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-25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9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5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5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9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2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99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4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A134-FB87-44B0-94D1-6D4AE8ED7871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882317" y="1411705"/>
            <a:ext cx="10395284" cy="11213432"/>
            <a:chOff x="882317" y="1411705"/>
            <a:chExt cx="10395284" cy="11213432"/>
          </a:xfrm>
        </p:grpSpPr>
        <p:sp>
          <p:nvSpPr>
            <p:cNvPr id="10" name="Rectangle 9"/>
            <p:cNvSpPr/>
            <p:nvPr/>
          </p:nvSpPr>
          <p:spPr>
            <a:xfrm>
              <a:off x="882317" y="1411705"/>
              <a:ext cx="10395284" cy="112134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/>
            <p:cNvGrpSpPr/>
            <p:nvPr/>
          </p:nvGrpSpPr>
          <p:grpSpPr>
            <a:xfrm>
              <a:off x="1106905" y="1957137"/>
              <a:ext cx="10058400" cy="10401092"/>
              <a:chOff x="1106905" y="1957137"/>
              <a:chExt cx="10058400" cy="10401092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1106905" y="1957137"/>
                <a:ext cx="10058400" cy="10401092"/>
                <a:chOff x="1106905" y="1957137"/>
                <a:chExt cx="10058400" cy="10401092"/>
              </a:xfrm>
            </p:grpSpPr>
            <p:pic>
              <p:nvPicPr>
                <p:cNvPr id="4" name="Image 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70618" y="1957137"/>
                  <a:ext cx="9093382" cy="4740441"/>
                </a:xfrm>
                <a:prstGeom prst="rect">
                  <a:avLst/>
                </a:prstGeom>
              </p:spPr>
            </p:pic>
            <p:pic>
              <p:nvPicPr>
                <p:cNvPr id="5" name="Image 4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6905" y="7319664"/>
                  <a:ext cx="10058400" cy="5038565"/>
                </a:xfrm>
                <a:prstGeom prst="rect">
                  <a:avLst/>
                </a:prstGeom>
              </p:spPr>
            </p:pic>
          </p:grpSp>
          <p:sp>
            <p:nvSpPr>
              <p:cNvPr id="7" name="ZoneTexte 6"/>
              <p:cNvSpPr txBox="1"/>
              <p:nvPr/>
            </p:nvSpPr>
            <p:spPr>
              <a:xfrm>
                <a:off x="1106905" y="2117558"/>
                <a:ext cx="4170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a</a:t>
                </a:r>
              </a:p>
            </p:txBody>
          </p:sp>
          <p:sp>
            <p:nvSpPr>
              <p:cNvPr id="8" name="ZoneTexte 7"/>
              <p:cNvSpPr txBox="1"/>
              <p:nvPr/>
            </p:nvSpPr>
            <p:spPr>
              <a:xfrm>
                <a:off x="1106905" y="6857999"/>
                <a:ext cx="4170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/>
                  <a:t>b</a:t>
                </a:r>
                <a:endParaRPr lang="fr-FR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7844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2</Words>
  <Application>Microsoft Office PowerPoint</Application>
  <PresentationFormat>Personnalisé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adminlocal</dc:creator>
  <cp:lastModifiedBy>adminlocal</cp:lastModifiedBy>
  <cp:revision>4</cp:revision>
  <dcterms:created xsi:type="dcterms:W3CDTF">2020-07-26T08:29:07Z</dcterms:created>
  <dcterms:modified xsi:type="dcterms:W3CDTF">2020-08-26T02:37:38Z</dcterms:modified>
</cp:coreProperties>
</file>