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49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85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55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7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49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02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82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99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4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50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4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7A134-FB87-44B0-94D1-6D4AE8ED7871}" type="datetimeFigureOut">
              <a:rPr lang="fr-FR" smtClean="0"/>
              <a:t>11/01/2022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7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41046"/>
            <a:ext cx="12192000" cy="13433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/>
          <p:cNvGrpSpPr/>
          <p:nvPr/>
        </p:nvGrpSpPr>
        <p:grpSpPr>
          <a:xfrm>
            <a:off x="369651" y="8873319"/>
            <a:ext cx="9200197" cy="4560495"/>
            <a:chOff x="369651" y="8873319"/>
            <a:chExt cx="9200197" cy="4560495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51" y="8873319"/>
              <a:ext cx="9200197" cy="4560495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694643" y="9257069"/>
              <a:ext cx="3665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fr-F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767056" y="6690589"/>
            <a:ext cx="208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Western Indian Ocean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851406" y="6690589"/>
            <a:ext cx="215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Western Coral Triangle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948046" y="6690589"/>
            <a:ext cx="2152477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Tropical SW Pacific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139222" y="6690589"/>
            <a:ext cx="208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Southeast Polynesia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9256518" y="6690588"/>
            <a:ext cx="208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Tropical NW Atlantic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65365" y="8489244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4 sites</a:t>
            </a:r>
          </a:p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16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849717" y="8489244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sites</a:t>
            </a:r>
          </a:p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020236" y="8489243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sites</a:t>
            </a:r>
          </a:p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8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199122" y="8489408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</a:t>
            </a:r>
          </a:p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9291836" y="8489243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sites</a:t>
            </a:r>
          </a:p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30 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9569848" y="8755398"/>
            <a:ext cx="25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endParaRPr lang="fr-FR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7202626" y="9315754"/>
                <a:ext cx="3921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626" y="9315754"/>
                <a:ext cx="392158" cy="338554"/>
              </a:xfrm>
              <a:prstGeom prst="rect">
                <a:avLst/>
              </a:prstGeom>
              <a:blipFill>
                <a:blip r:embed="rId3"/>
                <a:stretch>
                  <a:fillRect l="-1563" b="-10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1887223" y="10120390"/>
                <a:ext cx="392158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223" y="10120390"/>
                <a:ext cx="392158" cy="344133"/>
              </a:xfrm>
              <a:prstGeom prst="rect">
                <a:avLst/>
              </a:prstGeom>
              <a:blipFill>
                <a:blip r:embed="rId4"/>
                <a:stretch>
                  <a:fillRect l="-1563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1052878" y="11153566"/>
                <a:ext cx="392158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𝒔𝒕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78" y="11153566"/>
                <a:ext cx="392158" cy="344133"/>
              </a:xfrm>
              <a:prstGeom prst="rect">
                <a:avLst/>
              </a:prstGeom>
              <a:blipFill>
                <a:blip r:embed="rId5"/>
                <a:stretch>
                  <a:fillRect l="-1563" r="-6250"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021455" y="12179829"/>
                <a:ext cx="3921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1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𝜶</m:t>
                          </m:r>
                        </m:e>
                      </m:acc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55" y="12179829"/>
                <a:ext cx="39215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ZoneTexte 34"/>
          <p:cNvSpPr txBox="1"/>
          <p:nvPr/>
        </p:nvSpPr>
        <p:spPr>
          <a:xfrm>
            <a:off x="642892" y="9824840"/>
            <a:ext cx="302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637974" y="10977228"/>
            <a:ext cx="302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43457" y="12019816"/>
            <a:ext cx="302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643236" y="13003403"/>
            <a:ext cx="252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10022771" y="9032198"/>
                <a:ext cx="1878318" cy="577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fr-FR" sz="1600" b="1" i="1" smtClean="0">
                            <a:latin typeface="Cambria Math" panose="02040503050406030204" pitchFamily="18" charset="0"/>
                          </a:rPr>
                          <m:t>𝒈𝒍𝒐𝒃𝒂𝒍</m:t>
                        </m:r>
                      </m:sub>
                    </m:sSub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 %</m:t>
                    </m:r>
                  </m:oMath>
                </a14:m>
                <a:r>
                  <a:rPr lang="fr-F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b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(2023 MOTUs)</a:t>
                </a:r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2771" y="9032198"/>
                <a:ext cx="1878318" cy="577338"/>
              </a:xfrm>
              <a:prstGeom prst="rect">
                <a:avLst/>
              </a:prstGeom>
              <a:blipFill>
                <a:blip r:embed="rId7"/>
                <a:stretch>
                  <a:fillRect b="-95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9698767" y="9692772"/>
                <a:ext cx="2380937" cy="361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𝒓𝒆𝒈𝒊𝒐𝒏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𝟕𝟑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7" y="9692772"/>
                <a:ext cx="2380937" cy="361894"/>
              </a:xfrm>
              <a:prstGeom prst="rect">
                <a:avLst/>
              </a:prstGeom>
              <a:blipFill>
                <a:blip r:embed="rId8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9698767" y="10403682"/>
                <a:ext cx="2016982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𝒔𝒊𝒕𝒆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7" y="10403682"/>
                <a:ext cx="2016982" cy="344133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9698767" y="11346278"/>
                <a:ext cx="2268643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7" y="11346278"/>
                <a:ext cx="2268643" cy="344133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9698767" y="12203303"/>
                <a:ext cx="17908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7" y="12203303"/>
                <a:ext cx="1790819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ZoneTexte 53"/>
          <p:cNvSpPr txBox="1"/>
          <p:nvPr/>
        </p:nvSpPr>
        <p:spPr>
          <a:xfrm>
            <a:off x="9406780" y="9328027"/>
            <a:ext cx="682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100 %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28" y="475176"/>
            <a:ext cx="10304711" cy="5724838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734065" y="441046"/>
            <a:ext cx="48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34065" y="6259729"/>
            <a:ext cx="48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62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" t="2521" r="50282" b="72836"/>
          <a:stretch/>
        </p:blipFill>
        <p:spPr>
          <a:xfrm>
            <a:off x="7154578" y="6982281"/>
            <a:ext cx="2099003" cy="1490549"/>
          </a:xfrm>
        </p:spPr>
      </p:pic>
      <p:pic>
        <p:nvPicPr>
          <p:cNvPr id="63" name="Espace réservé du contenu 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94" t="2672" r="-81" b="72836"/>
          <a:stretch/>
        </p:blipFill>
        <p:spPr>
          <a:xfrm>
            <a:off x="9299933" y="6984299"/>
            <a:ext cx="2109514" cy="1488531"/>
          </a:xfrm>
          <a:prstGeom prst="rect">
            <a:avLst/>
          </a:prstGeom>
        </p:spPr>
      </p:pic>
      <p:pic>
        <p:nvPicPr>
          <p:cNvPr id="64" name="Espace réservé du contenu 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" t="29868" r="50282" b="45340"/>
          <a:stretch/>
        </p:blipFill>
        <p:spPr>
          <a:xfrm>
            <a:off x="739948" y="7010347"/>
            <a:ext cx="2048360" cy="1475892"/>
          </a:xfrm>
          <a:prstGeom prst="rect">
            <a:avLst/>
          </a:prstGeom>
        </p:spPr>
      </p:pic>
      <p:pic>
        <p:nvPicPr>
          <p:cNvPr id="65" name="Espace réservé du contenu 5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6" t="30018" r="558" b="45340"/>
          <a:stretch/>
        </p:blipFill>
        <p:spPr>
          <a:xfrm>
            <a:off x="2877116" y="7004843"/>
            <a:ext cx="2067713" cy="1467987"/>
          </a:xfrm>
          <a:prstGeom prst="rect">
            <a:avLst/>
          </a:prstGeom>
        </p:spPr>
      </p:pic>
      <p:pic>
        <p:nvPicPr>
          <p:cNvPr id="66" name="Espace réservé du contenu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7" t="55562" r="25844" b="19646"/>
          <a:stretch/>
        </p:blipFill>
        <p:spPr>
          <a:xfrm>
            <a:off x="5025536" y="7006349"/>
            <a:ext cx="2034641" cy="147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0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0" y="504498"/>
            <a:ext cx="12170978" cy="12170978"/>
            <a:chOff x="0" y="504498"/>
            <a:chExt cx="12170978" cy="12170978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04498"/>
              <a:ext cx="12170978" cy="12170978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2782" y="9774621"/>
              <a:ext cx="3483756" cy="21064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47497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130</Words>
  <Application>Microsoft Office PowerPoint</Application>
  <PresentationFormat>Personnalisé</PresentationFormat>
  <Paragraphs>33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adminlocal</dc:creator>
  <cp:lastModifiedBy>Laetitia MATHON</cp:lastModifiedBy>
  <cp:revision>28</cp:revision>
  <dcterms:created xsi:type="dcterms:W3CDTF">2020-07-26T08:29:07Z</dcterms:created>
  <dcterms:modified xsi:type="dcterms:W3CDTF">2022-01-11T17:04:30Z</dcterms:modified>
</cp:coreProperties>
</file>