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</p:sldIdLst>
  <p:sldSz cx="12192000" cy="1625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0" d="100"/>
          <a:sy n="60" d="100"/>
        </p:scale>
        <p:origin x="2550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660416"/>
            <a:ext cx="10363200" cy="5659496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8538164"/>
            <a:ext cx="9144000" cy="3924769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7A134-FB87-44B0-94D1-6D4AE8ED7871}" type="datetimeFigureOut">
              <a:rPr lang="fr-FR" smtClean="0"/>
              <a:t>16/03/2021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48690-FBED-4C14-BBEF-AAD2ECBC81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7493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7A134-FB87-44B0-94D1-6D4AE8ED7871}" type="datetimeFigureOut">
              <a:rPr lang="fr-FR" smtClean="0"/>
              <a:t>16/03/2021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48690-FBED-4C14-BBEF-AAD2ECBC81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3859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865481"/>
            <a:ext cx="2628900" cy="13776209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865481"/>
            <a:ext cx="7734300" cy="13776209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7A134-FB87-44B0-94D1-6D4AE8ED7871}" type="datetimeFigureOut">
              <a:rPr lang="fr-FR" smtClean="0"/>
              <a:t>16/03/2021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48690-FBED-4C14-BBEF-AAD2ECBC81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2559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7A134-FB87-44B0-94D1-6D4AE8ED7871}" type="datetimeFigureOut">
              <a:rPr lang="fr-FR" smtClean="0"/>
              <a:t>16/03/2021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48690-FBED-4C14-BBEF-AAD2ECBC81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0273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052716"/>
            <a:ext cx="10515600" cy="6762043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0878731"/>
            <a:ext cx="10515600" cy="355599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7A134-FB87-44B0-94D1-6D4AE8ED7871}" type="datetimeFigureOut">
              <a:rPr lang="fr-FR" smtClean="0"/>
              <a:t>16/03/2021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48690-FBED-4C14-BBEF-AAD2ECBC81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1496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327407"/>
            <a:ext cx="5181600" cy="10314283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327407"/>
            <a:ext cx="5181600" cy="10314283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7A134-FB87-44B0-94D1-6D4AE8ED7871}" type="datetimeFigureOut">
              <a:rPr lang="fr-FR" smtClean="0"/>
              <a:t>16/03/2021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48690-FBED-4C14-BBEF-AAD2ECBC81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0028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65485"/>
            <a:ext cx="10515600" cy="314207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984979"/>
            <a:ext cx="5157787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937956"/>
            <a:ext cx="5157787" cy="87338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984979"/>
            <a:ext cx="5183188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937956"/>
            <a:ext cx="5183188" cy="87338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7A134-FB87-44B0-94D1-6D4AE8ED7871}" type="datetimeFigureOut">
              <a:rPr lang="fr-FR" smtClean="0"/>
              <a:t>16/03/2021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48690-FBED-4C14-BBEF-AAD2ECBC81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2822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7A134-FB87-44B0-94D1-6D4AE8ED7871}" type="datetimeFigureOut">
              <a:rPr lang="fr-FR" smtClean="0"/>
              <a:t>16/03/2021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48690-FBED-4C14-BBEF-AAD2ECBC81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8998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7A134-FB87-44B0-94D1-6D4AE8ED7871}" type="datetimeFigureOut">
              <a:rPr lang="fr-FR" smtClean="0"/>
              <a:t>16/03/2021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48690-FBED-4C14-BBEF-AAD2ECBC81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945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3733"/>
            <a:ext cx="3932237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340567"/>
            <a:ext cx="6172200" cy="11552296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76800"/>
            <a:ext cx="3932237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7A134-FB87-44B0-94D1-6D4AE8ED7871}" type="datetimeFigureOut">
              <a:rPr lang="fr-FR" smtClean="0"/>
              <a:t>16/03/2021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48690-FBED-4C14-BBEF-AAD2ECBC81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3507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3733"/>
            <a:ext cx="3932237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340567"/>
            <a:ext cx="6172200" cy="11552296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76800"/>
            <a:ext cx="3932237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7A134-FB87-44B0-94D1-6D4AE8ED7871}" type="datetimeFigureOut">
              <a:rPr lang="fr-FR" smtClean="0"/>
              <a:t>16/03/2021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48690-FBED-4C14-BBEF-AAD2ECBC81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94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865485"/>
            <a:ext cx="10515600" cy="3142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327407"/>
            <a:ext cx="10515600" cy="10314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7A134-FB87-44B0-94D1-6D4AE8ED7871}" type="datetimeFigureOut">
              <a:rPr lang="fr-FR" smtClean="0"/>
              <a:t>16/03/2021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5066908"/>
            <a:ext cx="41148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48690-FBED-4C14-BBEF-AAD2ECBC81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8737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224589" y="-163186"/>
            <a:ext cx="11742822" cy="124326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0" name="Groupe 9"/>
          <p:cNvGrpSpPr/>
          <p:nvPr/>
        </p:nvGrpSpPr>
        <p:grpSpPr>
          <a:xfrm>
            <a:off x="256009" y="8873319"/>
            <a:ext cx="9930565" cy="4560495"/>
            <a:chOff x="32021" y="8746368"/>
            <a:chExt cx="10120494" cy="4560495"/>
          </a:xfrm>
        </p:grpSpPr>
        <p:pic>
          <p:nvPicPr>
            <p:cNvPr id="4" name="Imag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21" y="8746368"/>
              <a:ext cx="10120494" cy="4560495"/>
            </a:xfrm>
            <a:prstGeom prst="rect">
              <a:avLst/>
            </a:prstGeom>
          </p:spPr>
        </p:pic>
        <p:sp>
          <p:nvSpPr>
            <p:cNvPr id="5" name="ZoneTexte 4"/>
            <p:cNvSpPr txBox="1"/>
            <p:nvPr/>
          </p:nvSpPr>
          <p:spPr>
            <a:xfrm>
              <a:off x="421290" y="9130118"/>
              <a:ext cx="30839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fr-FR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" name="ZoneTexte 15"/>
          <p:cNvSpPr txBox="1"/>
          <p:nvPr/>
        </p:nvSpPr>
        <p:spPr>
          <a:xfrm>
            <a:off x="767056" y="6690589"/>
            <a:ext cx="2084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Western Indian Ocean</a:t>
            </a:r>
            <a:endParaRPr lang="fr-F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2851406" y="6690589"/>
            <a:ext cx="21502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Western Coral Triangle</a:t>
            </a:r>
            <a:endParaRPr lang="fr-F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4948046" y="6690589"/>
            <a:ext cx="2152477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Tropical SW Pacific</a:t>
            </a:r>
            <a:endParaRPr lang="fr-F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7139222" y="6690589"/>
            <a:ext cx="2084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Southeast Polynesia</a:t>
            </a:r>
            <a:endParaRPr lang="fr-F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9256518" y="6690588"/>
            <a:ext cx="2084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Tropical NW Atlantic</a:t>
            </a:r>
            <a:endParaRPr lang="fr-F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765365" y="8489244"/>
            <a:ext cx="2086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4 sites</a:t>
            </a:r>
          </a:p>
          <a:p>
            <a:pPr algn="ctr"/>
            <a:r>
              <a:rPr lang="fr-FR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16 stations</a:t>
            </a:r>
            <a:endParaRPr lang="fr-FR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2849717" y="8489244"/>
            <a:ext cx="2086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lang="fr-FR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sites</a:t>
            </a:r>
          </a:p>
          <a:p>
            <a:pPr algn="ctr"/>
            <a:r>
              <a:rPr lang="fr-FR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46 stations</a:t>
            </a:r>
            <a:endParaRPr lang="fr-FR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5020236" y="8489243"/>
            <a:ext cx="2086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fr-FR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sites</a:t>
            </a:r>
          </a:p>
          <a:p>
            <a:pPr algn="ctr"/>
            <a:r>
              <a:rPr lang="fr-FR" sz="1200" i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fr-FR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8 stations</a:t>
            </a:r>
            <a:endParaRPr lang="fr-FR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7199122" y="8489408"/>
            <a:ext cx="2086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fr-FR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site</a:t>
            </a:r>
          </a:p>
          <a:p>
            <a:pPr algn="ctr"/>
            <a:r>
              <a:rPr lang="fr-FR" sz="1200" i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fr-FR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stations</a:t>
            </a:r>
            <a:endParaRPr lang="fr-FR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9291836" y="8489243"/>
            <a:ext cx="2086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fr-FR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sites</a:t>
            </a:r>
          </a:p>
          <a:p>
            <a:pPr algn="ctr"/>
            <a:r>
              <a:rPr lang="fr-FR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31 stations</a:t>
            </a:r>
            <a:endParaRPr lang="fr-FR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9569848" y="8755398"/>
            <a:ext cx="2578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6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γ</a:t>
            </a:r>
            <a:endParaRPr lang="fr-FR" sz="16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ZoneTexte 29"/>
              <p:cNvSpPr txBox="1"/>
              <p:nvPr/>
            </p:nvSpPr>
            <p:spPr>
              <a:xfrm>
                <a:off x="7202626" y="9315754"/>
                <a:ext cx="3921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sub>
                      </m:sSub>
                    </m:oMath>
                  </m:oMathPara>
                </a14:m>
                <a:endParaRPr lang="fr-FR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0" name="ZoneTexte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2626" y="9315754"/>
                <a:ext cx="392158" cy="338554"/>
              </a:xfrm>
              <a:prstGeom prst="rect">
                <a:avLst/>
              </a:prstGeom>
              <a:blipFill>
                <a:blip r:embed="rId3"/>
                <a:stretch>
                  <a:fillRect l="-1563" b="-10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ZoneTexte 30"/>
              <p:cNvSpPr txBox="1"/>
              <p:nvPr/>
            </p:nvSpPr>
            <p:spPr>
              <a:xfrm>
                <a:off x="1887223" y="10120390"/>
                <a:ext cx="392158" cy="344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fr-FR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</m:acc>
                        </m:e>
                        <m:sub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</m:oMath>
                  </m:oMathPara>
                </a14:m>
                <a:endParaRPr lang="fr-FR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1" name="ZoneTexte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7223" y="10120390"/>
                <a:ext cx="392158" cy="344133"/>
              </a:xfrm>
              <a:prstGeom prst="rect">
                <a:avLst/>
              </a:prstGeom>
              <a:blipFill>
                <a:blip r:embed="rId4"/>
                <a:stretch>
                  <a:fillRect l="-1563" b="-105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ZoneTexte 31"/>
              <p:cNvSpPr txBox="1"/>
              <p:nvPr/>
            </p:nvSpPr>
            <p:spPr>
              <a:xfrm>
                <a:off x="1052878" y="11153566"/>
                <a:ext cx="392158" cy="344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fr-FR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</m:acc>
                        </m:e>
                        <m:sub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𝒔𝒕</m:t>
                          </m:r>
                        </m:sub>
                      </m:sSub>
                    </m:oMath>
                  </m:oMathPara>
                </a14:m>
                <a:endParaRPr lang="fr-FR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2" name="ZoneTexte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878" y="11153566"/>
                <a:ext cx="392158" cy="344133"/>
              </a:xfrm>
              <a:prstGeom prst="rect">
                <a:avLst/>
              </a:prstGeom>
              <a:blipFill>
                <a:blip r:embed="rId5"/>
                <a:stretch>
                  <a:fillRect l="-1563" r="-6250" b="-125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ZoneTexte 32"/>
              <p:cNvSpPr txBox="1"/>
              <p:nvPr/>
            </p:nvSpPr>
            <p:spPr>
              <a:xfrm>
                <a:off x="1021455" y="12179829"/>
                <a:ext cx="3921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fr-FR" sz="16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fr-FR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𝜶</m:t>
                          </m:r>
                        </m:e>
                      </m:acc>
                    </m:oMath>
                  </m:oMathPara>
                </a14:m>
                <a:endParaRPr lang="fr-FR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455" y="12179829"/>
                <a:ext cx="392158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ZoneTexte 34"/>
          <p:cNvSpPr txBox="1"/>
          <p:nvPr/>
        </p:nvSpPr>
        <p:spPr>
          <a:xfrm>
            <a:off x="642892" y="9824840"/>
            <a:ext cx="3026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637974" y="10977228"/>
            <a:ext cx="3026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ZoneTexte 36"/>
          <p:cNvSpPr txBox="1"/>
          <p:nvPr/>
        </p:nvSpPr>
        <p:spPr>
          <a:xfrm>
            <a:off x="643457" y="12019816"/>
            <a:ext cx="3026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ZoneTexte 37"/>
          <p:cNvSpPr txBox="1"/>
          <p:nvPr/>
        </p:nvSpPr>
        <p:spPr>
          <a:xfrm>
            <a:off x="643236" y="13003403"/>
            <a:ext cx="2526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ZoneTexte 48"/>
              <p:cNvSpPr txBox="1"/>
              <p:nvPr/>
            </p:nvSpPr>
            <p:spPr>
              <a:xfrm>
                <a:off x="10022771" y="9032198"/>
                <a:ext cx="1878318" cy="5773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fr-FR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𝜸</m:t>
                        </m:r>
                      </m:e>
                      <m:sub>
                        <m:r>
                          <a:rPr lang="fr-FR" sz="1600" b="1" i="1" smtClean="0">
                            <a:latin typeface="Cambria Math" panose="02040503050406030204" pitchFamily="18" charset="0"/>
                          </a:rPr>
                          <m:t>𝒈𝒍𝒐𝒃𝒂𝒍</m:t>
                        </m:r>
                      </m:sub>
                    </m:sSub>
                    <m:r>
                      <a:rPr lang="fr-FR" sz="16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600" b="1" i="1" smtClean="0">
                        <a:latin typeface="Cambria Math" panose="02040503050406030204" pitchFamily="18" charset="0"/>
                      </a:rPr>
                      <m:t>𝟏𝟎𝟎</m:t>
                    </m:r>
                    <m:r>
                      <a:rPr lang="fr-FR" sz="1600" b="1" i="1" smtClean="0">
                        <a:latin typeface="Cambria Math" panose="02040503050406030204" pitchFamily="18" charset="0"/>
                      </a:rPr>
                      <m:t> %</m:t>
                    </m:r>
                  </m:oMath>
                </a14:m>
                <a:r>
                  <a:rPr lang="fr-FR" sz="1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fr-FR" sz="1400" b="1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(</a:t>
                </a:r>
                <a:r>
                  <a:rPr lang="fr-FR" sz="1400" b="1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2116 </a:t>
                </a:r>
                <a:r>
                  <a:rPr lang="fr-FR" sz="1400" b="1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MOTUs)</a:t>
                </a:r>
              </a:p>
            </p:txBody>
          </p:sp>
        </mc:Choice>
        <mc:Fallback>
          <p:sp>
            <p:nvSpPr>
              <p:cNvPr id="49" name="ZoneTexte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2771" y="9032198"/>
                <a:ext cx="1878318" cy="577338"/>
              </a:xfrm>
              <a:prstGeom prst="rect">
                <a:avLst/>
              </a:prstGeom>
              <a:blipFill>
                <a:blip r:embed="rId7"/>
                <a:stretch>
                  <a:fillRect b="-957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ZoneTexte 49"/>
              <p:cNvSpPr txBox="1"/>
              <p:nvPr/>
            </p:nvSpPr>
            <p:spPr>
              <a:xfrm>
                <a:off x="9698767" y="9692772"/>
                <a:ext cx="2380937" cy="361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𝒊𝒏𝒕𝒆𝒓</m:t>
                          </m:r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𝒓𝒆𝒈𝒊𝒐𝒏</m:t>
                          </m:r>
                        </m:sub>
                      </m:sSub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𝟕𝟒</m:t>
                      </m:r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 %</m:t>
                      </m:r>
                    </m:oMath>
                  </m:oMathPara>
                </a14:m>
                <a:endParaRPr lang="fr-FR" sz="14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0" name="ZoneTexte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8767" y="9692772"/>
                <a:ext cx="2380937" cy="361894"/>
              </a:xfrm>
              <a:prstGeom prst="rect">
                <a:avLst/>
              </a:prstGeom>
              <a:blipFill>
                <a:blip r:embed="rId8"/>
                <a:stretch>
                  <a:fillRect b="-678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ZoneTexte 50"/>
              <p:cNvSpPr txBox="1"/>
              <p:nvPr/>
            </p:nvSpPr>
            <p:spPr>
              <a:xfrm>
                <a:off x="9698767" y="10403682"/>
                <a:ext cx="2016982" cy="344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fr-FR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</m:acc>
                        </m:e>
                        <m:sub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𝒊𝒏𝒕𝒆𝒓</m:t>
                          </m:r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𝒔𝒊𝒕𝒆</m:t>
                          </m:r>
                        </m:sub>
                      </m:sSub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𝟏𝟒</m:t>
                      </m:r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 %</m:t>
                      </m:r>
                    </m:oMath>
                  </m:oMathPara>
                </a14:m>
                <a:endParaRPr lang="fr-FR" sz="14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1" name="ZoneTexte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8767" y="10403682"/>
                <a:ext cx="2016982" cy="344133"/>
              </a:xfrm>
              <a:prstGeom prst="rect">
                <a:avLst/>
              </a:prstGeom>
              <a:blipFill>
                <a:blip r:embed="rId9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ZoneTexte 51"/>
              <p:cNvSpPr txBox="1"/>
              <p:nvPr/>
            </p:nvSpPr>
            <p:spPr>
              <a:xfrm>
                <a:off x="9698767" y="11346278"/>
                <a:ext cx="2268643" cy="344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fr-FR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</m:acc>
                        </m:e>
                        <m:sub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𝒊𝒏𝒕𝒆𝒓</m:t>
                          </m:r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𝒔𝒕𝒂𝒕𝒊𝒐𝒏</m:t>
                          </m:r>
                        </m:sub>
                      </m:sSub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 %</m:t>
                      </m:r>
                    </m:oMath>
                  </m:oMathPara>
                </a14:m>
                <a:endParaRPr lang="fr-FR" sz="14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2" name="ZoneTexte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8767" y="11346278"/>
                <a:ext cx="2268643" cy="344133"/>
              </a:xfrm>
              <a:prstGeom prst="rect">
                <a:avLst/>
              </a:prstGeom>
              <a:blipFill>
                <a:blip r:embed="rId10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ZoneTexte 52"/>
              <p:cNvSpPr txBox="1"/>
              <p:nvPr/>
            </p:nvSpPr>
            <p:spPr>
              <a:xfrm>
                <a:off x="9698767" y="12203303"/>
                <a:ext cx="179081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fr-FR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𝜶</m:t>
                              </m:r>
                            </m:e>
                          </m:acc>
                        </m:e>
                        <m:sub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𝒔𝒕𝒂𝒕𝒊𝒐𝒏</m:t>
                          </m:r>
                        </m:sub>
                      </m:sSub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 %</m:t>
                      </m:r>
                    </m:oMath>
                  </m:oMathPara>
                </a14:m>
                <a:endParaRPr lang="fr-FR" sz="14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3" name="ZoneTexte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8767" y="12203303"/>
                <a:ext cx="1790819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ZoneTexte 53"/>
          <p:cNvSpPr txBox="1"/>
          <p:nvPr/>
        </p:nvSpPr>
        <p:spPr>
          <a:xfrm>
            <a:off x="9406780" y="9328027"/>
            <a:ext cx="6823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100 %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6" name="Image 5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34" y="530878"/>
            <a:ext cx="10829643" cy="5569530"/>
          </a:xfrm>
          <a:prstGeom prst="rect">
            <a:avLst/>
          </a:prstGeom>
        </p:spPr>
      </p:pic>
      <p:sp>
        <p:nvSpPr>
          <p:cNvPr id="57" name="ZoneTexte 56"/>
          <p:cNvSpPr txBox="1"/>
          <p:nvPr/>
        </p:nvSpPr>
        <p:spPr>
          <a:xfrm>
            <a:off x="734065" y="441046"/>
            <a:ext cx="48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ZoneTexte 57"/>
          <p:cNvSpPr txBox="1"/>
          <p:nvPr/>
        </p:nvSpPr>
        <p:spPr>
          <a:xfrm>
            <a:off x="734065" y="6259729"/>
            <a:ext cx="48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pic>
        <p:nvPicPr>
          <p:cNvPr id="62" name="Espace réservé du contenu 5"/>
          <p:cNvPicPr>
            <a:picLocks noGrp="1" noChangeAspect="1"/>
          </p:cNvPicPr>
          <p:nvPr>
            <p:ph idx="1"/>
          </p:nvPr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2" t="2521" r="50282" b="72836"/>
          <a:stretch/>
        </p:blipFill>
        <p:spPr>
          <a:xfrm>
            <a:off x="7154578" y="6982281"/>
            <a:ext cx="2099003" cy="1490549"/>
          </a:xfrm>
        </p:spPr>
      </p:pic>
      <p:pic>
        <p:nvPicPr>
          <p:cNvPr id="63" name="Espace réservé du contenu 5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94" t="2672" r="-81" b="72836"/>
          <a:stretch/>
        </p:blipFill>
        <p:spPr>
          <a:xfrm>
            <a:off x="9299933" y="6984299"/>
            <a:ext cx="2109514" cy="1488531"/>
          </a:xfrm>
          <a:prstGeom prst="rect">
            <a:avLst/>
          </a:prstGeom>
        </p:spPr>
      </p:pic>
      <p:pic>
        <p:nvPicPr>
          <p:cNvPr id="64" name="Espace réservé du contenu 5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7" t="29868" r="50282" b="45340"/>
          <a:stretch/>
        </p:blipFill>
        <p:spPr>
          <a:xfrm>
            <a:off x="739948" y="7010347"/>
            <a:ext cx="2048360" cy="1475892"/>
          </a:xfrm>
          <a:prstGeom prst="rect">
            <a:avLst/>
          </a:prstGeom>
        </p:spPr>
      </p:pic>
      <p:pic>
        <p:nvPicPr>
          <p:cNvPr id="65" name="Espace réservé du contenu 5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56" t="30018" r="558" b="45340"/>
          <a:stretch/>
        </p:blipFill>
        <p:spPr>
          <a:xfrm>
            <a:off x="2877116" y="7004843"/>
            <a:ext cx="2067713" cy="1467987"/>
          </a:xfrm>
          <a:prstGeom prst="rect">
            <a:avLst/>
          </a:prstGeom>
        </p:spPr>
      </p:pic>
      <p:pic>
        <p:nvPicPr>
          <p:cNvPr id="66" name="Espace réservé du contenu 5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07" t="55562" r="25844" b="19646"/>
          <a:stretch/>
        </p:blipFill>
        <p:spPr>
          <a:xfrm>
            <a:off x="5025536" y="7006349"/>
            <a:ext cx="2034641" cy="147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40399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390</TotalTime>
  <Words>44</Words>
  <Application>Microsoft Office PowerPoint</Application>
  <PresentationFormat>Personnalisé</PresentationFormat>
  <Paragraphs>33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Thème Office</vt:lpstr>
      <vt:lpstr>Présentation PowerPoint</vt:lpstr>
    </vt:vector>
  </TitlesOfParts>
  <Company>cnrs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adminlocal</dc:creator>
  <cp:lastModifiedBy>Laetitia MATHON</cp:lastModifiedBy>
  <cp:revision>22</cp:revision>
  <dcterms:created xsi:type="dcterms:W3CDTF">2020-07-26T08:29:07Z</dcterms:created>
  <dcterms:modified xsi:type="dcterms:W3CDTF">2021-03-16T15:50:45Z</dcterms:modified>
</cp:coreProperties>
</file>