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2154" y="-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49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85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55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7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49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0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82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99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4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0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4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A134-FB87-44B0-94D1-6D4AE8ED7871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7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882317" y="1411705"/>
            <a:ext cx="10395284" cy="11213432"/>
            <a:chOff x="882317" y="1411705"/>
            <a:chExt cx="10395284" cy="11213432"/>
          </a:xfrm>
        </p:grpSpPr>
        <p:sp>
          <p:nvSpPr>
            <p:cNvPr id="10" name="Rectangle 9"/>
            <p:cNvSpPr/>
            <p:nvPr/>
          </p:nvSpPr>
          <p:spPr>
            <a:xfrm>
              <a:off x="882317" y="1411705"/>
              <a:ext cx="10395284" cy="11213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1106905" y="1957137"/>
              <a:ext cx="10058400" cy="10401092"/>
              <a:chOff x="1106905" y="1957137"/>
              <a:chExt cx="10058400" cy="10401092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1106905" y="1957137"/>
                <a:ext cx="10058400" cy="10401092"/>
                <a:chOff x="1106905" y="1957137"/>
                <a:chExt cx="10058400" cy="10401092"/>
              </a:xfrm>
            </p:grpSpPr>
            <p:pic>
              <p:nvPicPr>
                <p:cNvPr id="4" name="Image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0618" y="1957137"/>
                  <a:ext cx="9093382" cy="4740441"/>
                </a:xfrm>
                <a:prstGeom prst="rect">
                  <a:avLst/>
                </a:prstGeom>
              </p:spPr>
            </p:pic>
            <p:pic>
              <p:nvPicPr>
                <p:cNvPr id="5" name="Image 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6905" y="7319664"/>
                  <a:ext cx="10058400" cy="5038565"/>
                </a:xfrm>
                <a:prstGeom prst="rect">
                  <a:avLst/>
                </a:prstGeom>
              </p:spPr>
            </p:pic>
          </p:grpSp>
          <p:sp>
            <p:nvSpPr>
              <p:cNvPr id="7" name="ZoneTexte 6"/>
              <p:cNvSpPr txBox="1"/>
              <p:nvPr/>
            </p:nvSpPr>
            <p:spPr>
              <a:xfrm>
                <a:off x="1106905" y="2117558"/>
                <a:ext cx="4170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</a:t>
                </a:r>
              </a:p>
            </p:txBody>
          </p:sp>
          <p:sp>
            <p:nvSpPr>
              <p:cNvPr id="8" name="ZoneTexte 7"/>
              <p:cNvSpPr txBox="1"/>
              <p:nvPr/>
            </p:nvSpPr>
            <p:spPr>
              <a:xfrm>
                <a:off x="1106905" y="6857999"/>
                <a:ext cx="4170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/>
                  <a:t>b</a:t>
                </a:r>
                <a:endParaRPr lang="fr-FR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678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24589" y="593558"/>
            <a:ext cx="11742822" cy="12432631"/>
            <a:chOff x="0" y="593558"/>
            <a:chExt cx="11967411" cy="12432631"/>
          </a:xfrm>
        </p:grpSpPr>
        <p:sp>
          <p:nvSpPr>
            <p:cNvPr id="60" name="Rectangle 59"/>
            <p:cNvSpPr/>
            <p:nvPr/>
          </p:nvSpPr>
          <p:spPr>
            <a:xfrm>
              <a:off x="0" y="593558"/>
              <a:ext cx="11967411" cy="1243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9" name="Groupe 58"/>
            <p:cNvGrpSpPr/>
            <p:nvPr/>
          </p:nvGrpSpPr>
          <p:grpSpPr>
            <a:xfrm>
              <a:off x="170054" y="819418"/>
              <a:ext cx="11537020" cy="11975183"/>
              <a:chOff x="170054" y="819418"/>
              <a:chExt cx="11537020" cy="11975183"/>
            </a:xfrm>
          </p:grpSpPr>
          <p:grpSp>
            <p:nvGrpSpPr>
              <p:cNvPr id="55" name="Groupe 54"/>
              <p:cNvGrpSpPr/>
              <p:nvPr/>
            </p:nvGrpSpPr>
            <p:grpSpPr>
              <a:xfrm>
                <a:off x="170054" y="7068960"/>
                <a:ext cx="11537020" cy="5725641"/>
                <a:chOff x="170054" y="6563637"/>
                <a:chExt cx="11537020" cy="5725641"/>
              </a:xfrm>
            </p:grpSpPr>
            <p:grpSp>
              <p:nvGrpSpPr>
                <p:cNvPr id="41" name="Groupe 40"/>
                <p:cNvGrpSpPr/>
                <p:nvPr/>
              </p:nvGrpSpPr>
              <p:grpSpPr>
                <a:xfrm>
                  <a:off x="170054" y="6563637"/>
                  <a:ext cx="11196547" cy="5725641"/>
                  <a:chOff x="170054" y="6563637"/>
                  <a:chExt cx="11196547" cy="5725641"/>
                </a:xfrm>
              </p:grpSpPr>
              <p:grpSp>
                <p:nvGrpSpPr>
                  <p:cNvPr id="40" name="Groupe 39"/>
                  <p:cNvGrpSpPr/>
                  <p:nvPr/>
                </p:nvGrpSpPr>
                <p:grpSpPr>
                  <a:xfrm>
                    <a:off x="170054" y="6563637"/>
                    <a:ext cx="11196547" cy="5725641"/>
                    <a:chOff x="170054" y="6563637"/>
                    <a:chExt cx="11196547" cy="5725641"/>
                  </a:xfrm>
                </p:grpSpPr>
                <p:grpSp>
                  <p:nvGrpSpPr>
                    <p:cNvPr id="39" name="Groupe 38"/>
                    <p:cNvGrpSpPr/>
                    <p:nvPr/>
                  </p:nvGrpSpPr>
                  <p:grpSpPr>
                    <a:xfrm>
                      <a:off x="170054" y="6563637"/>
                      <a:ext cx="11196547" cy="5725641"/>
                      <a:chOff x="170054" y="6563637"/>
                      <a:chExt cx="11196547" cy="5725641"/>
                    </a:xfrm>
                  </p:grpSpPr>
                  <p:grpSp>
                    <p:nvGrpSpPr>
                      <p:cNvPr id="34" name="Groupe 33"/>
                      <p:cNvGrpSpPr/>
                      <p:nvPr/>
                    </p:nvGrpSpPr>
                    <p:grpSpPr>
                      <a:xfrm>
                        <a:off x="170054" y="6563637"/>
                        <a:ext cx="11196547" cy="5725641"/>
                        <a:chOff x="170054" y="6563637"/>
                        <a:chExt cx="11196547" cy="5725641"/>
                      </a:xfrm>
                    </p:grpSpPr>
                    <p:grpSp>
                      <p:nvGrpSpPr>
                        <p:cNvPr id="27" name="Groupe 26"/>
                        <p:cNvGrpSpPr/>
                        <p:nvPr/>
                      </p:nvGrpSpPr>
                      <p:grpSpPr>
                        <a:xfrm>
                          <a:off x="170054" y="6563637"/>
                          <a:ext cx="11196547" cy="5725641"/>
                          <a:chOff x="170054" y="6563637"/>
                          <a:chExt cx="11196547" cy="5725641"/>
                        </a:xfrm>
                      </p:grpSpPr>
                      <p:grpSp>
                        <p:nvGrpSpPr>
                          <p:cNvPr id="21" name="Groupe 20"/>
                          <p:cNvGrpSpPr/>
                          <p:nvPr/>
                        </p:nvGrpSpPr>
                        <p:grpSpPr>
                          <a:xfrm>
                            <a:off x="170054" y="6563637"/>
                            <a:ext cx="11158832" cy="5725641"/>
                            <a:chOff x="170054" y="6563637"/>
                            <a:chExt cx="11158832" cy="5725641"/>
                          </a:xfrm>
                        </p:grpSpPr>
                        <p:grpSp>
                          <p:nvGrpSpPr>
                            <p:cNvPr id="10" name="Groupe 9"/>
                            <p:cNvGrpSpPr/>
                            <p:nvPr/>
                          </p:nvGrpSpPr>
                          <p:grpSpPr>
                            <a:xfrm>
                              <a:off x="170054" y="8967003"/>
                              <a:ext cx="9198883" cy="3322275"/>
                              <a:chOff x="170054" y="8967003"/>
                              <a:chExt cx="9198883" cy="3322275"/>
                            </a:xfrm>
                          </p:grpSpPr>
                          <p:pic>
                            <p:nvPicPr>
                              <p:cNvPr id="4" name="Image 3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2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70054" y="8967003"/>
                                <a:ext cx="9198883" cy="332227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sp>
                            <p:nvSpPr>
                              <p:cNvPr id="5" name="ZoneTexte 4"/>
                              <p:cNvSpPr txBox="1"/>
                              <p:nvPr/>
                            </p:nvSpPr>
                            <p:spPr>
                              <a:xfrm>
                                <a:off x="533836" y="9216574"/>
                                <a:ext cx="308397" cy="24622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fr-FR" sz="10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0</a:t>
                                </a:r>
                                <a:endParaRPr lang="fr-FR" sz="1000" dirty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pic>
                          <p:nvPicPr>
                            <p:cNvPr id="11" name="Image 10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059406" y="6850293"/>
                              <a:ext cx="2132739" cy="1512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" name="Image 11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2844" y="6850293"/>
                              <a:ext cx="2124213" cy="1512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" name="Image 12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204671" y="6850293"/>
                              <a:ext cx="2122491" cy="1512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" name="Image 13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89583" y="6850293"/>
                              <a:ext cx="2124213" cy="1512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" name="Image 14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26322" y="6850293"/>
                              <a:ext cx="2220558" cy="1512000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16" name="ZoneTexte 15"/>
                            <p:cNvSpPr txBox="1"/>
                            <p:nvPr/>
                          </p:nvSpPr>
                          <p:spPr>
                            <a:xfrm>
                              <a:off x="552842" y="6563638"/>
                              <a:ext cx="2124215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sz="1200" b="1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West Indian</a:t>
                              </a:r>
                              <a:endParaRPr lang="fr-FR" sz="12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" name="ZoneTexte 16"/>
                            <p:cNvSpPr txBox="1"/>
                            <p:nvPr/>
                          </p:nvSpPr>
                          <p:spPr>
                            <a:xfrm>
                              <a:off x="2677057" y="6563638"/>
                              <a:ext cx="2124215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sz="1200" b="1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Central Indo-Pacific</a:t>
                              </a:r>
                              <a:endParaRPr lang="fr-FR" sz="12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" name="ZoneTexte 17"/>
                            <p:cNvSpPr txBox="1"/>
                            <p:nvPr/>
                          </p:nvSpPr>
                          <p:spPr>
                            <a:xfrm>
                              <a:off x="4813796" y="6563638"/>
                              <a:ext cx="2199508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sz="1200" b="1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South-West Pacific</a:t>
                              </a:r>
                              <a:endParaRPr lang="fr-FR" sz="12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" name="ZoneTexte 18"/>
                            <p:cNvSpPr txBox="1"/>
                            <p:nvPr/>
                          </p:nvSpPr>
                          <p:spPr>
                            <a:xfrm>
                              <a:off x="7046880" y="6563638"/>
                              <a:ext cx="2124215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sz="1200" b="1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Central Pacific</a:t>
                              </a:r>
                              <a:endParaRPr lang="fr-FR" sz="12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" name="ZoneTexte 19"/>
                            <p:cNvSpPr txBox="1"/>
                            <p:nvPr/>
                          </p:nvSpPr>
                          <p:spPr>
                            <a:xfrm>
                              <a:off x="9204671" y="6563637"/>
                              <a:ext cx="2124215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sz="1200" b="1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Caribbean</a:t>
                              </a:r>
                              <a:endParaRPr lang="fr-FR" sz="12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" name="ZoneTexte 21"/>
                          <p:cNvSpPr txBox="1"/>
                          <p:nvPr/>
                        </p:nvSpPr>
                        <p:spPr>
                          <a:xfrm>
                            <a:off x="551119" y="8362293"/>
                            <a:ext cx="2125937" cy="4308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11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4 sites</a:t>
                            </a:r>
                          </a:p>
                          <a:p>
                            <a:pPr algn="ctr"/>
                            <a:r>
                              <a:rPr lang="fr-FR" sz="11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16 stations</a:t>
                            </a:r>
                            <a:endParaRPr lang="fr-FR" sz="11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3" name="ZoneTexte 22"/>
                          <p:cNvSpPr txBox="1"/>
                          <p:nvPr/>
                        </p:nvSpPr>
                        <p:spPr>
                          <a:xfrm>
                            <a:off x="2675335" y="8362293"/>
                            <a:ext cx="2125937" cy="4308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11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11 sites</a:t>
                            </a:r>
                          </a:p>
                          <a:p>
                            <a:pPr algn="ctr"/>
                            <a:r>
                              <a:rPr lang="fr-FR" sz="11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46 stations</a:t>
                            </a:r>
                            <a:endParaRPr lang="fr-FR" sz="11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4" name="ZoneTexte 23"/>
                          <p:cNvSpPr txBox="1"/>
                          <p:nvPr/>
                        </p:nvSpPr>
                        <p:spPr>
                          <a:xfrm>
                            <a:off x="4887367" y="8362292"/>
                            <a:ext cx="2125937" cy="4308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1100" i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6</a:t>
                            </a:r>
                            <a:r>
                              <a:rPr lang="fr-FR" sz="11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 sites</a:t>
                            </a:r>
                          </a:p>
                          <a:p>
                            <a:pPr algn="ctr"/>
                            <a:r>
                              <a:rPr lang="fr-FR" sz="11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48 stations</a:t>
                            </a:r>
                            <a:endParaRPr lang="fr-FR" sz="11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5" name="ZoneTexte 24"/>
                          <p:cNvSpPr txBox="1"/>
                          <p:nvPr/>
                        </p:nvSpPr>
                        <p:spPr>
                          <a:xfrm>
                            <a:off x="7107925" y="8362457"/>
                            <a:ext cx="2125937" cy="4308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1100" i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1</a:t>
                            </a:r>
                            <a:r>
                              <a:rPr lang="fr-FR" sz="11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 site</a:t>
                            </a:r>
                          </a:p>
                          <a:p>
                            <a:pPr algn="ctr"/>
                            <a:r>
                              <a:rPr lang="fr-FR" sz="1100" i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4</a:t>
                            </a:r>
                            <a:r>
                              <a:rPr lang="fr-FR" sz="11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 stations</a:t>
                            </a:r>
                            <a:endParaRPr lang="fr-FR" sz="11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6" name="ZoneTexte 25"/>
                          <p:cNvSpPr txBox="1"/>
                          <p:nvPr/>
                        </p:nvSpPr>
                        <p:spPr>
                          <a:xfrm>
                            <a:off x="9240664" y="8362292"/>
                            <a:ext cx="2125937" cy="4308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1100" i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3</a:t>
                            </a:r>
                            <a:r>
                              <a:rPr lang="fr-FR" sz="11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 sites</a:t>
                            </a:r>
                          </a:p>
                          <a:p>
                            <a:pPr algn="ctr"/>
                            <a:r>
                              <a:rPr lang="fr-FR" sz="11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31 stations</a:t>
                            </a:r>
                            <a:endParaRPr lang="fr-FR" sz="11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9" name="ZoneTexte 28"/>
                        <p:cNvSpPr txBox="1"/>
                        <p:nvPr/>
                      </p:nvSpPr>
                      <p:spPr>
                        <a:xfrm>
                          <a:off x="8784986" y="8798022"/>
                          <a:ext cx="26277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l-GR" sz="1200" b="1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γ</a:t>
                          </a:r>
                          <a:endParaRPr lang="fr-FR" sz="1200" b="1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0" name="ZoneTexte 29"/>
                            <p:cNvSpPr txBox="1"/>
                            <p:nvPr/>
                          </p:nvSpPr>
                          <p:spPr>
                            <a:xfrm>
                              <a:off x="6613646" y="9257264"/>
                              <a:ext cx="399658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fr-F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  <m:sub>
                                        <m:r>
                                          <a:rPr lang="fr-FR" sz="1200" b="1" i="1" smtClean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fr-FR" sz="12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0" name="ZoneTexte 29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613646" y="9257264"/>
                              <a:ext cx="399658" cy="276999"/>
                            </a:xfrm>
                            <a:prstGeom prst="rect">
                              <a:avLst/>
                            </a:prstGeom>
                            <a:blipFill>
                              <a:blip r:embed="rId8"/>
                              <a:stretch>
                                <a:fillRect b="-6522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fr-FR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1" name="ZoneTexte 30"/>
                            <p:cNvSpPr txBox="1"/>
                            <p:nvPr/>
                          </p:nvSpPr>
                          <p:spPr>
                            <a:xfrm>
                              <a:off x="1618582" y="9875157"/>
                              <a:ext cx="399658" cy="28116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fr-F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fr-F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2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fr-FR" sz="12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1" name="ZoneTexte 30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618582" y="9875157"/>
                              <a:ext cx="399658" cy="281167"/>
                            </a:xfrm>
                            <a:prstGeom prst="rect">
                              <a:avLst/>
                            </a:prstGeom>
                            <a:blipFill>
                              <a:blip r:embed="rId9"/>
                              <a:stretch>
                                <a:fillRect b="-6522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fr-FR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2" name="ZoneTexte 31"/>
                            <p:cNvSpPr txBox="1"/>
                            <p:nvPr/>
                          </p:nvSpPr>
                          <p:spPr>
                            <a:xfrm>
                              <a:off x="1042115" y="10596679"/>
                              <a:ext cx="399658" cy="28116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fr-F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fr-F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200" b="1" i="1" smtClean="0">
                                            <a:latin typeface="Cambria Math" panose="02040503050406030204" pitchFamily="18" charset="0"/>
                                          </a:rPr>
                                          <m:t>𝒔𝒕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fr-FR" sz="12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2" name="ZoneTexte 31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042115" y="10596679"/>
                              <a:ext cx="399658" cy="281167"/>
                            </a:xfrm>
                            <a:prstGeom prst="rect">
                              <a:avLst/>
                            </a:prstGeom>
                            <a:blipFill>
                              <a:blip r:embed="rId10"/>
                              <a:stretch>
                                <a:fillRect b="-8696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fr-FR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3" name="ZoneTexte 32"/>
                            <p:cNvSpPr txBox="1"/>
                            <p:nvPr/>
                          </p:nvSpPr>
                          <p:spPr>
                            <a:xfrm>
                              <a:off x="810387" y="11371049"/>
                              <a:ext cx="399658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acc>
                                      <m:accPr>
                                        <m:chr m:val="̅"/>
                                        <m:ctrlPr>
                                          <a:rPr lang="fr-FR" sz="12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1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𝜶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fr-FR" sz="12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3" name="ZoneTexte 32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810387" y="11371049"/>
                              <a:ext cx="399658" cy="276999"/>
                            </a:xfrm>
                            <a:prstGeom prst="rect">
                              <a:avLst/>
                            </a:prstGeom>
                            <a:blipFill>
                              <a:blip r:embed="rId11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fr-FR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35" name="ZoneTexte 34"/>
                      <p:cNvSpPr txBox="1"/>
                      <p:nvPr/>
                    </p:nvSpPr>
                    <p:spPr>
                      <a:xfrm>
                        <a:off x="533836" y="9656445"/>
                        <a:ext cx="308397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sz="1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0</a:t>
                        </a:r>
                        <a:endParaRPr lang="fr-FR" sz="1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36" name="ZoneTexte 35"/>
                    <p:cNvSpPr txBox="1"/>
                    <p:nvPr/>
                  </p:nvSpPr>
                  <p:spPr>
                    <a:xfrm>
                      <a:off x="523256" y="10491568"/>
                      <a:ext cx="308397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7" name="ZoneTexte 36"/>
                  <p:cNvSpPr txBox="1"/>
                  <p:nvPr/>
                </p:nvSpPr>
                <p:spPr>
                  <a:xfrm>
                    <a:off x="523203" y="11215762"/>
                    <a:ext cx="308397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  <a:endParaRPr lang="fr-FR" sz="1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" name="ZoneTexte 37"/>
                  <p:cNvSpPr txBox="1"/>
                  <p:nvPr/>
                </p:nvSpPr>
                <p:spPr>
                  <a:xfrm>
                    <a:off x="523203" y="11945545"/>
                    <a:ext cx="2574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  <a:endParaRPr lang="fr-FR" sz="1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48" name="Connecteur droit 47"/>
                <p:cNvCxnSpPr/>
                <p:nvPr/>
              </p:nvCxnSpPr>
              <p:spPr>
                <a:xfrm>
                  <a:off x="8955824" y="9257264"/>
                  <a:ext cx="0" cy="2750252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ZoneTexte 48"/>
                    <p:cNvSpPr txBox="1"/>
                    <p:nvPr/>
                  </p:nvSpPr>
                  <p:spPr>
                    <a:xfrm>
                      <a:off x="9368937" y="9004272"/>
                      <a:ext cx="2338137" cy="2920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𝒈𝒍𝒐𝒃𝒂𝒍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 %</m:t>
                          </m:r>
                        </m:oMath>
                      </a14:m>
                      <a:r>
                        <a:rPr lang="fr-F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2160 </a:t>
                      </a:r>
                      <a:r>
                        <a:rPr lang="fr-FR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MOTUs)</a:t>
                      </a:r>
                    </a:p>
                  </p:txBody>
                </p:sp>
              </mc:Choice>
              <mc:Fallback xmlns="">
                <p:sp>
                  <p:nvSpPr>
                    <p:cNvPr id="49" name="ZoneTexte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68937" y="9004272"/>
                      <a:ext cx="2338137" cy="29206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ZoneTexte 49"/>
                    <p:cNvSpPr txBox="1"/>
                    <p:nvPr/>
                  </p:nvSpPr>
                  <p:spPr>
                    <a:xfrm>
                      <a:off x="9368937" y="9536221"/>
                      <a:ext cx="1942521" cy="2945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𝒊𝒏𝒕𝒆𝒓</m:t>
                                </m:r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𝒓𝒆𝒈𝒊𝒐𝒏</m:t>
                                </m:r>
                              </m:sub>
                            </m:s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𝟕𝟒</m:t>
                            </m:r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 %</m:t>
                            </m:r>
                          </m:oMath>
                        </m:oMathPara>
                      </a14:m>
                      <a:endParaRPr lang="fr-FR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0" name="ZoneTexte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68937" y="9536221"/>
                      <a:ext cx="1942521" cy="29456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ZoneTexte 50"/>
                    <p:cNvSpPr txBox="1"/>
                    <p:nvPr/>
                  </p:nvSpPr>
                  <p:spPr>
                    <a:xfrm>
                      <a:off x="9368937" y="10167538"/>
                      <a:ext cx="1482884" cy="28116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𝒊𝒏𝒕𝒆𝒓</m:t>
                                </m:r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𝒔𝒊𝒕𝒆</m:t>
                                </m:r>
                              </m:sub>
                            </m:s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𝟏𝟒</m:t>
                            </m:r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 %</m:t>
                            </m:r>
                          </m:oMath>
                        </m:oMathPara>
                      </a14:m>
                      <a:endParaRPr lang="fr-FR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68937" y="10167538"/>
                      <a:ext cx="1482884" cy="28116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ZoneTexte 51"/>
                    <p:cNvSpPr txBox="1"/>
                    <p:nvPr/>
                  </p:nvSpPr>
                  <p:spPr>
                    <a:xfrm>
                      <a:off x="9368937" y="10883931"/>
                      <a:ext cx="1544944" cy="28116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𝒊𝒏𝒕𝒆𝒓</m:t>
                                </m:r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𝒔𝒕𝒂𝒕𝒊𝒐𝒏</m:t>
                                </m:r>
                              </m:sub>
                            </m:s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 %</m:t>
                            </m:r>
                          </m:oMath>
                        </m:oMathPara>
                      </a14:m>
                      <a:endParaRPr lang="fr-FR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ZoneTexte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68937" y="10883931"/>
                      <a:ext cx="1544944" cy="28116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3" name="ZoneTexte 52"/>
                    <p:cNvSpPr txBox="1"/>
                    <p:nvPr/>
                  </p:nvSpPr>
                  <p:spPr>
                    <a:xfrm>
                      <a:off x="9368937" y="11658923"/>
                      <a:ext cx="1348536" cy="2874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𝒔𝒕𝒂𝒕𝒊𝒐𝒏</m:t>
                                </m:r>
                              </m:sub>
                            </m:s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 %</m:t>
                            </m:r>
                          </m:oMath>
                        </m:oMathPara>
                      </a14:m>
                      <a:endParaRPr lang="fr-FR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3" name="ZoneTexte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68937" y="11658923"/>
                      <a:ext cx="1348536" cy="287471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4" name="ZoneTexte 53"/>
                <p:cNvSpPr txBox="1"/>
                <p:nvPr/>
              </p:nvSpPr>
              <p:spPr>
                <a:xfrm>
                  <a:off x="8698829" y="9252669"/>
                  <a:ext cx="695363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100 %</a:t>
                  </a:r>
                  <a:endParaRPr lang="fr-FR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119" y="819418"/>
                <a:ext cx="10776043" cy="5617624"/>
              </a:xfrm>
              <a:prstGeom prst="rect">
                <a:avLst/>
              </a:prstGeom>
            </p:spPr>
          </p:pic>
          <p:sp>
            <p:nvSpPr>
              <p:cNvPr id="57" name="ZoneTexte 56"/>
              <p:cNvSpPr txBox="1"/>
              <p:nvPr/>
            </p:nvSpPr>
            <p:spPr>
              <a:xfrm>
                <a:off x="519220" y="819418"/>
                <a:ext cx="4909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>
                <a:off x="519220" y="6638101"/>
                <a:ext cx="4909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0403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41</Words>
  <Application>Microsoft Office PowerPoint</Application>
  <PresentationFormat>Personnalisé</PresentationFormat>
  <Paragraphs>35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adminlocal</dc:creator>
  <cp:lastModifiedBy>adminlocal</cp:lastModifiedBy>
  <cp:revision>12</cp:revision>
  <dcterms:created xsi:type="dcterms:W3CDTF">2020-07-26T08:29:07Z</dcterms:created>
  <dcterms:modified xsi:type="dcterms:W3CDTF">2020-09-08T05:01:10Z</dcterms:modified>
</cp:coreProperties>
</file>