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28C"/>
    <a:srgbClr val="AE6348"/>
    <a:srgbClr val="49471D"/>
    <a:srgbClr val="E6A829"/>
    <a:srgbClr val="893C34"/>
    <a:srgbClr val="873B34"/>
    <a:srgbClr val="553634"/>
    <a:srgbClr val="652D28"/>
    <a:srgbClr val="E6A727"/>
    <a:srgbClr val="769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2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9.png"/><Relationship Id="rId5" Type="http://schemas.openxmlformats.org/officeDocument/2006/relationships/image" Target="../media/image16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41" y="1252050"/>
            <a:ext cx="869383" cy="618823"/>
          </a:xfrm>
          <a:prstGeom prst="rect">
            <a:avLst/>
          </a:prstGeom>
          <a:ln w="12700">
            <a:noFill/>
          </a:ln>
        </p:spPr>
      </p:pic>
      <p:pic>
        <p:nvPicPr>
          <p:cNvPr id="216" name="Imag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32" y="1250786"/>
            <a:ext cx="875215" cy="620479"/>
          </a:xfrm>
          <a:prstGeom prst="rect">
            <a:avLst/>
          </a:prstGeom>
          <a:ln w="12700">
            <a:noFill/>
          </a:ln>
        </p:spPr>
      </p:pic>
      <p:sp>
        <p:nvSpPr>
          <p:cNvPr id="77" name="Ellipse 76"/>
          <p:cNvSpPr/>
          <p:nvPr/>
        </p:nvSpPr>
        <p:spPr>
          <a:xfrm>
            <a:off x="3645654" y="2243316"/>
            <a:ext cx="706004" cy="302647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46" name="Ellipse 45"/>
          <p:cNvSpPr/>
          <p:nvPr/>
        </p:nvSpPr>
        <p:spPr>
          <a:xfrm>
            <a:off x="4577355" y="324518"/>
            <a:ext cx="737883" cy="341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b="1" dirty="0">
                            <a:solidFill>
                              <a:srgbClr val="FF0000"/>
                            </a:solidFill>
                            <a:latin typeface="Sitka Text" panose="02000505000000020004" pitchFamily="2" charset="0"/>
                          </a:rPr>
                          <m:t>γ</m:t>
                        </m:r>
                      </m:e>
                      <m:sub>
                        <m: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</m:oMath>
                </a14:m>
                <a:r>
                  <a:rPr lang="fr-FR" sz="701" b="1" dirty="0">
                    <a:solidFill>
                      <a:srgbClr val="FF0000"/>
                    </a:solidFill>
                  </a:rPr>
                  <a:t> =100%</a:t>
                </a:r>
              </a:p>
              <a:p>
                <a:pPr algn="ctr"/>
                <a:r>
                  <a:rPr lang="fr-FR" sz="701" dirty="0" smtClean="0"/>
                  <a:t>2160 </a:t>
                </a:r>
                <a:r>
                  <a:rPr lang="en-US" sz="701" dirty="0"/>
                  <a:t>MOTUs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715395" y="1092631"/>
            <a:ext cx="60094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Caribbean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654" y="1092631"/>
            <a:ext cx="7515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Pacific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22861" y="1096374"/>
            <a:ext cx="69099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West </a:t>
            </a:r>
            <a:r>
              <a:rPr lang="en-US" sz="701" dirty="0"/>
              <a:t>Indian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35376" y="1099085"/>
            <a:ext cx="9312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</a:t>
            </a:r>
            <a:r>
              <a:rPr lang="fr-FR" sz="701" dirty="0" smtClean="0"/>
              <a:t>Indo Pacific</a:t>
            </a:r>
            <a:endParaRPr lang="fr-FR" sz="7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8.6%</a:t>
                </a:r>
                <a:endParaRPr lang="fr-FR" sz="701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 site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0%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11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35.6%</a:t>
                </a:r>
                <a:endParaRPr lang="fr-FR" sz="70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31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4</a:t>
                </a:r>
                <a:r>
                  <a:rPr lang="fr-FR" sz="701" dirty="0" smtClean="0"/>
                  <a:t>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4%</a:t>
                </a:r>
                <a:endParaRPr lang="fr-FR" sz="701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blipFill>
                <a:blip r:embed="rId11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5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4.5%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>
            <a:stCxn id="201" idx="2"/>
            <a:endCxn id="9" idx="0"/>
          </p:cNvCxnSpPr>
          <p:nvPr/>
        </p:nvCxnSpPr>
        <p:spPr>
          <a:xfrm flipH="1">
            <a:off x="3994232" y="1865933"/>
            <a:ext cx="5078" cy="3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16" idx="2"/>
            <a:endCxn id="83" idx="0"/>
          </p:cNvCxnSpPr>
          <p:nvPr/>
        </p:nvCxnSpPr>
        <p:spPr>
          <a:xfrm>
            <a:off x="4925640" y="1871265"/>
            <a:ext cx="8896" cy="38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21" idx="2"/>
            <a:endCxn id="84" idx="0"/>
          </p:cNvCxnSpPr>
          <p:nvPr/>
        </p:nvCxnSpPr>
        <p:spPr>
          <a:xfrm>
            <a:off x="5853433" y="1870873"/>
            <a:ext cx="7165" cy="36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1" idx="2"/>
            <a:endCxn id="85" idx="0"/>
          </p:cNvCxnSpPr>
          <p:nvPr/>
        </p:nvCxnSpPr>
        <p:spPr>
          <a:xfrm>
            <a:off x="6789278" y="1865933"/>
            <a:ext cx="4073" cy="37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0" idx="0"/>
          </p:cNvCxnSpPr>
          <p:nvPr/>
        </p:nvCxnSpPr>
        <p:spPr>
          <a:xfrm>
            <a:off x="3998656" y="2545963"/>
            <a:ext cx="3565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3" idx="4"/>
            <a:endCxn id="103" idx="0"/>
          </p:cNvCxnSpPr>
          <p:nvPr/>
        </p:nvCxnSpPr>
        <p:spPr>
          <a:xfrm flipH="1">
            <a:off x="4931798" y="2554426"/>
            <a:ext cx="2738" cy="40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4" idx="4"/>
            <a:endCxn id="108" idx="0"/>
          </p:cNvCxnSpPr>
          <p:nvPr/>
        </p:nvCxnSpPr>
        <p:spPr>
          <a:xfrm>
            <a:off x="5860598" y="2541548"/>
            <a:ext cx="825" cy="4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85" idx="4"/>
            <a:endCxn id="115" idx="0"/>
          </p:cNvCxnSpPr>
          <p:nvPr/>
        </p:nvCxnSpPr>
        <p:spPr>
          <a:xfrm flipH="1">
            <a:off x="6791338" y="2544285"/>
            <a:ext cx="2013" cy="4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6" idx="4"/>
            <a:endCxn id="6" idx="0"/>
          </p:cNvCxnSpPr>
          <p:nvPr/>
        </p:nvCxnSpPr>
        <p:spPr>
          <a:xfrm>
            <a:off x="4946297" y="666204"/>
            <a:ext cx="2108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6" idx="4"/>
            <a:endCxn id="7" idx="0"/>
          </p:cNvCxnSpPr>
          <p:nvPr/>
        </p:nvCxnSpPr>
        <p:spPr>
          <a:xfrm>
            <a:off x="4946297" y="666204"/>
            <a:ext cx="922061" cy="43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4610016" y="2251779"/>
            <a:ext cx="649039" cy="302647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4" name="Ellipse 83"/>
          <p:cNvSpPr/>
          <p:nvPr/>
        </p:nvSpPr>
        <p:spPr>
          <a:xfrm>
            <a:off x="5490216" y="2238901"/>
            <a:ext cx="740764" cy="302647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5" name="Ellipse 84"/>
          <p:cNvSpPr/>
          <p:nvPr/>
        </p:nvSpPr>
        <p:spPr>
          <a:xfrm>
            <a:off x="6428068" y="2241638"/>
            <a:ext cx="730566" cy="302647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0" name="Ellipse 99"/>
          <p:cNvSpPr/>
          <p:nvPr/>
        </p:nvSpPr>
        <p:spPr>
          <a:xfrm>
            <a:off x="3628086" y="2966172"/>
            <a:ext cx="748270" cy="460131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3" name="Ellipse 102"/>
          <p:cNvSpPr/>
          <p:nvPr/>
        </p:nvSpPr>
        <p:spPr>
          <a:xfrm>
            <a:off x="4548668" y="2959729"/>
            <a:ext cx="766259" cy="460131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8" name="Ellipse 107"/>
          <p:cNvSpPr/>
          <p:nvPr/>
        </p:nvSpPr>
        <p:spPr>
          <a:xfrm>
            <a:off x="5491865" y="2966172"/>
            <a:ext cx="739115" cy="460131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15" name="Ellipse 114"/>
          <p:cNvSpPr/>
          <p:nvPr/>
        </p:nvSpPr>
        <p:spPr>
          <a:xfrm>
            <a:off x="6374957" y="2966172"/>
            <a:ext cx="832762" cy="460131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23" name="ZoneTexte 122"/>
          <p:cNvSpPr txBox="1"/>
          <p:nvPr/>
        </p:nvSpPr>
        <p:spPr>
          <a:xfrm>
            <a:off x="1836916" y="518333"/>
            <a:ext cx="1949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77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Diversity </a:t>
            </a:r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all MOTUs</a:t>
            </a:r>
          </a:p>
        </p:txBody>
      </p:sp>
      <p:pic>
        <p:nvPicPr>
          <p:cNvPr id="201" name="Image 2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0" y="1248440"/>
            <a:ext cx="866820" cy="617493"/>
          </a:xfrm>
          <a:prstGeom prst="rect">
            <a:avLst/>
          </a:prstGeom>
          <a:ln w="12700">
            <a:noFill/>
          </a:ln>
        </p:spPr>
      </p:pic>
      <p:pic>
        <p:nvPicPr>
          <p:cNvPr id="202" name="Image 2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83" y="2095296"/>
            <a:ext cx="866326" cy="569202"/>
          </a:xfrm>
          <a:prstGeom prst="rect">
            <a:avLst/>
          </a:prstGeom>
        </p:spPr>
      </p:pic>
      <p:pic>
        <p:nvPicPr>
          <p:cNvPr id="203" name="Image 20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20" y="2830979"/>
            <a:ext cx="866474" cy="649855"/>
          </a:xfrm>
          <a:prstGeom prst="rect">
            <a:avLst/>
          </a:prstGeom>
        </p:spPr>
      </p:pic>
      <p:pic>
        <p:nvPicPr>
          <p:cNvPr id="231" name="Image 2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21" y="1248440"/>
            <a:ext cx="867513" cy="617493"/>
          </a:xfrm>
          <a:prstGeom prst="rect">
            <a:avLst/>
          </a:prstGeom>
          <a:ln w="12700">
            <a:noFill/>
          </a:ln>
        </p:spPr>
      </p:pic>
      <p:cxnSp>
        <p:nvCxnSpPr>
          <p:cNvPr id="39" name="Connecteur droit avec flèche 38"/>
          <p:cNvCxnSpPr>
            <a:stCxn id="46" idx="4"/>
            <a:endCxn id="5" idx="0"/>
          </p:cNvCxnSpPr>
          <p:nvPr/>
        </p:nvCxnSpPr>
        <p:spPr>
          <a:xfrm flipH="1">
            <a:off x="4015866" y="666204"/>
            <a:ext cx="930431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𝐫𝐞𝐠𝐢𝐨𝐧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74.5</a:t>
                </a:r>
                <a:r>
                  <a:rPr lang="fr-FR" sz="779" b="1" dirty="0">
                    <a:solidFill>
                      <a:srgbClr val="FF0000"/>
                    </a:solidFill>
                  </a:rPr>
                  <a:t>%</a:t>
                </a: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𝐢𝐭𝐞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14%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blipFill>
                <a:blip r:embed="rId1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7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blipFill>
                <a:blip r:embed="rId2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46" idx="4"/>
            <a:endCxn id="8" idx="0"/>
          </p:cNvCxnSpPr>
          <p:nvPr/>
        </p:nvCxnSpPr>
        <p:spPr>
          <a:xfrm>
            <a:off x="4946297" y="666204"/>
            <a:ext cx="1854680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24515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800" b="1" i="1" kern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fr-FR" sz="8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𝒈𝒍𝒐𝒃𝒂𝒍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7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(MOTUs)</a:t>
                          </a:r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388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24515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303525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5556" r="-401852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2752" r="-298165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06481" r="-200926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01835" r="-99083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7407" b="-2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388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9" name="Image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1248440"/>
            <a:ext cx="906862" cy="617492"/>
          </a:xfrm>
          <a:prstGeom prst="rect">
            <a:avLst/>
          </a:prstGeom>
          <a:ln w="12700">
            <a:noFill/>
          </a:ln>
        </p:spPr>
      </p:pic>
      <p:sp>
        <p:nvSpPr>
          <p:cNvPr id="50" name="ZoneTexte 49"/>
          <p:cNvSpPr txBox="1"/>
          <p:nvPr/>
        </p:nvSpPr>
        <p:spPr>
          <a:xfrm>
            <a:off x="2577258" y="1099085"/>
            <a:ext cx="87028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 smtClean="0"/>
              <a:t>South West Pacific</a:t>
            </a:r>
            <a:endParaRPr lang="fr-FR" sz="701" dirty="0"/>
          </a:p>
        </p:txBody>
      </p:sp>
      <p:sp>
        <p:nvSpPr>
          <p:cNvPr id="52" name="Ellipse 51"/>
          <p:cNvSpPr/>
          <p:nvPr/>
        </p:nvSpPr>
        <p:spPr>
          <a:xfrm>
            <a:off x="2631027" y="2244647"/>
            <a:ext cx="770116" cy="302647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6</a:t>
                </a:r>
                <a:r>
                  <a:rPr lang="fr-FR" sz="701" dirty="0" smtClean="0"/>
                  <a:t> </a:t>
                </a:r>
                <a:r>
                  <a:rPr lang="fr-FR" sz="701" dirty="0"/>
                  <a:t>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18.3%</a:t>
                </a:r>
                <a:endParaRPr lang="fr-FR" sz="70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blipFill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</a:t>
                </a:r>
                <a:r>
                  <a:rPr lang="fr-FR" sz="701" dirty="0" smtClean="0"/>
                  <a:t>8 </a:t>
                </a:r>
                <a:r>
                  <a:rPr lang="fr-FR" sz="701" dirty="0"/>
                  <a:t>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5.4%</a:t>
                </a:r>
                <a:endParaRPr lang="fr-FR" sz="701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blipFill>
                <a:blip r:embed="rId2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49" idx="2"/>
            <a:endCxn id="53" idx="0"/>
          </p:cNvCxnSpPr>
          <p:nvPr/>
        </p:nvCxnSpPr>
        <p:spPr>
          <a:xfrm flipH="1">
            <a:off x="3009597" y="1865932"/>
            <a:ext cx="2306" cy="3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2" idx="4"/>
            <a:endCxn id="57" idx="0"/>
          </p:cNvCxnSpPr>
          <p:nvPr/>
        </p:nvCxnSpPr>
        <p:spPr>
          <a:xfrm>
            <a:off x="3016085" y="2547294"/>
            <a:ext cx="1501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643451" y="2967503"/>
            <a:ext cx="748270" cy="460131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cxnSp>
        <p:nvCxnSpPr>
          <p:cNvPr id="66" name="Connecteur droit avec flèche 65"/>
          <p:cNvCxnSpPr>
            <a:stCxn id="4" idx="2"/>
            <a:endCxn id="50" idx="0"/>
          </p:cNvCxnSpPr>
          <p:nvPr/>
        </p:nvCxnSpPr>
        <p:spPr>
          <a:xfrm flipH="1">
            <a:off x="3012401" y="677383"/>
            <a:ext cx="1942181" cy="4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836916" y="3767524"/>
            <a:ext cx="269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800" b="1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fr-FR" sz="8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𝒈𝒍𝒐𝒃𝒂𝒍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205556" r="-401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302752" r="-2981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406481" r="-2009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835" r="-9908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60740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ZoneTexte 59"/>
          <p:cNvSpPr txBox="1"/>
          <p:nvPr/>
        </p:nvSpPr>
        <p:spPr>
          <a:xfrm>
            <a:off x="1836915" y="4873641"/>
            <a:ext cx="269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llipse 79"/>
          <p:cNvSpPr/>
          <p:nvPr/>
        </p:nvSpPr>
        <p:spPr>
          <a:xfrm>
            <a:off x="931021" y="4018399"/>
            <a:ext cx="72000" cy="72000"/>
          </a:xfrm>
          <a:prstGeom prst="ellipse">
            <a:avLst/>
          </a:prstGeom>
          <a:solidFill>
            <a:srgbClr val="8CB28C"/>
          </a:solidFill>
          <a:ln>
            <a:solidFill>
              <a:srgbClr val="8CB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872819" y="4018399"/>
            <a:ext cx="72000" cy="72000"/>
          </a:xfrm>
          <a:prstGeom prst="ellipse">
            <a:avLst/>
          </a:prstGeom>
          <a:solidFill>
            <a:srgbClr val="E6A829"/>
          </a:solidFill>
          <a:ln>
            <a:solidFill>
              <a:srgbClr val="E6A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1870353" y="3004246"/>
            <a:ext cx="72000" cy="72000"/>
          </a:xfrm>
          <a:prstGeom prst="ellipse">
            <a:avLst/>
          </a:prstGeom>
          <a:solidFill>
            <a:srgbClr val="893C34"/>
          </a:solidFill>
          <a:ln>
            <a:solidFill>
              <a:srgbClr val="87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1573865" y="3514095"/>
            <a:ext cx="72000" cy="72000"/>
          </a:xfrm>
          <a:prstGeom prst="ellipse">
            <a:avLst/>
          </a:prstGeom>
          <a:solidFill>
            <a:srgbClr val="893C34"/>
          </a:solidFill>
          <a:ln>
            <a:solidFill>
              <a:srgbClr val="87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991969" y="4012861"/>
            <a:ext cx="72000" cy="72000"/>
          </a:xfrm>
          <a:prstGeom prst="ellipse">
            <a:avLst/>
          </a:prstGeom>
          <a:solidFill>
            <a:srgbClr val="893C34"/>
          </a:solidFill>
          <a:ln>
            <a:solidFill>
              <a:srgbClr val="87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1183171" y="3007012"/>
            <a:ext cx="72000" cy="72000"/>
          </a:xfrm>
          <a:prstGeom prst="ellipse">
            <a:avLst/>
          </a:prstGeom>
          <a:solidFill>
            <a:srgbClr val="E6A829"/>
          </a:solidFill>
          <a:ln>
            <a:solidFill>
              <a:srgbClr val="E6A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953180" y="3516865"/>
            <a:ext cx="72000" cy="72000"/>
          </a:xfrm>
          <a:prstGeom prst="ellipse">
            <a:avLst/>
          </a:prstGeom>
          <a:solidFill>
            <a:srgbClr val="E6A829"/>
          </a:solidFill>
          <a:ln>
            <a:solidFill>
              <a:srgbClr val="E6A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786924" y="3516863"/>
            <a:ext cx="72000" cy="72000"/>
          </a:xfrm>
          <a:prstGeom prst="ellipse">
            <a:avLst/>
          </a:prstGeom>
          <a:solidFill>
            <a:srgbClr val="49471D"/>
          </a:solidFill>
          <a:ln>
            <a:solidFill>
              <a:srgbClr val="494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798003" y="4018399"/>
            <a:ext cx="72000" cy="72000"/>
          </a:xfrm>
          <a:prstGeom prst="ellipse">
            <a:avLst/>
          </a:prstGeom>
          <a:solidFill>
            <a:srgbClr val="49471D"/>
          </a:solidFill>
          <a:ln>
            <a:solidFill>
              <a:srgbClr val="494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124979" y="3007012"/>
            <a:ext cx="72000" cy="72000"/>
          </a:xfrm>
          <a:prstGeom prst="ellipse">
            <a:avLst/>
          </a:prstGeom>
          <a:solidFill>
            <a:srgbClr val="AE6348"/>
          </a:solidFill>
          <a:ln>
            <a:solidFill>
              <a:srgbClr val="AE6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836804" y="3516860"/>
            <a:ext cx="72000" cy="72000"/>
          </a:xfrm>
          <a:prstGeom prst="ellipse">
            <a:avLst/>
          </a:prstGeom>
          <a:solidFill>
            <a:srgbClr val="AE6348"/>
          </a:solidFill>
          <a:ln>
            <a:solidFill>
              <a:srgbClr val="AE6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839570" y="4018396"/>
            <a:ext cx="72000" cy="72000"/>
          </a:xfrm>
          <a:prstGeom prst="ellipse">
            <a:avLst/>
          </a:prstGeom>
          <a:solidFill>
            <a:srgbClr val="AE6348"/>
          </a:solidFill>
          <a:ln>
            <a:solidFill>
              <a:srgbClr val="AE6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3120038" y="3015328"/>
            <a:ext cx="72000" cy="72000"/>
          </a:xfrm>
          <a:prstGeom prst="ellipse">
            <a:avLst/>
          </a:prstGeom>
          <a:solidFill>
            <a:srgbClr val="8CB28C"/>
          </a:solidFill>
          <a:ln>
            <a:solidFill>
              <a:srgbClr val="8CB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1177631" y="3516862"/>
            <a:ext cx="72000" cy="72000"/>
          </a:xfrm>
          <a:prstGeom prst="ellipse">
            <a:avLst/>
          </a:prstGeom>
          <a:solidFill>
            <a:srgbClr val="8CB28C"/>
          </a:solidFill>
          <a:ln>
            <a:solidFill>
              <a:srgbClr val="8CB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 87"/>
          <p:cNvGrpSpPr/>
          <p:nvPr/>
        </p:nvGrpSpPr>
        <p:grpSpPr>
          <a:xfrm>
            <a:off x="490444" y="139918"/>
            <a:ext cx="8948165" cy="4283211"/>
            <a:chOff x="490444" y="139918"/>
            <a:chExt cx="8948165" cy="4283211"/>
          </a:xfrm>
        </p:grpSpPr>
        <p:grpSp>
          <p:nvGrpSpPr>
            <p:cNvPr id="81" name="Groupe 80"/>
            <p:cNvGrpSpPr/>
            <p:nvPr/>
          </p:nvGrpSpPr>
          <p:grpSpPr>
            <a:xfrm>
              <a:off x="490444" y="139918"/>
              <a:ext cx="8948165" cy="4283211"/>
              <a:chOff x="490444" y="139918"/>
              <a:chExt cx="8948165" cy="4283211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72" y="435615"/>
                <a:ext cx="1422394" cy="1012454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1836" y="432533"/>
                <a:ext cx="1420176" cy="100682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6" name="ZoneTexte 5"/>
              <p:cNvSpPr txBox="1"/>
              <p:nvPr/>
            </p:nvSpPr>
            <p:spPr>
              <a:xfrm>
                <a:off x="6673925" y="157420"/>
                <a:ext cx="9498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Caribbean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5155247" y="157420"/>
                <a:ext cx="11877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Pacific</a:t>
                </a: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886915" y="139918"/>
                <a:ext cx="9654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West </a:t>
                </a: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Indian</a:t>
                </a: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2092438" y="157420"/>
                <a:ext cx="14131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</a:t>
                </a:r>
                <a:r>
                  <a:rPr lang="fr-F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Indo-Pacific</a:t>
                </a:r>
                <a:endParaRPr lang="fr-FR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3328" y="429350"/>
                <a:ext cx="1417822" cy="1010008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4125" y="435615"/>
                <a:ext cx="1410154" cy="1003743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175" y="432533"/>
                <a:ext cx="1478644" cy="1006825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13" name="ZoneTexte 12"/>
              <p:cNvSpPr txBox="1"/>
              <p:nvPr/>
            </p:nvSpPr>
            <p:spPr>
              <a:xfrm>
                <a:off x="3590434" y="157420"/>
                <a:ext cx="13755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South-West </a:t>
                </a:r>
                <a:r>
                  <a:rPr lang="fr-F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Pacific</a:t>
                </a:r>
                <a:endParaRPr lang="fr-FR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" name="Groupe 64"/>
              <p:cNvGrpSpPr/>
              <p:nvPr/>
            </p:nvGrpSpPr>
            <p:grpSpPr>
              <a:xfrm>
                <a:off x="490444" y="1916191"/>
                <a:ext cx="8948165" cy="2506938"/>
                <a:chOff x="1230285" y="1916191"/>
                <a:chExt cx="8948165" cy="250693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ZoneTexte 15"/>
                    <p:cNvSpPr txBox="1"/>
                    <p:nvPr/>
                  </p:nvSpPr>
                  <p:spPr>
                    <a:xfrm>
                      <a:off x="8666482" y="1916191"/>
                      <a:ext cx="1141752" cy="4469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1100" b="1" i="1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𝒈𝒍𝒐𝒃𝒂𝒍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lang="fr-FR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  <a:p>
                      <a:pPr algn="ctr"/>
                      <a:r>
                        <a:rPr lang="fr-F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2160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MOTUs</a:t>
                      </a:r>
                    </a:p>
                  </p:txBody>
                </p:sp>
              </mc:Choice>
              <mc:Fallback xmlns="">
                <p:sp>
                  <p:nvSpPr>
                    <p:cNvPr id="16" name="ZoneTexte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6482" y="1916191"/>
                      <a:ext cx="1141752" cy="44691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1" name="Groupe 50"/>
                <p:cNvGrpSpPr/>
                <p:nvPr/>
              </p:nvGrpSpPr>
              <p:grpSpPr>
                <a:xfrm>
                  <a:off x="1230285" y="2022514"/>
                  <a:ext cx="7610764" cy="2400615"/>
                  <a:chOff x="1230285" y="2022514"/>
                  <a:chExt cx="7610764" cy="2400615"/>
                </a:xfrm>
              </p:grpSpPr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1369493" y="2123523"/>
                    <a:ext cx="7177502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/>
                  <p:cNvCxnSpPr/>
                  <p:nvPr/>
                </p:nvCxnSpPr>
                <p:spPr>
                  <a:xfrm>
                    <a:off x="1369493" y="2022514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1370157" y="2525170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>
                    <a:off x="1362508" y="3025310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/>
                  <p:cNvCxnSpPr/>
                  <p:nvPr/>
                </p:nvCxnSpPr>
                <p:spPr>
                  <a:xfrm>
                    <a:off x="1371485" y="3525449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/>
                  <p:cNvCxnSpPr/>
                  <p:nvPr/>
                </p:nvCxnSpPr>
                <p:spPr>
                  <a:xfrm>
                    <a:off x="1372149" y="4019638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/>
                  <p:cNvCxnSpPr/>
                  <p:nvPr/>
                </p:nvCxnSpPr>
                <p:spPr>
                  <a:xfrm>
                    <a:off x="2088310" y="4019638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/>
                  <p:cNvCxnSpPr/>
                  <p:nvPr/>
                </p:nvCxnSpPr>
                <p:spPr>
                  <a:xfrm>
                    <a:off x="2815455" y="3525451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37"/>
                  <p:cNvCxnSpPr/>
                  <p:nvPr/>
                </p:nvCxnSpPr>
                <p:spPr>
                  <a:xfrm>
                    <a:off x="4251159" y="3029395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cteur droit 38"/>
                  <p:cNvCxnSpPr/>
                  <p:nvPr/>
                </p:nvCxnSpPr>
                <p:spPr>
                  <a:xfrm>
                    <a:off x="7135273" y="2525170"/>
                    <a:ext cx="0" cy="19698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39"/>
                  <p:cNvCxnSpPr/>
                  <p:nvPr/>
                </p:nvCxnSpPr>
                <p:spPr>
                  <a:xfrm>
                    <a:off x="8543469" y="2022514"/>
                    <a:ext cx="0" cy="196985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ZoneTexte 40"/>
                  <p:cNvSpPr txBox="1"/>
                  <p:nvPr/>
                </p:nvSpPr>
                <p:spPr>
                  <a:xfrm>
                    <a:off x="1230285" y="2145721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2" name="ZoneTexte 41"/>
                  <p:cNvSpPr txBox="1"/>
                  <p:nvPr/>
                </p:nvSpPr>
                <p:spPr>
                  <a:xfrm>
                    <a:off x="1230285" y="2678071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1230285" y="3171635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1230285" y="3656041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1230285" y="4176908"/>
                    <a:ext cx="3740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1936820" y="4171759"/>
                    <a:ext cx="4805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10%</a:t>
                    </a:r>
                    <a:endParaRPr lang="fr-FR" sz="1000" dirty="0"/>
                  </a:p>
                </p:txBody>
              </p:sp>
              <p:sp>
                <p:nvSpPr>
                  <p:cNvPr id="47" name="ZoneTexte 46"/>
                  <p:cNvSpPr txBox="1"/>
                  <p:nvPr/>
                </p:nvSpPr>
                <p:spPr>
                  <a:xfrm>
                    <a:off x="2646194" y="3656192"/>
                    <a:ext cx="43812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/>
                      <a:t>2</a:t>
                    </a:r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4077334" y="3177089"/>
                    <a:ext cx="4377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/>
                      <a:t>4</a:t>
                    </a:r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49" name="ZoneTexte 48"/>
                  <p:cNvSpPr txBox="1"/>
                  <p:nvPr/>
                </p:nvSpPr>
                <p:spPr>
                  <a:xfrm>
                    <a:off x="6970957" y="2678071"/>
                    <a:ext cx="40442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/>
                      <a:t>8</a:t>
                    </a:r>
                    <a:r>
                      <a:rPr lang="fr-FR" sz="1000" dirty="0" smtClean="0"/>
                      <a:t>0%</a:t>
                    </a:r>
                    <a:endParaRPr lang="fr-FR" sz="1000" dirty="0"/>
                  </a:p>
                </p:txBody>
              </p:sp>
              <p:sp>
                <p:nvSpPr>
                  <p:cNvPr id="50" name="ZoneTexte 49"/>
                  <p:cNvSpPr txBox="1"/>
                  <p:nvPr/>
                </p:nvSpPr>
                <p:spPr>
                  <a:xfrm>
                    <a:off x="8360549" y="2222833"/>
                    <a:ext cx="4805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 smtClean="0"/>
                      <a:t>100%</a:t>
                    </a:r>
                    <a:endParaRPr lang="fr-FR" sz="1000" dirty="0"/>
                  </a:p>
                </p:txBody>
              </p:sp>
            </p:grpSp>
            <p:cxnSp>
              <p:nvCxnSpPr>
                <p:cNvPr id="52" name="Connecteur droit 51"/>
                <p:cNvCxnSpPr/>
                <p:nvPr/>
              </p:nvCxnSpPr>
              <p:spPr>
                <a:xfrm>
                  <a:off x="6729093" y="2525170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359369" y="3019396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>
                  <a:off x="1846751" y="3521025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ZoneTexte 56"/>
                    <p:cNvSpPr txBox="1"/>
                    <p:nvPr/>
                  </p:nvSpPr>
                  <p:spPr>
                    <a:xfrm>
                      <a:off x="8666482" y="2507077"/>
                      <a:ext cx="1511968" cy="2776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𝒓𝒆𝒈𝒊𝒐𝒏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</a:t>
                      </a:r>
                      <a:r>
                        <a:rPr lang="fr-FR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p:txBody>
                </p:sp>
              </mc:Choice>
              <mc:Fallback xmlns="">
                <p:sp>
                  <p:nvSpPr>
                    <p:cNvPr id="57" name="ZoneTexte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6482" y="2507077"/>
                      <a:ext cx="1511968" cy="27764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ZoneTexte 57"/>
                    <p:cNvSpPr txBox="1"/>
                    <p:nvPr/>
                  </p:nvSpPr>
                  <p:spPr>
                    <a:xfrm>
                      <a:off x="8717802" y="3488944"/>
                      <a:ext cx="1323981" cy="2654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𝒔𝒕𝒂𝒕𝒊𝒐𝒏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fr-FR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ZoneTexte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7802" y="3488944"/>
                      <a:ext cx="1323981" cy="26545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ZoneTexte 58"/>
                    <p:cNvSpPr txBox="1"/>
                    <p:nvPr/>
                  </p:nvSpPr>
                  <p:spPr>
                    <a:xfrm>
                      <a:off x="8717801" y="3004246"/>
                      <a:ext cx="1218949" cy="2654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𝒔𝒊𝒕𝒆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fr-FR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ZoneTexte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7801" y="3004246"/>
                      <a:ext cx="1218949" cy="26545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86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ZoneTexte 59"/>
                    <p:cNvSpPr txBox="1"/>
                    <p:nvPr/>
                  </p:nvSpPr>
                  <p:spPr>
                    <a:xfrm>
                      <a:off x="8717802" y="3979588"/>
                      <a:ext cx="10904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𝒔𝒕𝒂𝒕𝒊𝒐𝒏</m:t>
                              </m:r>
                            </m:sub>
                          </m:sSub>
                        </m:oMath>
                      </a14:m>
                      <a:r>
                        <a:rPr lang="fr-FR" sz="11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fr-FR" sz="11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4.5%</a:t>
                      </a:r>
                      <a:endParaRPr lang="fr-FR" sz="11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ZoneTexte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7802" y="3979588"/>
                      <a:ext cx="109043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1544694" y="3782027"/>
                      <a:ext cx="2387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l-GR" sz="1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acc>
                          </m:oMath>
                        </m:oMathPara>
                      </a14:m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4694" y="3782027"/>
                      <a:ext cx="23872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1681853" y="3270780"/>
                      <a:ext cx="238723" cy="281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𝒔𝒕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853" y="3270780"/>
                      <a:ext cx="238723" cy="28116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41026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ZoneTexte 62"/>
                    <p:cNvSpPr txBox="1"/>
                    <p:nvPr/>
                  </p:nvSpPr>
                  <p:spPr>
                    <a:xfrm>
                      <a:off x="2180027" y="2733149"/>
                      <a:ext cx="238723" cy="281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ZoneTexte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0027" y="2733149"/>
                      <a:ext cx="238723" cy="28116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7949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ZoneTexte 63"/>
                    <p:cNvSpPr txBox="1"/>
                    <p:nvPr/>
                  </p:nvSpPr>
                  <p:spPr>
                    <a:xfrm>
                      <a:off x="6550369" y="2257785"/>
                      <a:ext cx="357447" cy="2946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fr-FR" sz="1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𝒓𝒆𝒈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i="1" dirty="0"/>
                    </a:p>
                  </p:txBody>
                </p:sp>
              </mc:Choice>
              <mc:Fallback xmlns="">
                <p:sp>
                  <p:nvSpPr>
                    <p:cNvPr id="64" name="ZoneTexte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0369" y="2257785"/>
                      <a:ext cx="357447" cy="2946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03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Connecteur droit 54"/>
                <p:cNvCxnSpPr/>
                <p:nvPr/>
              </p:nvCxnSpPr>
              <p:spPr>
                <a:xfrm>
                  <a:off x="1691579" y="4019638"/>
                  <a:ext cx="0" cy="19698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ZoneTexte 81"/>
            <p:cNvSpPr txBox="1"/>
            <p:nvPr/>
          </p:nvSpPr>
          <p:spPr>
            <a:xfrm>
              <a:off x="7654313" y="1755876"/>
              <a:ext cx="238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b="1" dirty="0" smtClean="0">
                  <a:solidFill>
                    <a:srgbClr val="FF0000"/>
                  </a:solidFill>
                  <a:latin typeface="Sitka Text" panose="02000505000000020004" pitchFamily="2" charset="0"/>
                </a:rPr>
                <a:t>γ</a:t>
              </a:r>
              <a:endParaRPr lang="fr-F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901647" y="1394922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sites</a:t>
              </a:r>
            </a:p>
            <a:p>
              <a:pPr algn="ctr"/>
              <a:r>
                <a:rPr lang="en-US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stations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282191" y="1395165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 sites</a:t>
              </a:r>
            </a:p>
            <a:p>
              <a:pPr algn="ctr"/>
              <a:r>
                <a:rPr lang="en-US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46 stations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3775291" y="1394922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fr-FR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sites</a:t>
              </a:r>
            </a:p>
            <a:p>
              <a:pPr algn="ctr"/>
              <a:r>
                <a:rPr lang="en-US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 stations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5218801" y="1394922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fr-FR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</a:t>
              </a:r>
            </a:p>
            <a:p>
              <a:pPr algn="ctr"/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stations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6659880" y="1397601"/>
              <a:ext cx="9424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fr-FR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sites</a:t>
              </a:r>
            </a:p>
            <a:p>
              <a:pPr algn="ctr"/>
              <a:r>
                <a:rPr lang="en-US" sz="105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 stations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Ellipse 71"/>
          <p:cNvSpPr/>
          <p:nvPr/>
        </p:nvSpPr>
        <p:spPr>
          <a:xfrm>
            <a:off x="601272" y="3015327"/>
            <a:ext cx="72000" cy="72000"/>
          </a:xfrm>
          <a:prstGeom prst="ellipse">
            <a:avLst/>
          </a:prstGeom>
          <a:solidFill>
            <a:srgbClr val="49471D"/>
          </a:solidFill>
          <a:ln>
            <a:solidFill>
              <a:srgbClr val="494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>
            <a:off x="633168" y="2615609"/>
            <a:ext cx="57622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27983" y="3125972"/>
            <a:ext cx="28791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638615" y="3617991"/>
            <a:ext cx="14294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637272" y="4138021"/>
            <a:ext cx="7160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98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137</Words>
  <Application>Microsoft Office PowerPoint</Application>
  <PresentationFormat>Format A4 (210 x 297 mm)</PresentationFormat>
  <Paragraphs>110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56</cp:revision>
  <dcterms:created xsi:type="dcterms:W3CDTF">2020-04-27T05:09:58Z</dcterms:created>
  <dcterms:modified xsi:type="dcterms:W3CDTF">2020-06-23T07:18:57Z</dcterms:modified>
</cp:coreProperties>
</file>