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882317" y="1411705"/>
            <a:ext cx="10395284" cy="11213432"/>
            <a:chOff x="882317" y="1411705"/>
            <a:chExt cx="10395284" cy="11213432"/>
          </a:xfrm>
        </p:grpSpPr>
        <p:sp>
          <p:nvSpPr>
            <p:cNvPr id="10" name="Rectangle 9"/>
            <p:cNvSpPr/>
            <p:nvPr/>
          </p:nvSpPr>
          <p:spPr>
            <a:xfrm>
              <a:off x="882317" y="1411705"/>
              <a:ext cx="10395284" cy="11213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106905" y="1957137"/>
              <a:ext cx="10058400" cy="10401092"/>
              <a:chOff x="1106905" y="1957137"/>
              <a:chExt cx="10058400" cy="1040109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106905" y="1957137"/>
                <a:ext cx="10058400" cy="10401092"/>
                <a:chOff x="1106905" y="1957137"/>
                <a:chExt cx="10058400" cy="10401092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0618" y="1957137"/>
                  <a:ext cx="9093382" cy="4740441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6905" y="7319664"/>
                  <a:ext cx="10058400" cy="5038565"/>
                </a:xfrm>
                <a:prstGeom prst="rect">
                  <a:avLst/>
                </a:prstGeom>
              </p:spPr>
            </p:pic>
          </p:grpSp>
          <p:sp>
            <p:nvSpPr>
              <p:cNvPr id="7" name="ZoneTexte 6"/>
              <p:cNvSpPr txBox="1"/>
              <p:nvPr/>
            </p:nvSpPr>
            <p:spPr>
              <a:xfrm>
                <a:off x="1106905" y="2117558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106905" y="6857999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b</a:t>
                </a:r>
                <a:endParaRPr lang="fr-FR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84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adminlocal</cp:lastModifiedBy>
  <cp:revision>2</cp:revision>
  <dcterms:created xsi:type="dcterms:W3CDTF">2020-07-26T08:29:07Z</dcterms:created>
  <dcterms:modified xsi:type="dcterms:W3CDTF">2020-07-26T09:57:43Z</dcterms:modified>
</cp:coreProperties>
</file>