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45E"/>
    <a:srgbClr val="008080"/>
    <a:srgbClr val="333300"/>
    <a:srgbClr val="FF9900"/>
    <a:srgbClr val="EA9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8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e 242"/>
          <p:cNvGrpSpPr/>
          <p:nvPr/>
        </p:nvGrpSpPr>
        <p:grpSpPr>
          <a:xfrm>
            <a:off x="24431" y="468748"/>
            <a:ext cx="6674123" cy="6551438"/>
            <a:chOff x="24431" y="468748"/>
            <a:chExt cx="6674123" cy="6551438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0" t="15040" r="3334" b="3059"/>
            <a:stretch/>
          </p:blipFill>
          <p:spPr>
            <a:xfrm>
              <a:off x="4061920" y="1774839"/>
              <a:ext cx="1230275" cy="943060"/>
            </a:xfrm>
            <a:prstGeom prst="rect">
              <a:avLst/>
            </a:prstGeom>
            <a:ln w="12700">
              <a:solidFill>
                <a:srgbClr val="008080"/>
              </a:solidFill>
            </a:ln>
          </p:spPr>
        </p:pic>
        <p:pic>
          <p:nvPicPr>
            <p:cNvPr id="216" name="Image 2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5" t="9509" r="9619" b="7083"/>
            <a:stretch/>
          </p:blipFill>
          <p:spPr>
            <a:xfrm>
              <a:off x="2746492" y="1791536"/>
              <a:ext cx="1264200" cy="926557"/>
            </a:xfrm>
            <a:prstGeom prst="rect">
              <a:avLst/>
            </a:prstGeom>
            <a:ln w="12700">
              <a:solidFill>
                <a:srgbClr val="333300"/>
              </a:solidFill>
            </a:ln>
          </p:spPr>
        </p:pic>
        <p:sp>
          <p:nvSpPr>
            <p:cNvPr id="77" name="Ellipse 76"/>
            <p:cNvSpPr/>
            <p:nvPr/>
          </p:nvSpPr>
          <p:spPr>
            <a:xfrm>
              <a:off x="1575882" y="3182922"/>
              <a:ext cx="937501" cy="437157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518662" y="468748"/>
              <a:ext cx="1065831" cy="4935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1013" b="1" dirty="0">
                      <a:solidFill>
                        <a:srgbClr val="FF0000"/>
                      </a:solidFill>
                    </a:rPr>
                    <a:t> =100%</a:t>
                  </a:r>
                </a:p>
                <a:p>
                  <a:pPr algn="ctr"/>
                  <a:r>
                    <a:rPr lang="fr-FR" sz="1013" dirty="0"/>
                    <a:t>XX </a:t>
                  </a:r>
                  <a:r>
                    <a:rPr lang="en-US" sz="1013" dirty="0"/>
                    <a:t>MOTUs</a:t>
                  </a:r>
                </a:p>
              </p:txBody>
            </p:sp>
          </mc:Choice>
          <mc:Fallback xmlns=""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656086" y="1556444"/>
              <a:ext cx="7770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Caribbean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849127" y="1556443"/>
              <a:ext cx="99988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Pacific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50135" y="1548483"/>
              <a:ext cx="99810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Western </a:t>
              </a:r>
              <a:r>
                <a:rPr lang="en-US" sz="1013" dirty="0"/>
                <a:t>Indian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12263" y="1551454"/>
              <a:ext cx="126083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Indo-Pacific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0%</a:t>
                  </a: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200229" y="31411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XX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229" y="3141145"/>
                  <a:ext cx="1105042" cy="404085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471005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005" y="3150670"/>
                  <a:ext cx="1105042" cy="404085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440425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425" y="4081026"/>
                  <a:ext cx="1226239" cy="563488"/>
                </a:xfrm>
                <a:prstGeom prst="rect">
                  <a:avLst/>
                </a:prstGeom>
                <a:blipFill>
                  <a:blip r:embed="rId9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748419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19" y="4081026"/>
                  <a:ext cx="1226239" cy="563488"/>
                </a:xfrm>
                <a:prstGeom prst="rect">
                  <a:avLst/>
                </a:prstGeom>
                <a:blipFill>
                  <a:blip r:embed="rId10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27709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xx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709" y="4081026"/>
                  <a:ext cx="1226239" cy="563488"/>
                </a:xfrm>
                <a:prstGeom prst="rect">
                  <a:avLst/>
                </a:prstGeom>
                <a:blipFill>
                  <a:blip r:embed="rId11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431795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795" y="4081026"/>
                  <a:ext cx="1226239" cy="563488"/>
                </a:xfrm>
                <a:prstGeom prst="rect">
                  <a:avLst/>
                </a:prstGeom>
                <a:blipFill>
                  <a:blip r:embed="rId12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534352" y="4721586"/>
                  <a:ext cx="1055136" cy="265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352" y="4721586"/>
                  <a:ext cx="1055136" cy="265457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451653" y="3691620"/>
                  <a:ext cx="1497152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653" y="3691620"/>
                  <a:ext cx="1497152" cy="269433"/>
                </a:xfrm>
                <a:prstGeom prst="rect">
                  <a:avLst/>
                </a:prstGeom>
                <a:blipFill>
                  <a:blip r:embed="rId14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518662" y="2799598"/>
                  <a:ext cx="1276144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662" y="2799598"/>
                  <a:ext cx="1276144" cy="269433"/>
                </a:xfrm>
                <a:prstGeom prst="rect">
                  <a:avLst/>
                </a:prstGeom>
                <a:blipFill>
                  <a:blip r:embed="rId15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201" idx="2"/>
              <a:endCxn id="9" idx="0"/>
            </p:cNvCxnSpPr>
            <p:nvPr/>
          </p:nvCxnSpPr>
          <p:spPr>
            <a:xfrm>
              <a:off x="2051478" y="2695236"/>
              <a:ext cx="2066" cy="45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216" idx="2"/>
              <a:endCxn id="10" idx="0"/>
            </p:cNvCxnSpPr>
            <p:nvPr/>
          </p:nvCxnSpPr>
          <p:spPr>
            <a:xfrm flipH="1">
              <a:off x="3368669" y="2718093"/>
              <a:ext cx="9923" cy="46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21" idx="2"/>
            </p:cNvCxnSpPr>
            <p:nvPr/>
          </p:nvCxnSpPr>
          <p:spPr>
            <a:xfrm flipH="1">
              <a:off x="4665573" y="2717899"/>
              <a:ext cx="11485" cy="423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1" idx="2"/>
              <a:endCxn id="85" idx="0"/>
            </p:cNvCxnSpPr>
            <p:nvPr/>
          </p:nvCxnSpPr>
          <p:spPr>
            <a:xfrm>
              <a:off x="6021489" y="2717899"/>
              <a:ext cx="2037" cy="462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2044632" y="3620079"/>
              <a:ext cx="896" cy="44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3345503" y="3632303"/>
              <a:ext cx="2674" cy="42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4738491" y="3613701"/>
              <a:ext cx="2674" cy="45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6023526" y="3617654"/>
              <a:ext cx="4451" cy="448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2044632" y="962295"/>
              <a:ext cx="2006946" cy="59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 flipH="1">
              <a:off x="3349071" y="962295"/>
              <a:ext cx="702507" cy="594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051578" y="962295"/>
              <a:ext cx="697608" cy="586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051578" y="962295"/>
              <a:ext cx="1991104" cy="589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3416833" y="1122550"/>
                  <a:ext cx="1290174" cy="281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833" y="1122550"/>
                  <a:ext cx="1290174" cy="281872"/>
                </a:xfrm>
                <a:prstGeom prst="rect">
                  <a:avLst/>
                </a:prstGeom>
                <a:blipFill>
                  <a:blip r:embed="rId1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2876753" y="3195146"/>
              <a:ext cx="937501" cy="437157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269740" y="3176544"/>
              <a:ext cx="937501" cy="437157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554775" y="3180497"/>
              <a:ext cx="937501" cy="437157"/>
            </a:xfrm>
            <a:prstGeom prst="ellipse">
              <a:avLst/>
            </a:prstGeom>
            <a:noFill/>
            <a:ln>
              <a:solidFill>
                <a:srgbClr val="E4745E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51172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814372" y="4056953"/>
              <a:ext cx="1067611" cy="664633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207359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494172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E4745E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65771" y="714579"/>
              <a:ext cx="2815332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1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partitioning of all MOTUs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356812" y="5346843"/>
                  <a:ext cx="4817460" cy="1673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4313" indent="-214313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cryptobenthic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</a:t>
                  </a:r>
                </a:p>
                <a:p>
                  <a:r>
                    <a:rPr lang="fr-FR" sz="1050" b="1" dirty="0">
                      <a:solidFill>
                        <a:srgbClr val="FF0000"/>
                      </a:solidFill>
                    </a:rPr>
                    <a:t> 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pelagic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 smtClean="0"/>
                    <a:t>%</a:t>
                  </a:r>
                </a:p>
                <a:p>
                  <a:endParaRPr lang="fr-FR" sz="1050" b="1" dirty="0" smtClean="0"/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</a:t>
                  </a:r>
                  <a:r>
                    <a:rPr lang="en-US" sz="105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MOTUs assigned to species:</a:t>
                  </a:r>
                  <a:endPara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fr-FR" sz="1050" b="1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12" y="5346843"/>
                  <a:ext cx="4817460" cy="16733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1" name="Image 200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8" t="7459" r="8395" b="8662"/>
            <a:stretch/>
          </p:blipFill>
          <p:spPr>
            <a:xfrm>
              <a:off x="1414382" y="1803302"/>
              <a:ext cx="1274191" cy="891934"/>
            </a:xfrm>
            <a:prstGeom prst="rect">
              <a:avLst/>
            </a:prstGeom>
            <a:ln w="12700">
              <a:solidFill>
                <a:srgbClr val="FF9900"/>
              </a:solidFill>
            </a:ln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4" y="3007428"/>
              <a:ext cx="1267143" cy="832552"/>
            </a:xfrm>
            <a:prstGeom prst="rect">
              <a:avLst/>
            </a:prstGeom>
          </p:spPr>
        </p:pic>
        <p:pic>
          <p:nvPicPr>
            <p:cNvPr id="203" name="Image 202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66"/>
            <a:stretch/>
          </p:blipFill>
          <p:spPr>
            <a:xfrm>
              <a:off x="24431" y="3924978"/>
              <a:ext cx="1270363" cy="876867"/>
            </a:xfrm>
            <a:prstGeom prst="rect">
              <a:avLst/>
            </a:prstGeom>
          </p:spPr>
        </p:pic>
        <p:pic>
          <p:nvPicPr>
            <p:cNvPr id="231" name="Image 230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" t="2783" r="1616" b="1849"/>
            <a:stretch/>
          </p:blipFill>
          <p:spPr>
            <a:xfrm>
              <a:off x="5344423" y="1770327"/>
              <a:ext cx="1354131" cy="947572"/>
            </a:xfrm>
            <a:prstGeom prst="rect">
              <a:avLst/>
            </a:prstGeom>
            <a:ln w="12700">
              <a:solidFill>
                <a:srgbClr val="E4745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36</Words>
  <Application>Microsoft Office PowerPoint</Application>
  <PresentationFormat>Format A4 (210 x 297 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13</cp:revision>
  <dcterms:created xsi:type="dcterms:W3CDTF">2020-04-27T05:09:58Z</dcterms:created>
  <dcterms:modified xsi:type="dcterms:W3CDTF">2020-05-02T04:19:00Z</dcterms:modified>
</cp:coreProperties>
</file>