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D28"/>
    <a:srgbClr val="E6A727"/>
    <a:srgbClr val="769376"/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72" d="100"/>
          <a:sy n="172" d="100"/>
        </p:scale>
        <p:origin x="-528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41" y="1252050"/>
            <a:ext cx="869383" cy="618823"/>
          </a:xfrm>
          <a:prstGeom prst="rect">
            <a:avLst/>
          </a:prstGeom>
          <a:ln w="12700">
            <a:noFill/>
          </a:ln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32" y="1250786"/>
            <a:ext cx="875215" cy="620479"/>
          </a:xfrm>
          <a:prstGeom prst="rect">
            <a:avLst/>
          </a:prstGeom>
          <a:ln w="12700">
            <a:noFill/>
          </a:ln>
        </p:spPr>
      </p:pic>
      <p:sp>
        <p:nvSpPr>
          <p:cNvPr id="77" name="Ellipse 76"/>
          <p:cNvSpPr/>
          <p:nvPr/>
        </p:nvSpPr>
        <p:spPr>
          <a:xfrm>
            <a:off x="3645654" y="2243316"/>
            <a:ext cx="706004" cy="302647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46" name="Ellipse 45"/>
          <p:cNvSpPr/>
          <p:nvPr/>
        </p:nvSpPr>
        <p:spPr>
          <a:xfrm>
            <a:off x="4577355" y="324518"/>
            <a:ext cx="737883" cy="341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b="1" dirty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sz="701" b="1" dirty="0">
                    <a:solidFill>
                      <a:srgbClr val="FF0000"/>
                    </a:solidFill>
                  </a:rPr>
                  <a:t> =100%</a:t>
                </a:r>
              </a:p>
              <a:p>
                <a:pPr algn="ctr"/>
                <a:r>
                  <a:rPr lang="fr-FR" sz="701" dirty="0" smtClean="0"/>
                  <a:t>2175 </a:t>
                </a:r>
                <a:r>
                  <a:rPr lang="en-US" sz="701" dirty="0"/>
                  <a:t>MOTUs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715395" y="1092631"/>
            <a:ext cx="60094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Caribbean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654" y="1092631"/>
            <a:ext cx="7515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Pacific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22861" y="1096374"/>
            <a:ext cx="69099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West </a:t>
            </a:r>
            <a:r>
              <a:rPr lang="en-US" sz="701" dirty="0"/>
              <a:t>Indian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35376" y="1099085"/>
            <a:ext cx="9312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</a:t>
            </a:r>
            <a:r>
              <a:rPr lang="fr-FR" sz="701" dirty="0" smtClean="0"/>
              <a:t>Indo Pacific</a:t>
            </a:r>
            <a:endParaRPr lang="fr-FR" sz="7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8.6%</a:t>
                </a:r>
                <a:endParaRPr lang="fr-FR" sz="701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 site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0%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11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35.6%</a:t>
                </a:r>
                <a:endParaRPr lang="fr-FR" sz="70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31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4</a:t>
                </a:r>
                <a:r>
                  <a:rPr lang="fr-FR" sz="701" dirty="0" smtClean="0"/>
                  <a:t>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4%</a:t>
                </a:r>
                <a:endParaRPr lang="fr-FR" sz="701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blipFill>
                <a:blip r:embed="rId11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5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4.5%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>
            <a:stCxn id="201" idx="2"/>
            <a:endCxn id="9" idx="0"/>
          </p:cNvCxnSpPr>
          <p:nvPr/>
        </p:nvCxnSpPr>
        <p:spPr>
          <a:xfrm flipH="1">
            <a:off x="3994232" y="1865933"/>
            <a:ext cx="5078" cy="3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6" idx="2"/>
            <a:endCxn id="83" idx="0"/>
          </p:cNvCxnSpPr>
          <p:nvPr/>
        </p:nvCxnSpPr>
        <p:spPr>
          <a:xfrm>
            <a:off x="4925640" y="1871265"/>
            <a:ext cx="8896" cy="38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21" idx="2"/>
            <a:endCxn id="84" idx="0"/>
          </p:cNvCxnSpPr>
          <p:nvPr/>
        </p:nvCxnSpPr>
        <p:spPr>
          <a:xfrm>
            <a:off x="5853433" y="1870873"/>
            <a:ext cx="7165" cy="3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1" idx="2"/>
            <a:endCxn id="85" idx="0"/>
          </p:cNvCxnSpPr>
          <p:nvPr/>
        </p:nvCxnSpPr>
        <p:spPr>
          <a:xfrm>
            <a:off x="6789278" y="1865933"/>
            <a:ext cx="4073" cy="37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0" idx="0"/>
          </p:cNvCxnSpPr>
          <p:nvPr/>
        </p:nvCxnSpPr>
        <p:spPr>
          <a:xfrm>
            <a:off x="3998656" y="2545963"/>
            <a:ext cx="3565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3" idx="4"/>
            <a:endCxn id="103" idx="0"/>
          </p:cNvCxnSpPr>
          <p:nvPr/>
        </p:nvCxnSpPr>
        <p:spPr>
          <a:xfrm flipH="1">
            <a:off x="4931798" y="2554426"/>
            <a:ext cx="2738" cy="40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4" idx="4"/>
            <a:endCxn id="108" idx="0"/>
          </p:cNvCxnSpPr>
          <p:nvPr/>
        </p:nvCxnSpPr>
        <p:spPr>
          <a:xfrm>
            <a:off x="5860598" y="2541548"/>
            <a:ext cx="825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5" idx="4"/>
            <a:endCxn id="115" idx="0"/>
          </p:cNvCxnSpPr>
          <p:nvPr/>
        </p:nvCxnSpPr>
        <p:spPr>
          <a:xfrm flipH="1">
            <a:off x="6791338" y="2544285"/>
            <a:ext cx="2013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6" idx="4"/>
            <a:endCxn id="6" idx="0"/>
          </p:cNvCxnSpPr>
          <p:nvPr/>
        </p:nvCxnSpPr>
        <p:spPr>
          <a:xfrm>
            <a:off x="4946297" y="666204"/>
            <a:ext cx="2108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6" idx="4"/>
            <a:endCxn id="7" idx="0"/>
          </p:cNvCxnSpPr>
          <p:nvPr/>
        </p:nvCxnSpPr>
        <p:spPr>
          <a:xfrm>
            <a:off x="4946297" y="666204"/>
            <a:ext cx="922061" cy="43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4610016" y="2251779"/>
            <a:ext cx="649039" cy="302647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4" name="Ellipse 83"/>
          <p:cNvSpPr/>
          <p:nvPr/>
        </p:nvSpPr>
        <p:spPr>
          <a:xfrm>
            <a:off x="5490216" y="2238901"/>
            <a:ext cx="740764" cy="302647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5" name="Ellipse 84"/>
          <p:cNvSpPr/>
          <p:nvPr/>
        </p:nvSpPr>
        <p:spPr>
          <a:xfrm>
            <a:off x="6428068" y="2241638"/>
            <a:ext cx="730566" cy="302647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0" name="Ellipse 99"/>
          <p:cNvSpPr/>
          <p:nvPr/>
        </p:nvSpPr>
        <p:spPr>
          <a:xfrm>
            <a:off x="3628086" y="2966172"/>
            <a:ext cx="748270" cy="460131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3" name="Ellipse 102"/>
          <p:cNvSpPr/>
          <p:nvPr/>
        </p:nvSpPr>
        <p:spPr>
          <a:xfrm>
            <a:off x="4548668" y="2959729"/>
            <a:ext cx="766259" cy="460131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8" name="Ellipse 107"/>
          <p:cNvSpPr/>
          <p:nvPr/>
        </p:nvSpPr>
        <p:spPr>
          <a:xfrm>
            <a:off x="5491865" y="2966172"/>
            <a:ext cx="739115" cy="460131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15" name="Ellipse 114"/>
          <p:cNvSpPr/>
          <p:nvPr/>
        </p:nvSpPr>
        <p:spPr>
          <a:xfrm>
            <a:off x="6374957" y="2966172"/>
            <a:ext cx="832762" cy="460131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23" name="ZoneTexte 122"/>
          <p:cNvSpPr txBox="1"/>
          <p:nvPr/>
        </p:nvSpPr>
        <p:spPr>
          <a:xfrm>
            <a:off x="1836916" y="518333"/>
            <a:ext cx="1949076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 Diversity </a:t>
            </a:r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all MOTUs</a:t>
            </a:r>
          </a:p>
        </p:txBody>
      </p:sp>
      <p:pic>
        <p:nvPicPr>
          <p:cNvPr id="201" name="Image 2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0" y="1248440"/>
            <a:ext cx="866820" cy="617493"/>
          </a:xfrm>
          <a:prstGeom prst="rect">
            <a:avLst/>
          </a:prstGeom>
          <a:ln w="12700">
            <a:noFill/>
          </a:ln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83" y="2095296"/>
            <a:ext cx="866326" cy="569202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20" y="2830979"/>
            <a:ext cx="866474" cy="649855"/>
          </a:xfrm>
          <a:prstGeom prst="rect">
            <a:avLst/>
          </a:prstGeom>
        </p:spPr>
      </p:pic>
      <p:pic>
        <p:nvPicPr>
          <p:cNvPr id="231" name="Image 2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1" y="1248440"/>
            <a:ext cx="867513" cy="617493"/>
          </a:xfrm>
          <a:prstGeom prst="rect">
            <a:avLst/>
          </a:prstGeom>
          <a:ln w="12700">
            <a:noFill/>
          </a:ln>
        </p:spPr>
      </p:pic>
      <p:cxnSp>
        <p:nvCxnSpPr>
          <p:cNvPr id="39" name="Connecteur droit avec flèche 38"/>
          <p:cNvCxnSpPr>
            <a:stCxn id="46" idx="4"/>
            <a:endCxn id="5" idx="0"/>
          </p:cNvCxnSpPr>
          <p:nvPr/>
        </p:nvCxnSpPr>
        <p:spPr>
          <a:xfrm flipH="1">
            <a:off x="4015866" y="666204"/>
            <a:ext cx="930431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74.5</a:t>
                </a:r>
                <a:r>
                  <a:rPr lang="fr-FR" sz="779" b="1" dirty="0">
                    <a:solidFill>
                      <a:srgbClr val="FF0000"/>
                    </a:solidFill>
                  </a:rPr>
                  <a:t>%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14%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7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blipFill>
                <a:blip r:embed="rId2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6" idx="4"/>
            <a:endCxn id="8" idx="0"/>
          </p:cNvCxnSpPr>
          <p:nvPr/>
        </p:nvCxnSpPr>
        <p:spPr>
          <a:xfrm>
            <a:off x="4946297" y="666204"/>
            <a:ext cx="1854680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800" b="1" i="1" kern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8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𝒈𝒍𝒐𝒃𝒂𝒍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7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(MOTUs)</a:t>
                          </a:r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303525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5556" r="-401852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2752" r="-298165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6481" r="-200926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1835" r="-99083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7407" b="-2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9" name="Image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1248440"/>
            <a:ext cx="906862" cy="617492"/>
          </a:xfrm>
          <a:prstGeom prst="rect">
            <a:avLst/>
          </a:prstGeom>
          <a:ln w="12700">
            <a:noFill/>
          </a:ln>
        </p:spPr>
      </p:pic>
      <p:sp>
        <p:nvSpPr>
          <p:cNvPr id="50" name="ZoneTexte 49"/>
          <p:cNvSpPr txBox="1"/>
          <p:nvPr/>
        </p:nvSpPr>
        <p:spPr>
          <a:xfrm>
            <a:off x="2577258" y="1099085"/>
            <a:ext cx="87028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 smtClean="0"/>
              <a:t>South West Pacific</a:t>
            </a:r>
            <a:endParaRPr lang="fr-FR" sz="701" dirty="0"/>
          </a:p>
        </p:txBody>
      </p:sp>
      <p:sp>
        <p:nvSpPr>
          <p:cNvPr id="52" name="Ellipse 51"/>
          <p:cNvSpPr/>
          <p:nvPr/>
        </p:nvSpPr>
        <p:spPr>
          <a:xfrm>
            <a:off x="2631027" y="2244647"/>
            <a:ext cx="770116" cy="302647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6</a:t>
                </a:r>
                <a:r>
                  <a:rPr lang="fr-FR" sz="701" dirty="0" smtClean="0"/>
                  <a:t> </a:t>
                </a:r>
                <a:r>
                  <a:rPr lang="fr-FR" sz="701" dirty="0"/>
                  <a:t>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18.3%</a:t>
                </a:r>
                <a:endParaRPr lang="fr-FR" sz="70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blipFill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</a:t>
                </a:r>
                <a:r>
                  <a:rPr lang="fr-FR" sz="701" dirty="0" smtClean="0"/>
                  <a:t>8 </a:t>
                </a:r>
                <a:r>
                  <a:rPr lang="fr-FR" sz="701" dirty="0"/>
                  <a:t>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5.4%</a:t>
                </a:r>
                <a:endParaRPr lang="fr-FR" sz="70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blipFill>
                <a:blip r:embed="rId2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49" idx="2"/>
            <a:endCxn id="53" idx="0"/>
          </p:cNvCxnSpPr>
          <p:nvPr/>
        </p:nvCxnSpPr>
        <p:spPr>
          <a:xfrm flipH="1">
            <a:off x="3009597" y="1865932"/>
            <a:ext cx="2306" cy="3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2" idx="4"/>
            <a:endCxn id="57" idx="0"/>
          </p:cNvCxnSpPr>
          <p:nvPr/>
        </p:nvCxnSpPr>
        <p:spPr>
          <a:xfrm>
            <a:off x="3016085" y="2547294"/>
            <a:ext cx="1501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643451" y="2967503"/>
            <a:ext cx="748270" cy="460131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cxnSp>
        <p:nvCxnSpPr>
          <p:cNvPr id="66" name="Connecteur droit avec flèche 65"/>
          <p:cNvCxnSpPr>
            <a:stCxn id="4" idx="2"/>
            <a:endCxn id="50" idx="0"/>
          </p:cNvCxnSpPr>
          <p:nvPr/>
        </p:nvCxnSpPr>
        <p:spPr>
          <a:xfrm flipH="1">
            <a:off x="3012401" y="677383"/>
            <a:ext cx="1942181" cy="4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836916" y="3767524"/>
            <a:ext cx="269069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800" b="1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fr-FR" sz="8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𝒈𝒍𝒐𝒃𝒂𝒍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205556" r="-401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302752" r="-2981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406481" r="-2009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835" r="-9908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60740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ZoneTexte 59"/>
          <p:cNvSpPr txBox="1"/>
          <p:nvPr/>
        </p:nvSpPr>
        <p:spPr>
          <a:xfrm>
            <a:off x="1836915" y="4873641"/>
            <a:ext cx="269069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87</Words>
  <Application>Microsoft Office PowerPoint</Application>
  <PresentationFormat>Format A4 (210 x 297 mm)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42</cp:revision>
  <dcterms:created xsi:type="dcterms:W3CDTF">2020-04-27T05:09:58Z</dcterms:created>
  <dcterms:modified xsi:type="dcterms:W3CDTF">2020-06-10T04:09:47Z</dcterms:modified>
</cp:coreProperties>
</file>