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7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64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89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2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15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2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27/04/2020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0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72740" y="433959"/>
            <a:ext cx="10502535" cy="6292132"/>
            <a:chOff x="672740" y="159636"/>
            <a:chExt cx="10502535" cy="6292132"/>
          </a:xfrm>
        </p:grpSpPr>
        <p:sp>
          <p:nvSpPr>
            <p:cNvPr id="86" name="Ellipse 85"/>
            <p:cNvSpPr/>
            <p:nvPr/>
          </p:nvSpPr>
          <p:spPr>
            <a:xfrm>
              <a:off x="9039500" y="1867953"/>
              <a:ext cx="1943102" cy="57815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920934" y="3311411"/>
              <a:ext cx="1717762" cy="773864"/>
            </a:xfrm>
            <a:prstGeom prst="ellipse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Ellipse 65"/>
            <p:cNvSpPr/>
            <p:nvPr/>
          </p:nvSpPr>
          <p:spPr>
            <a:xfrm>
              <a:off x="6309364" y="1886347"/>
              <a:ext cx="1619792" cy="5677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598821" y="1878365"/>
              <a:ext cx="1619792" cy="56774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979718" y="1881532"/>
              <a:ext cx="1619792" cy="56774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901838" y="159636"/>
              <a:ext cx="1952898" cy="873686"/>
            </a:xfrm>
            <a:prstGeom prst="ellipse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4728755" y="264897"/>
                  <a:ext cx="2338251" cy="668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 smtClean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b="1" dirty="0" smtClean="0">
                      <a:solidFill>
                        <a:srgbClr val="FF0000"/>
                      </a:solidFill>
                    </a:rPr>
                    <a:t> =100%</a:t>
                  </a:r>
                  <a:endParaRPr lang="fr-FR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fr-FR" dirty="0" smtClean="0"/>
                    <a:t>XX </a:t>
                  </a:r>
                  <a:r>
                    <a:rPr lang="fr-FR" dirty="0" err="1" smtClean="0"/>
                    <a:t>MOTUs</a:t>
                  </a:r>
                  <a:endParaRPr lang="fr-FR" dirty="0"/>
                </a:p>
              </p:txBody>
            </p:sp>
          </mc:Choice>
          <mc:Fallback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755" y="264897"/>
                  <a:ext cx="2338251" cy="668901"/>
                </a:xfrm>
                <a:prstGeom prst="rect">
                  <a:avLst/>
                </a:prstGeom>
                <a:blipFill>
                  <a:blip r:embed="rId2"/>
                  <a:stretch>
                    <a:fillRect t="-3636" b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175660" y="1985554"/>
              <a:ext cx="1240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Caribbean</a:t>
              </a:r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618413" y="1985554"/>
              <a:ext cx="1593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Central Pacific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6309362" y="1985554"/>
              <a:ext cx="163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Western </a:t>
              </a:r>
              <a:r>
                <a:rPr lang="fr-FR" dirty="0" err="1" smtClean="0"/>
                <a:t>Indian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039500" y="1985554"/>
              <a:ext cx="21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Central Indo-Pacific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83774" y="3304902"/>
                  <a:ext cx="2024743" cy="668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4" y="3304902"/>
                  <a:ext cx="2024743" cy="668901"/>
                </a:xfrm>
                <a:prstGeom prst="rect">
                  <a:avLst/>
                </a:prstGeom>
                <a:blipFill>
                  <a:blip r:embed="rId3"/>
                  <a:stretch>
                    <a:fillRect t="-454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3402875" y="3304902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1</a:t>
                  </a:r>
                  <a:r>
                    <a:rPr lang="fr-FR" dirty="0" smtClean="0"/>
                    <a:t>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0%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875" y="3304902"/>
                  <a:ext cx="2024743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6113419" y="3304902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XX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419" y="3304902"/>
                  <a:ext cx="2024743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9000310" y="3304901"/>
                  <a:ext cx="20247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10" y="3304901"/>
                  <a:ext cx="2024743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672740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0" y="4901252"/>
                  <a:ext cx="2246810" cy="947760"/>
                </a:xfrm>
                <a:prstGeom prst="rect">
                  <a:avLst/>
                </a:prstGeom>
                <a:blipFill>
                  <a:blip r:embed="rId7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3278778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778" y="4901252"/>
                  <a:ext cx="2246810" cy="947760"/>
                </a:xfrm>
                <a:prstGeom prst="rect">
                  <a:avLst/>
                </a:prstGeom>
                <a:blipFill>
                  <a:blip r:embed="rId8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6015448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xx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5448" y="4901252"/>
                  <a:ext cx="2246810" cy="947760"/>
                </a:xfrm>
                <a:prstGeom prst="rect">
                  <a:avLst/>
                </a:prstGeom>
                <a:blipFill>
                  <a:blip r:embed="rId9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8928465" y="4901252"/>
                  <a:ext cx="2246810" cy="947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=xx%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dirty="0" smtClean="0"/>
                    <a:t>= xx%</a:t>
                  </a:r>
                  <a:endParaRPr lang="fr-FR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465" y="4901252"/>
                  <a:ext cx="2246810" cy="947760"/>
                </a:xfrm>
                <a:prstGeom prst="rect">
                  <a:avLst/>
                </a:prstGeom>
                <a:blipFill>
                  <a:blip r:embed="rId10"/>
                  <a:stretch>
                    <a:fillRect t="-3226" b="-774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5159826" y="6051658"/>
                  <a:ext cx="19333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= xx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26" y="6051658"/>
                  <a:ext cx="1933301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4754877" y="4329992"/>
                  <a:ext cx="2743197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</a:rPr>
                            <m:t>−</m:t>
                          </m:r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877" y="4329992"/>
                  <a:ext cx="2743197" cy="407099"/>
                </a:xfrm>
                <a:prstGeom prst="rect">
                  <a:avLst/>
                </a:prstGeom>
                <a:blipFill>
                  <a:blip r:embed="rId12"/>
                  <a:stretch>
                    <a:fillRect l="-889" t="-4478" b="-268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4957353" y="2733642"/>
                  <a:ext cx="2338250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2000" b="1">
                                  <a:solidFill>
                                    <a:srgbClr val="FF0000"/>
                                  </a:solidFill>
                                </a:rPr>
                              </m:ctrlPr>
                            </m:accPr>
                            <m:e>
                              <m:r>
                                <a:rPr lang="fr-FR" sz="2000" b="1" i="1">
                                  <a:solidFill>
                                    <a:srgbClr val="FF0000"/>
                                  </a:solidFill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</a:rPr>
                            <m:t>−</m:t>
                          </m:r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</a:rPr>
                            <m:t>𝒔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53" y="2733642"/>
                  <a:ext cx="2338250" cy="407099"/>
                </a:xfrm>
                <a:prstGeom prst="rect">
                  <a:avLst/>
                </a:prstGeom>
                <a:blipFill>
                  <a:blip r:embed="rId13"/>
                  <a:stretch>
                    <a:fillRect l="-1042" t="-4478" b="-2686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54" idx="4"/>
              <a:endCxn id="9" idx="0"/>
            </p:cNvCxnSpPr>
            <p:nvPr/>
          </p:nvCxnSpPr>
          <p:spPr>
            <a:xfrm>
              <a:off x="1789614" y="2449278"/>
              <a:ext cx="6532" cy="855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59" idx="4"/>
              <a:endCxn id="10" idx="0"/>
            </p:cNvCxnSpPr>
            <p:nvPr/>
          </p:nvCxnSpPr>
          <p:spPr>
            <a:xfrm>
              <a:off x="4408717" y="2446111"/>
              <a:ext cx="6530" cy="858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66" idx="4"/>
              <a:endCxn id="11" idx="0"/>
            </p:cNvCxnSpPr>
            <p:nvPr/>
          </p:nvCxnSpPr>
          <p:spPr>
            <a:xfrm>
              <a:off x="7119260" y="2454093"/>
              <a:ext cx="6531" cy="850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86" idx="4"/>
              <a:endCxn id="85" idx="0"/>
            </p:cNvCxnSpPr>
            <p:nvPr/>
          </p:nvCxnSpPr>
          <p:spPr>
            <a:xfrm>
              <a:off x="10011051" y="2446111"/>
              <a:ext cx="1630" cy="86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1779815" y="4085275"/>
              <a:ext cx="1641" cy="789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4372800" y="4106914"/>
              <a:ext cx="4899" cy="751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7099662" y="4073985"/>
              <a:ext cx="4899" cy="80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10012681" y="4080982"/>
              <a:ext cx="8155" cy="794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>
              <a:stCxn id="46" idx="4"/>
              <a:endCxn id="54" idx="0"/>
            </p:cNvCxnSpPr>
            <p:nvPr/>
          </p:nvCxnSpPr>
          <p:spPr>
            <a:xfrm flipH="1">
              <a:off x="1789614" y="1033322"/>
              <a:ext cx="4088673" cy="848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59" idx="0"/>
            </p:cNvCxnSpPr>
            <p:nvPr/>
          </p:nvCxnSpPr>
          <p:spPr>
            <a:xfrm flipH="1">
              <a:off x="4408717" y="1033322"/>
              <a:ext cx="1469570" cy="8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66" idx="0"/>
            </p:cNvCxnSpPr>
            <p:nvPr/>
          </p:nvCxnSpPr>
          <p:spPr>
            <a:xfrm>
              <a:off x="5878287" y="1033322"/>
              <a:ext cx="1240973" cy="85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6" idx="0"/>
            </p:cNvCxnSpPr>
            <p:nvPr/>
          </p:nvCxnSpPr>
          <p:spPr>
            <a:xfrm>
              <a:off x="5878287" y="1033322"/>
              <a:ext cx="4132764" cy="834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4774472" y="1330197"/>
                  <a:ext cx="2168438" cy="42928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rgbClr val="FF0000"/>
                              </a:solidFill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2000" b="1" i="1" dirty="0">
                              <a:solidFill>
                                <a:srgbClr val="FF0000"/>
                              </a:solidFill>
                            </a:rPr>
                            <m:t>𝒊𝒏𝒕𝒆𝒓</m:t>
                          </m:r>
                          <m:r>
                            <a:rPr lang="fr-FR" sz="2000" b="1" dirty="0">
                              <a:solidFill>
                                <a:srgbClr val="FF0000"/>
                              </a:solidFill>
                            </a:rPr>
                            <m:t>−</m:t>
                          </m:r>
                          <m:r>
                            <a:rPr lang="fr-FR" sz="20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2000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xx</a:t>
                  </a:r>
                  <a:r>
                    <a:rPr lang="fr-FR" sz="2000" b="1" dirty="0" smtClean="0">
                      <a:solidFill>
                        <a:srgbClr val="FF0000"/>
                      </a:solidFill>
                    </a:rPr>
                    <a:t>%</a:t>
                  </a:r>
                  <a:endParaRPr lang="fr-FR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472" y="1330197"/>
                  <a:ext cx="2168438" cy="429285"/>
                </a:xfrm>
                <a:prstGeom prst="rect">
                  <a:avLst/>
                </a:prstGeom>
                <a:blipFill>
                  <a:blip r:embed="rId14"/>
                  <a:stretch>
                    <a:fillRect l="-1124" t="-5634" r="-1404" b="-1831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3513919" y="3333050"/>
              <a:ext cx="1717762" cy="773864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240781" y="3300121"/>
              <a:ext cx="1717762" cy="773864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9153800" y="3307118"/>
              <a:ext cx="1717762" cy="773864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803377" y="4875112"/>
              <a:ext cx="1956158" cy="1176546"/>
            </a:xfrm>
            <a:prstGeom prst="ellipse">
              <a:avLst/>
            </a:prstGeom>
            <a:no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3399620" y="4858636"/>
              <a:ext cx="1956158" cy="117654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6126482" y="4875112"/>
              <a:ext cx="1956158" cy="1176546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9042757" y="4875112"/>
              <a:ext cx="1956158" cy="1176546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3" name="ZoneTexte 122"/>
          <p:cNvSpPr txBox="1"/>
          <p:nvPr/>
        </p:nvSpPr>
        <p:spPr>
          <a:xfrm>
            <a:off x="431074" y="209006"/>
            <a:ext cx="452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MOTUs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ZoneTexte 123"/>
              <p:cNvSpPr txBox="1"/>
              <p:nvPr/>
            </p:nvSpPr>
            <p:spPr>
              <a:xfrm>
                <a:off x="7876907" y="252576"/>
                <a:ext cx="2782387" cy="123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 smtClean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smtClean="0">
                    <a:solidFill>
                      <a:srgbClr val="FF0000"/>
                    </a:solidFill>
                  </a:rPr>
                  <a:t>+</a:t>
                </a:r>
              </a:p>
              <a:p>
                <a:r>
                  <a:rPr lang="fr-FR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+</a:t>
                </a:r>
              </a:p>
              <a:p>
                <a:r>
                  <a:rPr lang="fr-FR" b="1" dirty="0" smtClean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+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4" name="ZoneTexte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7" y="252576"/>
                <a:ext cx="2782387" cy="1238994"/>
              </a:xfrm>
              <a:prstGeom prst="rect">
                <a:avLst/>
              </a:prstGeom>
              <a:blipFill>
                <a:blip r:embed="rId1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6</cp:revision>
  <dcterms:created xsi:type="dcterms:W3CDTF">2020-04-27T05:09:58Z</dcterms:created>
  <dcterms:modified xsi:type="dcterms:W3CDTF">2020-04-27T05:52:26Z</dcterms:modified>
</cp:coreProperties>
</file>