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2D28"/>
    <a:srgbClr val="E6A727"/>
    <a:srgbClr val="769376"/>
    <a:srgbClr val="EA907E"/>
    <a:srgbClr val="008080"/>
    <a:srgbClr val="E4745E"/>
    <a:srgbClr val="33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1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6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5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38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75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5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2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2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22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54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4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E214-71AE-49E0-8511-3FE919ED9730}" type="datetimeFigureOut">
              <a:rPr lang="fr-FR" smtClean="0"/>
              <a:t>19/06/2020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CA68-13B1-416F-B691-0D7C5A367F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5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Image 2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41" y="1252050"/>
            <a:ext cx="869383" cy="618823"/>
          </a:xfrm>
          <a:prstGeom prst="rect">
            <a:avLst/>
          </a:prstGeom>
          <a:ln w="12700">
            <a:noFill/>
          </a:ln>
        </p:spPr>
      </p:pic>
      <p:pic>
        <p:nvPicPr>
          <p:cNvPr id="216" name="Image 2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032" y="1250786"/>
            <a:ext cx="875215" cy="620479"/>
          </a:xfrm>
          <a:prstGeom prst="rect">
            <a:avLst/>
          </a:prstGeom>
          <a:ln w="12700">
            <a:noFill/>
          </a:ln>
        </p:spPr>
      </p:pic>
      <p:sp>
        <p:nvSpPr>
          <p:cNvPr id="77" name="Ellipse 76"/>
          <p:cNvSpPr/>
          <p:nvPr/>
        </p:nvSpPr>
        <p:spPr>
          <a:xfrm>
            <a:off x="3645654" y="2243316"/>
            <a:ext cx="706004" cy="302647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46" name="Ellipse 45"/>
          <p:cNvSpPr/>
          <p:nvPr/>
        </p:nvSpPr>
        <p:spPr>
          <a:xfrm>
            <a:off x="4577355" y="324518"/>
            <a:ext cx="737883" cy="341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b="1" dirty="0">
                            <a:solidFill>
                              <a:srgbClr val="FF0000"/>
                            </a:solidFill>
                            <a:latin typeface="Sitka Text" panose="02000505000000020004" pitchFamily="2" charset="0"/>
                          </a:rPr>
                          <m:t>γ</m:t>
                        </m:r>
                      </m:e>
                      <m:sub>
                        <m:r>
                          <a:rPr lang="fr-FR" sz="701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𝒈𝒍𝒐𝒃𝒂𝒍</m:t>
                        </m:r>
                      </m:sub>
                    </m:sSub>
                  </m:oMath>
                </a14:m>
                <a:r>
                  <a:rPr lang="fr-FR" sz="701" b="1" dirty="0">
                    <a:solidFill>
                      <a:srgbClr val="FF0000"/>
                    </a:solidFill>
                  </a:rPr>
                  <a:t> =100%</a:t>
                </a:r>
              </a:p>
              <a:p>
                <a:pPr algn="ctr"/>
                <a:r>
                  <a:rPr lang="fr-FR" sz="701" dirty="0" smtClean="0"/>
                  <a:t>2160 </a:t>
                </a:r>
                <a:r>
                  <a:rPr lang="en-US" sz="701" dirty="0"/>
                  <a:t>MOTUs</a:t>
                </a: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839" y="359283"/>
                <a:ext cx="883485" cy="318100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/>
          <p:cNvSpPr txBox="1"/>
          <p:nvPr/>
        </p:nvSpPr>
        <p:spPr>
          <a:xfrm>
            <a:off x="3715395" y="1092631"/>
            <a:ext cx="60094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Caribbean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572654" y="1092631"/>
            <a:ext cx="7515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Pacific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522861" y="1096374"/>
            <a:ext cx="690994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West </a:t>
            </a:r>
            <a:r>
              <a:rPr lang="en-US" sz="701" dirty="0"/>
              <a:t>Indian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335376" y="1099085"/>
            <a:ext cx="931202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/>
              <a:t>Central </a:t>
            </a:r>
            <a:r>
              <a:rPr lang="fr-FR" sz="701" dirty="0" smtClean="0"/>
              <a:t>Indo Pacific</a:t>
            </a:r>
            <a:endParaRPr lang="fr-FR" sz="70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8.6%</a:t>
                </a:r>
                <a:endParaRPr lang="fr-FR" sz="701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804" y="2213431"/>
                <a:ext cx="956855" cy="308033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 site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0%</a:t>
                </a:r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158" y="2202198"/>
                <a:ext cx="765029" cy="308033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092" y="2207570"/>
                <a:ext cx="855633" cy="308033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11 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35.6%</a:t>
                </a:r>
                <a:endParaRPr lang="fr-FR" sz="701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51" y="2206607"/>
                <a:ext cx="899803" cy="308033"/>
              </a:xfrm>
              <a:prstGeom prst="rect">
                <a:avLst/>
              </a:prstGeom>
              <a:blipFill>
                <a:blip r:embed="rId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31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4.2%</a:t>
                </a:r>
                <a:endParaRPr lang="fr-FR" sz="701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75" y="2976395"/>
                <a:ext cx="941079" cy="418384"/>
              </a:xfrm>
              <a:prstGeom prst="rect">
                <a:avLst/>
              </a:prstGeom>
              <a:blipFill>
                <a:blip r:embed="rId9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3.4%</a:t>
                </a:r>
                <a:endParaRPr lang="fr-FR" sz="701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514" y="2976395"/>
                <a:ext cx="926430" cy="418384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16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4</a:t>
                </a:r>
                <a:r>
                  <a:rPr lang="fr-FR" sz="701" dirty="0" smtClean="0"/>
                  <a:t>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4%</a:t>
                </a:r>
                <a:endParaRPr lang="fr-FR" sz="701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722" y="2976395"/>
                <a:ext cx="888301" cy="418384"/>
              </a:xfrm>
              <a:prstGeom prst="rect">
                <a:avLst/>
              </a:prstGeom>
              <a:blipFill>
                <a:blip r:embed="rId11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46 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8.4%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5</a:t>
                </a:r>
                <a:r>
                  <a:rPr lang="fr-FR" sz="701" dirty="0" smtClean="0"/>
                  <a:t>%</a:t>
                </a:r>
                <a:endParaRPr lang="fr-FR" sz="701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190" y="2986729"/>
                <a:ext cx="976908" cy="418384"/>
              </a:xfrm>
              <a:prstGeom prst="rect">
                <a:avLst/>
              </a:prstGeom>
              <a:blipFill>
                <a:blip r:embed="rId12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4.5%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80" y="3420956"/>
                <a:ext cx="811350" cy="21223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/>
          <p:cNvCxnSpPr>
            <a:stCxn id="201" idx="2"/>
            <a:endCxn id="9" idx="0"/>
          </p:cNvCxnSpPr>
          <p:nvPr/>
        </p:nvCxnSpPr>
        <p:spPr>
          <a:xfrm flipH="1">
            <a:off x="3994232" y="1865933"/>
            <a:ext cx="5078" cy="3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216" idx="2"/>
            <a:endCxn id="83" idx="0"/>
          </p:cNvCxnSpPr>
          <p:nvPr/>
        </p:nvCxnSpPr>
        <p:spPr>
          <a:xfrm>
            <a:off x="4925640" y="1871265"/>
            <a:ext cx="8896" cy="380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221" idx="2"/>
            <a:endCxn id="84" idx="0"/>
          </p:cNvCxnSpPr>
          <p:nvPr/>
        </p:nvCxnSpPr>
        <p:spPr>
          <a:xfrm>
            <a:off x="5853433" y="1870873"/>
            <a:ext cx="7165" cy="368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31" idx="2"/>
            <a:endCxn id="85" idx="0"/>
          </p:cNvCxnSpPr>
          <p:nvPr/>
        </p:nvCxnSpPr>
        <p:spPr>
          <a:xfrm>
            <a:off x="6789278" y="1865933"/>
            <a:ext cx="4073" cy="37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endCxn id="100" idx="0"/>
          </p:cNvCxnSpPr>
          <p:nvPr/>
        </p:nvCxnSpPr>
        <p:spPr>
          <a:xfrm>
            <a:off x="3998656" y="2545963"/>
            <a:ext cx="3565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83" idx="4"/>
            <a:endCxn id="103" idx="0"/>
          </p:cNvCxnSpPr>
          <p:nvPr/>
        </p:nvCxnSpPr>
        <p:spPr>
          <a:xfrm flipH="1">
            <a:off x="4931798" y="2554426"/>
            <a:ext cx="2738" cy="40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84" idx="4"/>
            <a:endCxn id="108" idx="0"/>
          </p:cNvCxnSpPr>
          <p:nvPr/>
        </p:nvCxnSpPr>
        <p:spPr>
          <a:xfrm>
            <a:off x="5860598" y="2541548"/>
            <a:ext cx="825" cy="424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85" idx="4"/>
            <a:endCxn id="115" idx="0"/>
          </p:cNvCxnSpPr>
          <p:nvPr/>
        </p:nvCxnSpPr>
        <p:spPr>
          <a:xfrm flipH="1">
            <a:off x="6791338" y="2544285"/>
            <a:ext cx="2013" cy="421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stCxn id="46" idx="4"/>
            <a:endCxn id="6" idx="0"/>
          </p:cNvCxnSpPr>
          <p:nvPr/>
        </p:nvCxnSpPr>
        <p:spPr>
          <a:xfrm>
            <a:off x="4946297" y="666204"/>
            <a:ext cx="2108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stCxn id="46" idx="4"/>
            <a:endCxn id="7" idx="0"/>
          </p:cNvCxnSpPr>
          <p:nvPr/>
        </p:nvCxnSpPr>
        <p:spPr>
          <a:xfrm>
            <a:off x="4946297" y="666204"/>
            <a:ext cx="922061" cy="43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4610016" y="2251779"/>
            <a:ext cx="649039" cy="302647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4" name="Ellipse 83"/>
          <p:cNvSpPr/>
          <p:nvPr/>
        </p:nvSpPr>
        <p:spPr>
          <a:xfrm>
            <a:off x="5490216" y="2238901"/>
            <a:ext cx="740764" cy="302647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85" name="Ellipse 84"/>
          <p:cNvSpPr/>
          <p:nvPr/>
        </p:nvSpPr>
        <p:spPr>
          <a:xfrm>
            <a:off x="6428068" y="2241638"/>
            <a:ext cx="730566" cy="302647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0" name="Ellipse 99"/>
          <p:cNvSpPr/>
          <p:nvPr/>
        </p:nvSpPr>
        <p:spPr>
          <a:xfrm>
            <a:off x="3628086" y="2966172"/>
            <a:ext cx="748270" cy="460131"/>
          </a:xfrm>
          <a:prstGeom prst="ellipse">
            <a:avLst/>
          </a:prstGeom>
          <a:noFill/>
          <a:ln w="12700">
            <a:solidFill>
              <a:srgbClr val="E6A727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3" name="Ellipse 102"/>
          <p:cNvSpPr/>
          <p:nvPr/>
        </p:nvSpPr>
        <p:spPr>
          <a:xfrm>
            <a:off x="4548668" y="2959729"/>
            <a:ext cx="766259" cy="460131"/>
          </a:xfrm>
          <a:prstGeom prst="ellipse">
            <a:avLst/>
          </a:prstGeom>
          <a:noFill/>
          <a:ln>
            <a:solidFill>
              <a:srgbClr val="3333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08" name="Ellipse 107"/>
          <p:cNvSpPr/>
          <p:nvPr/>
        </p:nvSpPr>
        <p:spPr>
          <a:xfrm>
            <a:off x="5491865" y="2966172"/>
            <a:ext cx="739115" cy="460131"/>
          </a:xfrm>
          <a:prstGeom prst="ellipse">
            <a:avLst/>
          </a:prstGeom>
          <a:noFill/>
          <a:ln>
            <a:solidFill>
              <a:srgbClr val="EA907E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15" name="Ellipse 114"/>
          <p:cNvSpPr/>
          <p:nvPr/>
        </p:nvSpPr>
        <p:spPr>
          <a:xfrm>
            <a:off x="6374957" y="2966172"/>
            <a:ext cx="832762" cy="460131"/>
          </a:xfrm>
          <a:prstGeom prst="ellipse">
            <a:avLst/>
          </a:prstGeom>
          <a:noFill/>
          <a:ln>
            <a:solidFill>
              <a:srgbClr val="76937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sp>
        <p:nvSpPr>
          <p:cNvPr id="123" name="ZoneTexte 122"/>
          <p:cNvSpPr txBox="1"/>
          <p:nvPr/>
        </p:nvSpPr>
        <p:spPr>
          <a:xfrm>
            <a:off x="1836916" y="518333"/>
            <a:ext cx="19490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77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79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Diversity </a:t>
            </a:r>
            <a:r>
              <a:rPr lang="en-US" sz="77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of all MOTUs</a:t>
            </a:r>
          </a:p>
        </p:txBody>
      </p:sp>
      <p:pic>
        <p:nvPicPr>
          <p:cNvPr id="201" name="Image 20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00" y="1248440"/>
            <a:ext cx="866820" cy="617493"/>
          </a:xfrm>
          <a:prstGeom prst="rect">
            <a:avLst/>
          </a:prstGeom>
          <a:ln w="12700">
            <a:noFill/>
          </a:ln>
        </p:spPr>
      </p:pic>
      <p:pic>
        <p:nvPicPr>
          <p:cNvPr id="202" name="Image 20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83" y="2095296"/>
            <a:ext cx="866326" cy="569202"/>
          </a:xfrm>
          <a:prstGeom prst="rect">
            <a:avLst/>
          </a:prstGeom>
        </p:spPr>
      </p:pic>
      <p:pic>
        <p:nvPicPr>
          <p:cNvPr id="203" name="Image 20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820" y="2830979"/>
            <a:ext cx="866474" cy="649855"/>
          </a:xfrm>
          <a:prstGeom prst="rect">
            <a:avLst/>
          </a:prstGeom>
        </p:spPr>
      </p:pic>
      <p:pic>
        <p:nvPicPr>
          <p:cNvPr id="231" name="Image 23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1" y="1248440"/>
            <a:ext cx="867513" cy="617493"/>
          </a:xfrm>
          <a:prstGeom prst="rect">
            <a:avLst/>
          </a:prstGeom>
          <a:ln w="12700">
            <a:noFill/>
          </a:ln>
        </p:spPr>
      </p:pic>
      <p:cxnSp>
        <p:nvCxnSpPr>
          <p:cNvPr id="39" name="Connecteur droit avec flèche 38"/>
          <p:cNvCxnSpPr>
            <a:stCxn id="46" idx="4"/>
            <a:endCxn id="5" idx="0"/>
          </p:cNvCxnSpPr>
          <p:nvPr/>
        </p:nvCxnSpPr>
        <p:spPr>
          <a:xfrm flipH="1">
            <a:off x="4015866" y="666204"/>
            <a:ext cx="930431" cy="42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𝛃</m:t>
                        </m:r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𝐫𝐞𝐠𝐢𝐨𝐧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74.5</a:t>
                </a:r>
                <a:r>
                  <a:rPr lang="fr-FR" sz="779" b="1" dirty="0">
                    <a:solidFill>
                      <a:srgbClr val="FF0000"/>
                    </a:solidFill>
                  </a:rPr>
                  <a:t>%</a:t>
                </a: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494" y="775330"/>
                <a:ext cx="1054867" cy="22365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𝐢𝐭𝐞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14%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60" y="1907581"/>
                <a:ext cx="883484" cy="214995"/>
              </a:xfrm>
              <a:prstGeom prst="rect">
                <a:avLst/>
              </a:prstGeom>
              <a:blipFill>
                <a:blip r:embed="rId19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77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79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b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𝒊𝒏𝒕𝒆𝒓</m:t>
                        </m:r>
                        <m:r>
                          <a:rPr lang="fr-FR" sz="779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79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𝒔𝒕𝒂𝒕𝒊𝒐𝒏</m:t>
                        </m:r>
                      </m:sub>
                    </m:sSub>
                  </m:oMath>
                </a14:m>
                <a:r>
                  <a:rPr lang="fr-FR" sz="779" b="1" dirty="0">
                    <a:solidFill>
                      <a:srgbClr val="FF0000"/>
                    </a:solidFill>
                  </a:rPr>
                  <a:t>= 7</a:t>
                </a:r>
                <a:r>
                  <a:rPr lang="fr-FR" sz="779" b="1" dirty="0" smtClean="0">
                    <a:solidFill>
                      <a:srgbClr val="FF0000"/>
                    </a:solidFill>
                  </a:rPr>
                  <a:t>%</a:t>
                </a:r>
                <a:endParaRPr lang="fr-FR" sz="779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367" y="2624432"/>
                <a:ext cx="992994" cy="214995"/>
              </a:xfrm>
              <a:prstGeom prst="rect">
                <a:avLst/>
              </a:prstGeom>
              <a:blipFill>
                <a:blip r:embed="rId20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avec flèche 44"/>
          <p:cNvCxnSpPr>
            <a:stCxn id="46" idx="4"/>
            <a:endCxn id="8" idx="0"/>
          </p:cNvCxnSpPr>
          <p:nvPr/>
        </p:nvCxnSpPr>
        <p:spPr>
          <a:xfrm>
            <a:off x="4946297" y="666204"/>
            <a:ext cx="1854680" cy="43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fr-FR" sz="800" b="1" i="1" kern="120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800" b="1" i="1" kern="12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fr-FR" sz="800" b="1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𝒈𝒍𝒐𝒃𝒂𝒍</m:t>
                                  </m:r>
                                </m:sub>
                              </m:sSub>
                            </m:oMath>
                          </a14:m>
                          <a:r>
                            <a:rPr lang="fr-FR" sz="800" b="1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700" b="0" i="1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(MOTUs)</a:t>
                          </a:r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𝒔𝒕𝒂𝒕𝒊𝒐𝒏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824515"/>
                  </p:ext>
                </p:extLst>
              </p:nvPr>
            </p:nvGraphicFramePr>
            <p:xfrm>
              <a:off x="2313299" y="3726210"/>
              <a:ext cx="4650980" cy="9764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303525">
                    <a:tc>
                      <a:txBody>
                        <a:bodyPr/>
                        <a:lstStyle/>
                        <a:p>
                          <a:r>
                            <a:rPr lang="fr-FR" sz="800" b="1" i="0" kern="12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MOTUs assigned to…</a:t>
                          </a:r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205556" r="-401852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302752" r="-298165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406481" r="-200926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501835" r="-99083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607407" b="-22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Cryptobenthic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275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Pelagic families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171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74.3%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13.5%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7.7%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5435536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388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69.5%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14.1%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9.4%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7%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601826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9" name="Image 4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72" y="1248440"/>
            <a:ext cx="906862" cy="617492"/>
          </a:xfrm>
          <a:prstGeom prst="rect">
            <a:avLst/>
          </a:prstGeom>
          <a:ln w="12700">
            <a:noFill/>
          </a:ln>
        </p:spPr>
      </p:pic>
      <p:sp>
        <p:nvSpPr>
          <p:cNvPr id="50" name="ZoneTexte 49"/>
          <p:cNvSpPr txBox="1"/>
          <p:nvPr/>
        </p:nvSpPr>
        <p:spPr>
          <a:xfrm>
            <a:off x="2577258" y="1099085"/>
            <a:ext cx="870285" cy="20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1" dirty="0" smtClean="0"/>
              <a:t>South West Pacific</a:t>
            </a:r>
            <a:endParaRPr lang="fr-FR" sz="701" dirty="0"/>
          </a:p>
        </p:txBody>
      </p:sp>
      <p:sp>
        <p:nvSpPr>
          <p:cNvPr id="52" name="Ellipse 51"/>
          <p:cNvSpPr/>
          <p:nvPr/>
        </p:nvSpPr>
        <p:spPr>
          <a:xfrm>
            <a:off x="2631027" y="2244647"/>
            <a:ext cx="770116" cy="302647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6</a:t>
                </a:r>
                <a:r>
                  <a:rPr lang="fr-FR" sz="701" dirty="0" smtClean="0"/>
                  <a:t> </a:t>
                </a:r>
                <a:r>
                  <a:rPr lang="fr-FR" sz="701" dirty="0"/>
                  <a:t>sites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70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𝑠𝑖𝑡𝑒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18.3%</a:t>
                </a:r>
                <a:endParaRPr lang="fr-FR" sz="701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169" y="2207938"/>
                <a:ext cx="956855" cy="308033"/>
              </a:xfrm>
              <a:prstGeom prst="rect">
                <a:avLst/>
              </a:prstGeom>
              <a:blipFill>
                <a:blip r:embed="rId2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701" dirty="0"/>
                  <a:t>4</a:t>
                </a:r>
                <a:r>
                  <a:rPr lang="fr-FR" sz="701" dirty="0" smtClean="0"/>
                  <a:t>8 </a:t>
                </a:r>
                <a:r>
                  <a:rPr lang="fr-FR" sz="701" dirty="0"/>
                  <a:t>stations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𝑖𝑛𝑡𝑒𝑟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14%</a:t>
                </a:r>
                <a:endParaRPr lang="fr-FR" sz="70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70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fr-FR" sz="70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70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fr-FR" sz="701" i="1" dirty="0">
                            <a:latin typeface="Cambria Math" panose="02040503050406030204" pitchFamily="18" charset="0"/>
                          </a:rPr>
                          <m:t>𝑠𝑡𝑎𝑡𝑖𝑜𝑛</m:t>
                        </m:r>
                      </m:sub>
                    </m:sSub>
                  </m:oMath>
                </a14:m>
                <a:r>
                  <a:rPr lang="fr-FR" sz="701" dirty="0"/>
                  <a:t>= </a:t>
                </a:r>
                <a:r>
                  <a:rPr lang="fr-FR" sz="701" dirty="0" smtClean="0"/>
                  <a:t>5.4%</a:t>
                </a:r>
                <a:endParaRPr lang="fr-FR" sz="701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840" y="2977726"/>
                <a:ext cx="941079" cy="418384"/>
              </a:xfrm>
              <a:prstGeom prst="rect">
                <a:avLst/>
              </a:prstGeom>
              <a:blipFill>
                <a:blip r:embed="rId24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/>
          <p:cNvCxnSpPr>
            <a:stCxn id="49" idx="2"/>
            <a:endCxn id="53" idx="0"/>
          </p:cNvCxnSpPr>
          <p:nvPr/>
        </p:nvCxnSpPr>
        <p:spPr>
          <a:xfrm flipH="1">
            <a:off x="3009597" y="1865932"/>
            <a:ext cx="2306" cy="34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52" idx="4"/>
            <a:endCxn id="57" idx="0"/>
          </p:cNvCxnSpPr>
          <p:nvPr/>
        </p:nvCxnSpPr>
        <p:spPr>
          <a:xfrm>
            <a:off x="3016085" y="2547294"/>
            <a:ext cx="1501" cy="42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643451" y="2967503"/>
            <a:ext cx="748270" cy="460131"/>
          </a:xfrm>
          <a:prstGeom prst="ellipse">
            <a:avLst/>
          </a:prstGeom>
          <a:noFill/>
          <a:ln w="12700">
            <a:solidFill>
              <a:srgbClr val="652D28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701"/>
          </a:p>
        </p:txBody>
      </p:sp>
      <p:cxnSp>
        <p:nvCxnSpPr>
          <p:cNvPr id="66" name="Connecteur droit avec flèche 65"/>
          <p:cNvCxnSpPr>
            <a:stCxn id="4" idx="2"/>
            <a:endCxn id="50" idx="0"/>
          </p:cNvCxnSpPr>
          <p:nvPr/>
        </p:nvCxnSpPr>
        <p:spPr>
          <a:xfrm flipH="1">
            <a:off x="3012401" y="677383"/>
            <a:ext cx="1942181" cy="4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ZoneTexte 57"/>
          <p:cNvSpPr txBox="1"/>
          <p:nvPr/>
        </p:nvSpPr>
        <p:spPr>
          <a:xfrm>
            <a:off x="1836916" y="3767524"/>
            <a:ext cx="26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800" b="1" i="1" kern="120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fr-FR" sz="800" b="1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𝒈𝒍𝒐𝒃𝒂𝒍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8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𝒓𝒆𝒈𝒊𝒐𝒏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𝒔𝒊𝒕𝒆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𝒊𝒏𝒕𝒆𝒓</m:t>
                                    </m:r>
                                    <m:r>
                                      <a:rPr lang="fr-FR" sz="800" b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8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8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𝒕𝒓𝒂𝒏𝒔𝒆𝒄𝒕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Tableau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4146629"/>
                  </p:ext>
                </p:extLst>
              </p:nvPr>
            </p:nvGraphicFramePr>
            <p:xfrm>
              <a:off x="2313299" y="4861571"/>
              <a:ext cx="4650980" cy="448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860">
                      <a:extLst>
                        <a:ext uri="{9D8B030D-6E8A-4147-A177-3AD203B41FA5}">
                          <a16:colId xmlns:a16="http://schemas.microsoft.com/office/drawing/2014/main" val="106704824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1671461065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084419488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3836093460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4109928961"/>
                        </a:ext>
                      </a:extLst>
                    </a:gridCol>
                    <a:gridCol w="660224">
                      <a:extLst>
                        <a:ext uri="{9D8B030D-6E8A-4147-A177-3AD203B41FA5}">
                          <a16:colId xmlns:a16="http://schemas.microsoft.com/office/drawing/2014/main" val="2333253021"/>
                        </a:ext>
                      </a:extLst>
                    </a:gridCol>
                  </a:tblGrid>
                  <a:tr h="224308">
                    <a:tc>
                      <a:txBody>
                        <a:bodyPr/>
                        <a:lstStyle/>
                        <a:p>
                          <a:endParaRPr lang="fr-FR" sz="800" b="1" i="0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3305" marR="63305" marT="31652" marB="31652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205556" r="-4018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302752" r="-2981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406481" r="-200926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501835" r="-9908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5"/>
                          <a:stretch>
                            <a:fillRect l="-60740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4895143"/>
                      </a:ext>
                    </a:extLst>
                  </a:tr>
                  <a:tr h="224308">
                    <a:tc>
                      <a:txBody>
                        <a:bodyPr/>
                        <a:lstStyle/>
                        <a:p>
                          <a:r>
                            <a:rPr lang="en-US" sz="8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RLS species</a:t>
                          </a:r>
                          <a:endParaRPr lang="fr-FR" sz="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1786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88.4%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8.5%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800" b="0" kern="120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2.8%</a:t>
                          </a:r>
                          <a:endParaRPr lang="fr-FR" sz="800" b="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63305" marR="63305" marT="31652" marB="31652"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18995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0" name="ZoneTexte 59"/>
          <p:cNvSpPr txBox="1"/>
          <p:nvPr/>
        </p:nvSpPr>
        <p:spPr>
          <a:xfrm>
            <a:off x="1836915" y="4873641"/>
            <a:ext cx="269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6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87</Words>
  <Application>Microsoft Office PowerPoint</Application>
  <PresentationFormat>Format A4 (210 x 297 mm)</PresentationFormat>
  <Paragraphs>74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Sitka Text</vt:lpstr>
      <vt:lpstr>Times New Roman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Laetitia MATHON</dc:creator>
  <cp:lastModifiedBy>Laetitia MATHON</cp:lastModifiedBy>
  <cp:revision>44</cp:revision>
  <dcterms:created xsi:type="dcterms:W3CDTF">2020-04-27T05:09:58Z</dcterms:created>
  <dcterms:modified xsi:type="dcterms:W3CDTF">2020-06-19T00:51:08Z</dcterms:modified>
</cp:coreProperties>
</file>