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baa41363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1baa41363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1505700" y="2127575"/>
            <a:ext cx="1696200" cy="16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0" y="413075"/>
            <a:ext cx="1505700" cy="3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0" y="3763625"/>
            <a:ext cx="4071600" cy="13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1505700" y="413075"/>
            <a:ext cx="1696200" cy="17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4071600" y="3763525"/>
            <a:ext cx="5072400" cy="13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/>
          <p:nvPr/>
        </p:nvSpPr>
        <p:spPr>
          <a:xfrm>
            <a:off x="4945800" y="2127575"/>
            <a:ext cx="1824600" cy="16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4945800" y="413025"/>
            <a:ext cx="1824600" cy="17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3201900" y="413075"/>
            <a:ext cx="1743900" cy="3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6770275" y="413075"/>
            <a:ext cx="2373600" cy="33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6770275" y="413075"/>
            <a:ext cx="236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Потребительские сегменты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4945800" y="2180700"/>
            <a:ext cx="18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Каналы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4945800" y="413075"/>
            <a:ext cx="182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Взаимоотношения с клиентами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505700" y="413075"/>
            <a:ext cx="169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Ключевые активности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3201900" y="413075"/>
            <a:ext cx="165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Ценностные предложения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4071600" y="3763525"/>
            <a:ext cx="38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Источники доходов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5"/>
          <p:cNvSpPr txBox="1"/>
          <p:nvPr/>
        </p:nvSpPr>
        <p:spPr>
          <a:xfrm>
            <a:off x="0" y="3763625"/>
            <a:ext cx="407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Структура затрат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19500" y="413075"/>
            <a:ext cx="165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Ключевые партнеры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1505700" y="2180738"/>
            <a:ext cx="169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Ключевые ресурсы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5059125" y="2550050"/>
            <a:ext cx="159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Сайт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Почта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Телефон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5"/>
          <p:cNvSpPr txBox="1"/>
          <p:nvPr/>
        </p:nvSpPr>
        <p:spPr>
          <a:xfrm>
            <a:off x="4912964" y="967175"/>
            <a:ext cx="182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ru" sz="1200"/>
              <a:t>Через сайт и другие каналы связи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777600" y="995775"/>
            <a:ext cx="23664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</a:rPr>
              <a:t>ЦА бизнеса являются люди возрастом 16-40 лет, желающие получить необычный подарок как для себя, так и для своих близких или же в срочном порядке(забыл подготовить подарок)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4133100" y="4184975"/>
            <a:ext cx="43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Разница между ценой закупки и конечной ценой продажи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93625" y="4035300"/>
            <a:ext cx="374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Постоянные: аренда склада</a:t>
            </a:r>
            <a:r>
              <a:rPr i="1" lang="ru" sz="1200"/>
              <a:t>,</a:t>
            </a:r>
            <a:r>
              <a:rPr i="1" lang="ru" sz="1200">
                <a:solidFill>
                  <a:schemeClr val="dk1"/>
                </a:solidFill>
              </a:rPr>
              <a:t>зарплата персонала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Переменные: закупка товаров</a:t>
            </a:r>
            <a:r>
              <a:rPr i="1" lang="ru" sz="1200"/>
              <a:t>,стоимость доставка товаров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19500" y="995775"/>
            <a:ext cx="14259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Маркетплейсы, челноки, малые производства/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</a:rPr>
              <a:t>предприниматели</a:t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3194700" y="953975"/>
            <a:ext cx="174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ru" sz="1200"/>
              <a:t>Интересный выбор товаров и услуг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Удобный сервис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1554900" y="2576088"/>
            <a:ext cx="159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Технологическая платформа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Логистические цепочки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1498500" y="953975"/>
            <a:ext cx="169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Привлечение и удержание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Новые рынки сбыта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0" y="12775"/>
            <a:ext cx="54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model Canvas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