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5d7f8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5d7f8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5a554db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5a554db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5a554db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5a554db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5a554dbf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5a554db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5a554db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5a554db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5a554db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5a554db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5a554db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5a554db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175" y="0"/>
            <a:ext cx="63156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801" y="0"/>
            <a:ext cx="52603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7311" y="0"/>
            <a:ext cx="492937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8769" y="0"/>
            <a:ext cx="51664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510" y="0"/>
            <a:ext cx="518497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783" y="0"/>
            <a:ext cx="512043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148" y="0"/>
            <a:ext cx="51757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