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306006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Zb8LrTkBdHCsETJ+jCLP0XK8oK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us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10-08T12:16:02.586">
    <p:pos x="6771" y="3325"/>
    <p:text>варианты с разных ракурсов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atxKT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080017" y="5008025"/>
            <a:ext cx="12240181" cy="1065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  <a:defRPr sz="944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800027" y="16072430"/>
            <a:ext cx="10800160" cy="7388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lvl="1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2pPr>
            <a:lvl3pPr lvl="2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None/>
              <a:defRPr sz="2834"/>
            </a:lvl3pPr>
            <a:lvl4pPr lvl="3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4pPr>
            <a:lvl5pPr lvl="4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5pPr>
            <a:lvl6pPr lvl="5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6pPr>
            <a:lvl7pPr lvl="6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7pPr>
            <a:lvl8pPr lvl="7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8pPr>
            <a:lvl9pPr lvl="8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990015" y="1629210"/>
            <a:ext cx="1242018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-2507809" y="11643833"/>
            <a:ext cx="19415832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-1108642" y="13042996"/>
            <a:ext cx="25932635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-7408734" y="10027951"/>
            <a:ext cx="25932635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990015" y="1629210"/>
            <a:ext cx="1242018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990015" y="8146009"/>
            <a:ext cx="12420184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982515" y="7628921"/>
            <a:ext cx="12420184" cy="127290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  <a:defRPr sz="944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982515" y="20478361"/>
            <a:ext cx="12420184" cy="6693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150"/>
              <a:buNone/>
              <a:defRPr sz="3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4"/>
              <a:buNone/>
              <a:defRPr sz="283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990015" y="1629210"/>
            <a:ext cx="1242018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990015" y="8146009"/>
            <a:ext cx="6120091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7290109" y="8146009"/>
            <a:ext cx="6120091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991890" y="1629210"/>
            <a:ext cx="1242018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991892" y="7501412"/>
            <a:ext cx="6091964" cy="3676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1pPr>
            <a:lvl2pPr indent="-2286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2pPr>
            <a:lvl3pPr indent="-2286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None/>
              <a:defRPr b="1" sz="2834"/>
            </a:lvl3pPr>
            <a:lvl4pPr indent="-2286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4pPr>
            <a:lvl5pPr indent="-2286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5pPr>
            <a:lvl6pPr indent="-2286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6pPr>
            <a:lvl7pPr indent="-2286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7pPr>
            <a:lvl8pPr indent="-2286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8pPr>
            <a:lvl9pPr indent="-2286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991892" y="11177737"/>
            <a:ext cx="6091964" cy="1644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7290109" y="7501412"/>
            <a:ext cx="6121966" cy="36763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1pPr>
            <a:lvl2pPr indent="-2286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b="1" sz="3150"/>
            </a:lvl2pPr>
            <a:lvl3pPr indent="-2286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None/>
              <a:defRPr b="1" sz="2834"/>
            </a:lvl3pPr>
            <a:lvl4pPr indent="-2286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4pPr>
            <a:lvl5pPr indent="-2286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5pPr>
            <a:lvl6pPr indent="-2286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6pPr>
            <a:lvl7pPr indent="-2286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7pPr>
            <a:lvl8pPr indent="-2286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8pPr>
            <a:lvl9pPr indent="-2286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7290109" y="11177737"/>
            <a:ext cx="6121966" cy="1644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990015" y="1629210"/>
            <a:ext cx="1242018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991890" y="2040043"/>
            <a:ext cx="4644444" cy="7140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38"/>
              <a:buFont typeface="Calibri"/>
              <a:buNone/>
              <a:defRPr sz="50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6121966" y="4405936"/>
            <a:ext cx="7290108" cy="2174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48513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38"/>
              <a:buChar char="•"/>
              <a:defRPr sz="5038"/>
            </a:lvl1pPr>
            <a:lvl2pPr indent="-508508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4408"/>
              <a:buChar char="•"/>
              <a:defRPr sz="4408"/>
            </a:lvl2pPr>
            <a:lvl3pPr indent="-46863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Char char="•"/>
              <a:defRPr sz="3780"/>
            </a:lvl3pPr>
            <a:lvl4pPr indent="-428625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Char char="•"/>
              <a:defRPr sz="3150"/>
            </a:lvl4pPr>
            <a:lvl5pPr indent="-428625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Char char="•"/>
              <a:defRPr sz="3150"/>
            </a:lvl5pPr>
            <a:lvl6pPr indent="-428625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Char char="•"/>
              <a:defRPr sz="3150"/>
            </a:lvl6pPr>
            <a:lvl7pPr indent="-428625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Char char="•"/>
              <a:defRPr sz="3150"/>
            </a:lvl7pPr>
            <a:lvl8pPr indent="-428625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Char char="•"/>
              <a:defRPr sz="3150"/>
            </a:lvl8pPr>
            <a:lvl9pPr indent="-428625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Char char="•"/>
              <a:defRPr sz="315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991890" y="9180197"/>
            <a:ext cx="4644444" cy="17007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indent="-2286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indent="-2286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indent="-2286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4pPr>
            <a:lvl5pPr indent="-2286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5pPr>
            <a:lvl6pPr indent="-2286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6pPr>
            <a:lvl7pPr indent="-2286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7pPr>
            <a:lvl8pPr indent="-2286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8pPr>
            <a:lvl9pPr indent="-2286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991890" y="2040043"/>
            <a:ext cx="4644444" cy="7140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38"/>
              <a:buFont typeface="Calibri"/>
              <a:buNone/>
              <a:defRPr sz="50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6121966" y="4405936"/>
            <a:ext cx="7290108" cy="2174629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991890" y="9180197"/>
            <a:ext cx="4644444" cy="17007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indent="-228600" lvl="1" marL="914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indent="-228600" lvl="2" marL="1371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indent="-228600" lvl="3" marL="1828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4pPr>
            <a:lvl5pPr indent="-228600" lvl="4" marL="22860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5pPr>
            <a:lvl6pPr indent="-228600" lvl="5" marL="2743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6pPr>
            <a:lvl7pPr indent="-228600" lvl="6" marL="32004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7pPr>
            <a:lvl8pPr indent="-228600" lvl="7" marL="36576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8pPr>
            <a:lvl9pPr indent="-228600" lvl="8" marL="41148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990015" y="1629210"/>
            <a:ext cx="1242018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28"/>
              <a:buFont typeface="Calibri"/>
              <a:buNone/>
              <a:defRPr b="0" i="0" sz="69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990015" y="8146009"/>
            <a:ext cx="12420184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8508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8"/>
              <a:buFont typeface="Arial"/>
              <a:buChar char="•"/>
              <a:defRPr b="0" i="0" sz="440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558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Font typeface="Arial"/>
              <a:buChar char="•"/>
              <a:defRPr b="0" i="0" sz="28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558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Font typeface="Arial"/>
              <a:buChar char="•"/>
              <a:defRPr b="0" i="0" sz="28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558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Font typeface="Arial"/>
              <a:buChar char="•"/>
              <a:defRPr b="0" i="0" sz="28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558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Font typeface="Arial"/>
              <a:buChar char="•"/>
              <a:defRPr b="0" i="0" sz="28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558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Font typeface="Arial"/>
              <a:buChar char="•"/>
              <a:defRPr b="0" i="0" sz="28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559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4"/>
              <a:buFont typeface="Arial"/>
              <a:buChar char="•"/>
              <a:defRPr b="0" i="0" sz="28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990015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770071" y="28362278"/>
            <a:ext cx="4860072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0170150" y="28362278"/>
            <a:ext cx="3240048" cy="162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slide" Target="/ppt/slides/slide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-1" y="7791445"/>
            <a:ext cx="14400214" cy="15017758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rPr b="0" i="0" lang="ru-RU" sz="94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Тело сайта</a:t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Calibri"/>
              <a:buNone/>
            </a:pPr>
            <a:r>
              <a:rPr b="0" i="0" lang="ru-RU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br>
              <a:rPr b="0" i="0" lang="ru-RU" sz="94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22754014"/>
            <a:ext cx="14400212" cy="7846636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rPr b="0" i="0" lang="ru-RU" sz="94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Подвал сайта</a:t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Calibri"/>
              <a:buNone/>
            </a:pPr>
            <a:r>
              <a:rPr b="0" i="0" lang="ru-RU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br>
              <a:rPr b="0" i="0" lang="ru-RU" sz="94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-1" y="-55190"/>
            <a:ext cx="14400212" cy="784663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rPr b="0" i="0" lang="ru-RU" sz="94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Шапка сайта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8"/>
              <a:buFont typeface="Calibri"/>
              <a:buNone/>
            </a:pPr>
            <a:r>
              <a:t/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Calibri"/>
              <a:buNone/>
            </a:pPr>
            <a:r>
              <a:rPr b="0" i="0" lang="ru-RU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0" i="0" sz="944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990025" y="1629200"/>
            <a:ext cx="65346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Calibri"/>
              <a:buNone/>
            </a:pPr>
            <a:r>
              <a:rPr lang="ru-RU"/>
              <a:t>Карточка товара </a:t>
            </a:r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990015" y="8146009"/>
            <a:ext cx="12420184" cy="1941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-RU"/>
              <a:t>Этот синий слон привнесет в  Вашу жизнь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-RU"/>
              <a:t>Новых красок. Его передовой дизайн способен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-RU"/>
              <a:t>Удивить даже самого взыскательного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-RU"/>
              <a:t>ценителя синих слонов. </a:t>
            </a:r>
            <a:endParaRPr/>
          </a:p>
          <a:p>
            <a:pPr indent="-80044" lvl="0" marL="359953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8"/>
              <a:buNone/>
            </a:pPr>
            <a:r>
              <a:t/>
            </a:r>
            <a:endParaRPr/>
          </a:p>
          <a:p>
            <a:pPr indent="-359953" lvl="0" marL="359953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ru-RU"/>
              <a:t>Тех хар-ки: </a:t>
            </a:r>
            <a:endParaRPr/>
          </a:p>
          <a:p>
            <a:pPr indent="-359953" lvl="0" marL="359953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ru-RU"/>
              <a:t>4 ноги, хобот, синий цвет </a:t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9930606" y="14793358"/>
            <a:ext cx="2616200" cy="238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10464007" y="17338459"/>
            <a:ext cx="1549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1  2   3   4   5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3308" y="1866202"/>
            <a:ext cx="5100600" cy="28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9930600" y="14235650"/>
            <a:ext cx="26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фото слона в разных ракурсах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1942308" y="12236453"/>
            <a:ext cx="3468329" cy="991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2"/>
              <a:buFont typeface="Calibri"/>
              <a:buNone/>
            </a:pPr>
            <a:r>
              <a:rPr lang="ru-RU"/>
              <a:t>Слайдер </a:t>
            </a:r>
            <a:endParaRPr/>
          </a:p>
        </p:txBody>
      </p:sp>
      <p:pic>
        <p:nvPicPr>
          <p:cNvPr id="192" name="Google Shape;19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758" y="12127502"/>
            <a:ext cx="5100484" cy="286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9760" y="15181672"/>
            <a:ext cx="5100484" cy="3604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2601" y="13562013"/>
            <a:ext cx="3906862" cy="446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2873262"/>
            <a:ext cx="6210299" cy="6043613"/>
          </a:xfrm>
          <a:prstGeom prst="rect">
            <a:avLst/>
          </a:prstGeom>
          <a:solidFill>
            <a:srgbClr val="B266CA">
              <a:alpha val="24313"/>
            </a:srgbClr>
          </a:solidFill>
          <a:ln>
            <a:noFill/>
          </a:ln>
        </p:spPr>
      </p:pic>
      <p:sp>
        <p:nvSpPr>
          <p:cNvPr id="200" name="Google Shape;200;p12"/>
          <p:cNvSpPr/>
          <p:nvPr/>
        </p:nvSpPr>
        <p:spPr>
          <a:xfrm>
            <a:off x="619694" y="3652612"/>
            <a:ext cx="2155371" cy="44849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990015" y="1629210"/>
            <a:ext cx="12420184" cy="591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Calibri"/>
              <a:buNone/>
            </a:pPr>
            <a:r>
              <a:rPr lang="ru-RU"/>
              <a:t>Пример прототипа структуры главной страницы</a:t>
            </a:r>
            <a:endParaRPr/>
          </a:p>
        </p:txBody>
      </p:sp>
      <p:pic>
        <p:nvPicPr>
          <p:cNvPr descr="Изображение выглядит как снимок экрана&#10;&#10;Автоматически созданное описание" id="92" name="Google Shape;9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69" y="9702800"/>
            <a:ext cx="13999942" cy="1105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ctrTitle"/>
          </p:nvPr>
        </p:nvSpPr>
        <p:spPr>
          <a:xfrm>
            <a:off x="-1" y="678294"/>
            <a:ext cx="14400212" cy="6758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</a:pPr>
            <a:r>
              <a:rPr lang="ru-RU"/>
              <a:t>шапка сайта</a:t>
            </a:r>
            <a:br>
              <a:rPr lang="ru-RU"/>
            </a:b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11491801" y="835791"/>
            <a:ext cx="1847919" cy="754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ПОИСК……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5305" y="2864913"/>
            <a:ext cx="13165469" cy="9108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МЕНЮ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groups of nav elements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4568528" y="929585"/>
            <a:ext cx="1930500" cy="56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609600" y="4273271"/>
            <a:ext cx="10859485" cy="175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Слайдер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sidebars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7791614" y="929608"/>
            <a:ext cx="1930400" cy="5672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+7 900 222 33 44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83" y="0"/>
            <a:ext cx="2862022" cy="286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4797462" y="1858470"/>
            <a:ext cx="7918704" cy="369332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Сила в синих слонах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45305" y="6939637"/>
            <a:ext cx="10859485" cy="1752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Мотивирующий текс к покупке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Рассказывающий о преимуществах товара/услуги предоставляемой к покупке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1950095" y="4273271"/>
            <a:ext cx="2296257" cy="10458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Боковое меню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 текущими новостями из мира слонов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077687" y="27735738"/>
            <a:ext cx="450668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 НАС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СПОСОБЫ ДОСТАВКИ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0628525" y="27735738"/>
            <a:ext cx="3574473" cy="14316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СОЦ СЕТИ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771689" y="27735738"/>
            <a:ext cx="6384682" cy="14316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Карта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2868253" y="13487691"/>
            <a:ext cx="9504219" cy="5449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МЕНЮ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2868253" y="14799255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слоны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380094" y="16032309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117308" y="16032309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1437045" y="15949178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1437046" y="14808491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9647500" y="14808491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7380095" y="14808491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5117308" y="14794638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корм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845282" y="16110819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синие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2868252" y="17607109"/>
            <a:ext cx="1071419" cy="7296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6590506" y="12666117"/>
            <a:ext cx="1025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ПОДВАЛ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1381199" y="13312198"/>
            <a:ext cx="11914909" cy="184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5"/>
          <p:cNvSpPr/>
          <p:nvPr/>
        </p:nvSpPr>
        <p:spPr>
          <a:xfrm>
            <a:off x="8456254" y="14124998"/>
            <a:ext cx="3574473" cy="14316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СОЦ СЕТИ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800259"/>
            <a:ext cx="14400213" cy="9000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2955851" y="2636874"/>
            <a:ext cx="71876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 сайта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922564" y="4963885"/>
            <a:ext cx="5894614" cy="88664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Фото слона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4180114" y="979714"/>
            <a:ext cx="62293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ru-RU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Карточка слона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2579914" y="14532430"/>
            <a:ext cx="460382" cy="74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3639680" y="14553645"/>
            <a:ext cx="460382" cy="74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4699446" y="14532428"/>
            <a:ext cx="460382" cy="746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7934411" y="5551713"/>
            <a:ext cx="5543237" cy="4018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Описание слона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Слон нужен каждому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Слон хороший добрый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Вынгосливый и прочие его характеристики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200106" y="14599813"/>
            <a:ext cx="436055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Сопутствующие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товары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5301754" y="16770352"/>
            <a:ext cx="3118119" cy="74667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Поводок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9430091" y="16686475"/>
            <a:ext cx="3803700" cy="914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поильник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329753" y="18822938"/>
            <a:ext cx="9209315" cy="2709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Слоны помогают по хозяйству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Отлично ладят с другими представителями фауны и вашего места обитания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1942307" y="10687050"/>
            <a:ext cx="10515600" cy="7361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ru-RU"/>
              <a:t>		Структура сайта  </a:t>
            </a:r>
            <a:endParaRPr/>
          </a:p>
          <a:p>
            <a:pPr indent="-80044" lvl="0" marL="359953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8"/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2980429" y="13075781"/>
            <a:ext cx="4085303" cy="412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</a:t>
            </a: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аталог (</a:t>
            </a: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 flipH="1" rot="10800000">
            <a:off x="7614754" y="16987625"/>
            <a:ext cx="1484100" cy="55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2980429" y="13732220"/>
            <a:ext cx="4085303" cy="412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Блог</a:t>
            </a: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2980429" y="14424741"/>
            <a:ext cx="4085303" cy="412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9"/>
          <p:cNvCxnSpPr/>
          <p:nvPr/>
        </p:nvCxnSpPr>
        <p:spPr>
          <a:xfrm>
            <a:off x="7200108" y="13075778"/>
            <a:ext cx="89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9"/>
          <p:cNvSpPr/>
          <p:nvPr/>
        </p:nvSpPr>
        <p:spPr>
          <a:xfrm>
            <a:off x="8234135" y="12761144"/>
            <a:ext cx="1548581" cy="5211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Подкатегоря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8234134" y="13453159"/>
            <a:ext cx="1548600" cy="521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10715677" y="12269259"/>
            <a:ext cx="1548581" cy="5211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Товар 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10715677" y="13075780"/>
            <a:ext cx="1548581" cy="5211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Товар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0715677" y="13903627"/>
            <a:ext cx="1548581" cy="5211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Товар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9"/>
          <p:cNvCxnSpPr/>
          <p:nvPr/>
        </p:nvCxnSpPr>
        <p:spPr>
          <a:xfrm>
            <a:off x="9782715" y="13336347"/>
            <a:ext cx="89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9"/>
          <p:cNvCxnSpPr/>
          <p:nvPr/>
        </p:nvCxnSpPr>
        <p:spPr>
          <a:xfrm>
            <a:off x="9168814" y="14145175"/>
            <a:ext cx="0" cy="2916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9"/>
          <p:cNvSpPr/>
          <p:nvPr/>
        </p:nvSpPr>
        <p:spPr>
          <a:xfrm>
            <a:off x="3333750" y="11801475"/>
            <a:ext cx="4391100" cy="6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3419475" y="11925225"/>
            <a:ext cx="4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главная страница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9"/>
          <p:cNvCxnSpPr/>
          <p:nvPr/>
        </p:nvCxnSpPr>
        <p:spPr>
          <a:xfrm>
            <a:off x="5219700" y="12496800"/>
            <a:ext cx="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9"/>
          <p:cNvSpPr/>
          <p:nvPr/>
        </p:nvSpPr>
        <p:spPr>
          <a:xfrm flipH="1" rot="10800000">
            <a:off x="9238804" y="16987625"/>
            <a:ext cx="1484100" cy="55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2018-10-03T09:31:46Z</dcterms:created>
  <dc:creator>user</dc:creator>
</cp:coreProperties>
</file>