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4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8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8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2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1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4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2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453F-079A-4B23-A386-11F56ABE543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6195-698A-4C11-8906-FB257318A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 Index &amp; Orchestrator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Indexes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Indexes reduce the amount of data the server has to examine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Indexes help the server avoid sorting and temporary tables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Indexes turn random I/O into sequential I/O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Note : An index isn’t always the right tool.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29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Indexing Strategies for High Performance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Isolating the </a:t>
            </a:r>
            <a:r>
              <a:rPr lang="en-US" altLang="zh-CN" dirty="0" smtClean="0"/>
              <a:t>Column</a:t>
            </a:r>
          </a:p>
          <a:p>
            <a:r>
              <a:rPr lang="en-US" altLang="zh-CN" dirty="0"/>
              <a:t>Prefix Indexes and Index </a:t>
            </a:r>
            <a:r>
              <a:rPr lang="en-US" altLang="zh-CN" dirty="0" smtClean="0"/>
              <a:t>Selectivity</a:t>
            </a:r>
          </a:p>
          <a:p>
            <a:r>
              <a:rPr lang="en-US" altLang="zh-CN" dirty="0"/>
              <a:t>Multicolumn </a:t>
            </a:r>
            <a:r>
              <a:rPr lang="en-US" altLang="zh-CN" dirty="0" smtClean="0"/>
              <a:t>Indexes</a:t>
            </a:r>
          </a:p>
          <a:p>
            <a:r>
              <a:rPr lang="en-US" altLang="zh-CN" dirty="0"/>
              <a:t>Choosing a Good Column </a:t>
            </a:r>
            <a:r>
              <a:rPr lang="en-US" altLang="zh-CN" dirty="0" smtClean="0"/>
              <a:t>Order</a:t>
            </a:r>
          </a:p>
          <a:p>
            <a:r>
              <a:rPr lang="en-US" altLang="zh-CN" dirty="0"/>
              <a:t>Clustered Indexes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6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Isolating the Column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3704"/>
            <a:ext cx="7650279" cy="728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2422"/>
            <a:ext cx="7464552" cy="8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5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Prefix Indexes and Index Selectivity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prefix of the column is often selective enough to give good performance. If </a:t>
            </a:r>
            <a:r>
              <a:rPr lang="en-US" altLang="zh-CN" dirty="0" smtClean="0"/>
              <a:t>you’re indexing </a:t>
            </a:r>
            <a:r>
              <a:rPr lang="en-US" altLang="zh-CN" dirty="0"/>
              <a:t>BLOB or TEXT columns, or very long VARCHAR columns, you </a:t>
            </a:r>
            <a:r>
              <a:rPr lang="en-US" altLang="zh-CN" i="1" dirty="0"/>
              <a:t>must </a:t>
            </a:r>
            <a:r>
              <a:rPr lang="en-US" altLang="zh-CN" dirty="0"/>
              <a:t>define </a:t>
            </a:r>
            <a:r>
              <a:rPr lang="en-US" altLang="zh-CN" dirty="0" smtClean="0"/>
              <a:t>prefix indexes</a:t>
            </a:r>
            <a:r>
              <a:rPr lang="en-US" altLang="zh-CN" dirty="0"/>
              <a:t>, because MySQL disallows indexing their full length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trick is to choose a prefix that’s long enough to give good selectivity, but </a:t>
            </a:r>
            <a:r>
              <a:rPr lang="en-US" altLang="zh-CN" dirty="0" smtClean="0"/>
              <a:t>short enough </a:t>
            </a:r>
            <a:r>
              <a:rPr lang="en-US" altLang="zh-CN" dirty="0"/>
              <a:t>to save space. The prefix should be long enough to make the index nearly </a:t>
            </a:r>
            <a:r>
              <a:rPr lang="en-US" altLang="zh-CN" dirty="0" smtClean="0"/>
              <a:t>as useful </a:t>
            </a:r>
            <a:r>
              <a:rPr lang="en-US" altLang="zh-CN" dirty="0"/>
              <a:t>as it would be if you’d indexed the whole column. In other words, you’d like </a:t>
            </a:r>
            <a:r>
              <a:rPr lang="en-US" altLang="zh-CN" dirty="0" smtClean="0"/>
              <a:t>the prefix’s </a:t>
            </a:r>
            <a:r>
              <a:rPr lang="en-US" altLang="zh-CN" dirty="0"/>
              <a:t>cardinality to be close to the full column’s cardinality.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7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Selectivity case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41392" cy="106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17" y="1510762"/>
            <a:ext cx="5130410" cy="2149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56" y="3794689"/>
            <a:ext cx="4953255" cy="2743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36" y="3794689"/>
            <a:ext cx="4978656" cy="1822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5605"/>
            <a:ext cx="4330923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1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Multicolumn Indexes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7368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CREATE TABLE t (</a:t>
            </a:r>
          </a:p>
          <a:p>
            <a:pPr marL="457200" lvl="1" indent="0">
              <a:buNone/>
            </a:pPr>
            <a:r>
              <a:rPr lang="en-US" altLang="zh-CN" dirty="0"/>
              <a:t>c1 INT,</a:t>
            </a:r>
          </a:p>
          <a:p>
            <a:pPr marL="457200" lvl="1" indent="0">
              <a:buNone/>
            </a:pPr>
            <a:r>
              <a:rPr lang="en-US" altLang="zh-CN" dirty="0"/>
              <a:t>c2 INT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c3 </a:t>
            </a:r>
            <a:r>
              <a:rPr lang="en-US" altLang="zh-CN" dirty="0"/>
              <a:t>INT,</a:t>
            </a:r>
          </a:p>
          <a:p>
            <a:pPr marL="457200" lvl="1" indent="0">
              <a:buNone/>
            </a:pPr>
            <a:r>
              <a:rPr lang="en-US" altLang="zh-CN" dirty="0"/>
              <a:t>KEY(c1</a:t>
            </a:r>
            <a:r>
              <a:rPr lang="en-US" altLang="zh-CN" dirty="0" smtClean="0"/>
              <a:t>), 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KEY(c2),</a:t>
            </a:r>
          </a:p>
          <a:p>
            <a:pPr marL="457200" lvl="1" indent="0">
              <a:buNone/>
            </a:pPr>
            <a:r>
              <a:rPr lang="en-US" altLang="zh-CN" dirty="0"/>
              <a:t>KEY(c3)</a:t>
            </a:r>
          </a:p>
          <a:p>
            <a:pPr marL="0" indent="0">
              <a:buNone/>
            </a:pPr>
            <a:r>
              <a:rPr lang="en-US" altLang="zh-CN" dirty="0" smtClean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2776" y="1825625"/>
            <a:ext cx="6956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</a:t>
            </a:r>
            <a:r>
              <a:rPr lang="en-US" altLang="zh-CN" sz="2400" dirty="0"/>
              <a:t>create</a:t>
            </a:r>
            <a:r>
              <a:rPr lang="en-US" altLang="zh-CN" dirty="0"/>
              <a:t> indexes on columns that appear in the WHERE clause.” -wrong</a:t>
            </a:r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336" y="3062183"/>
            <a:ext cx="7661946" cy="19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0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Choosing a Good Column Order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Placing the most selective columns first can be a good idea when there is no </a:t>
            </a:r>
            <a:r>
              <a:rPr lang="en-US" altLang="zh-CN" sz="2400" dirty="0" smtClean="0"/>
              <a:t>sorting or </a:t>
            </a:r>
            <a:r>
              <a:rPr lang="en-US" altLang="zh-CN" sz="2400" dirty="0"/>
              <a:t>grouping to consider, and thus the purpose of the index is only to optimize </a:t>
            </a:r>
            <a:r>
              <a:rPr lang="en-US" altLang="zh-CN" sz="2400" dirty="0" smtClean="0"/>
              <a:t>WHERE lookups</a:t>
            </a:r>
            <a:r>
              <a:rPr lang="en-US" altLang="zh-CN" sz="2400" dirty="0"/>
              <a:t>. In such cases, it might indeed work well to design the index so that it </a:t>
            </a:r>
            <a:r>
              <a:rPr lang="en-US" altLang="zh-CN" sz="2400" dirty="0" smtClean="0"/>
              <a:t>filters out </a:t>
            </a:r>
            <a:r>
              <a:rPr lang="en-US" altLang="zh-CN" sz="2400" dirty="0"/>
              <a:t>rows as quickly as possible, so it’s more selective for queries that specify only </a:t>
            </a:r>
            <a:r>
              <a:rPr lang="en-US" altLang="zh-CN" sz="2400" dirty="0" smtClean="0"/>
              <a:t>a prefix </a:t>
            </a:r>
            <a:r>
              <a:rPr lang="en-US" altLang="zh-CN" sz="2400" dirty="0"/>
              <a:t>of the index in the WHERE clause</a:t>
            </a:r>
            <a:r>
              <a:rPr lang="en-US" altLang="zh-CN" sz="2400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04" y="3588473"/>
            <a:ext cx="6791576" cy="825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04" y="4422440"/>
            <a:ext cx="6614160" cy="195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90" y="6311900"/>
            <a:ext cx="5636484" cy="3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Clustered Indexes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44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 Index</a:t>
            </a:r>
          </a:p>
          <a:p>
            <a:r>
              <a:rPr lang="en-US" altLang="zh-CN" dirty="0" smtClean="0"/>
              <a:t>Orchestrator</a:t>
            </a:r>
          </a:p>
          <a:p>
            <a:r>
              <a:rPr lang="en-US" altLang="zh-CN" dirty="0" err="1" smtClean="0"/>
              <a:t>ProxySQL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2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Index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B-Tree indexes</a:t>
            </a:r>
          </a:p>
          <a:p>
            <a:r>
              <a:rPr lang="en-US" altLang="zh-CN" dirty="0" smtClean="0"/>
              <a:t>Hash indexes</a:t>
            </a:r>
          </a:p>
          <a:p>
            <a:r>
              <a:rPr lang="en-US" altLang="zh-CN" dirty="0"/>
              <a:t>Spatial (R-Tree) </a:t>
            </a:r>
            <a:r>
              <a:rPr lang="en-US" altLang="zh-CN" dirty="0" smtClean="0"/>
              <a:t>indexes</a:t>
            </a:r>
          </a:p>
          <a:p>
            <a:r>
              <a:rPr lang="en-US" altLang="zh-CN" dirty="0"/>
              <a:t>Full-text </a:t>
            </a:r>
            <a:r>
              <a:rPr lang="en-US" altLang="zh-CN" dirty="0" smtClean="0"/>
              <a:t>indexes</a:t>
            </a:r>
          </a:p>
          <a:p>
            <a:r>
              <a:rPr lang="en-US" altLang="zh-CN" dirty="0"/>
              <a:t>Other types of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6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B-Tree </a:t>
            </a:r>
            <a:r>
              <a:rPr lang="en-US" altLang="zh-CN" dirty="0" smtClean="0"/>
              <a:t>index query types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Match the full </a:t>
            </a:r>
            <a:r>
              <a:rPr lang="en-US" altLang="zh-CN" i="1" dirty="0" smtClean="0"/>
              <a:t>value</a:t>
            </a:r>
          </a:p>
          <a:p>
            <a:r>
              <a:rPr lang="en-US" altLang="zh-CN" i="1" dirty="0"/>
              <a:t>Match a leftmost </a:t>
            </a:r>
            <a:r>
              <a:rPr lang="en-US" altLang="zh-CN" i="1" dirty="0" smtClean="0"/>
              <a:t>prefix</a:t>
            </a:r>
          </a:p>
          <a:p>
            <a:r>
              <a:rPr lang="en-US" altLang="zh-CN" i="1" dirty="0"/>
              <a:t>Match a column </a:t>
            </a:r>
            <a:r>
              <a:rPr lang="en-US" altLang="zh-CN" i="1" dirty="0" smtClean="0"/>
              <a:t>prefix</a:t>
            </a:r>
          </a:p>
          <a:p>
            <a:r>
              <a:rPr lang="en-US" altLang="zh-CN" i="1" dirty="0"/>
              <a:t>Match a range of </a:t>
            </a:r>
            <a:r>
              <a:rPr lang="en-US" altLang="zh-CN" i="1" dirty="0" smtClean="0"/>
              <a:t>values</a:t>
            </a:r>
          </a:p>
          <a:p>
            <a:r>
              <a:rPr lang="en-US" altLang="zh-CN" i="1" dirty="0"/>
              <a:t>Match one part exactly and match a range on another </a:t>
            </a:r>
            <a:r>
              <a:rPr lang="en-US" altLang="zh-CN" i="1" dirty="0" smtClean="0"/>
              <a:t>part</a:t>
            </a:r>
          </a:p>
          <a:p>
            <a:r>
              <a:rPr lang="en-US" altLang="zh-CN" i="1" dirty="0"/>
              <a:t>Index-only queries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98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B-Tree </a:t>
            </a:r>
            <a:r>
              <a:rPr lang="en-US" altLang="zh-CN" dirty="0" smtClean="0"/>
              <a:t>index limitations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 useful for the lookup </a:t>
            </a:r>
            <a:r>
              <a:rPr lang="en-US" altLang="zh-CN" dirty="0"/>
              <a:t>does not start from the leftmost side of the </a:t>
            </a:r>
            <a:r>
              <a:rPr lang="en-US" altLang="zh-CN" dirty="0" smtClean="0"/>
              <a:t>indexed columns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an’t </a:t>
            </a:r>
            <a:r>
              <a:rPr lang="en-US" altLang="zh-CN" dirty="0"/>
              <a:t>skip columns in the </a:t>
            </a:r>
            <a:r>
              <a:rPr lang="en-US" altLang="zh-CN" dirty="0" smtClean="0"/>
              <a:t>index</a:t>
            </a:r>
          </a:p>
          <a:p>
            <a:r>
              <a:rPr lang="en-US" altLang="zh-CN" dirty="0"/>
              <a:t>storage engine can’t optimize accesses with any columns to the right of </a:t>
            </a:r>
            <a:r>
              <a:rPr lang="en-US" altLang="zh-CN" dirty="0" smtClean="0"/>
              <a:t>the first </a:t>
            </a:r>
            <a:r>
              <a:rPr lang="en-US" altLang="zh-CN" dirty="0"/>
              <a:t>range </a:t>
            </a:r>
            <a:r>
              <a:rPr lang="en-US" altLang="zh-CN" dirty="0" smtClean="0"/>
              <a:t>condition </a:t>
            </a:r>
          </a:p>
          <a:p>
            <a:pPr marL="0" indent="0">
              <a:buNone/>
            </a:pP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en-US" altLang="zh-CN" dirty="0"/>
              <a:t> WHERE </a:t>
            </a:r>
            <a:r>
              <a:rPr lang="en-US" altLang="zh-CN" dirty="0" err="1"/>
              <a:t>last_name</a:t>
            </a:r>
            <a:r>
              <a:rPr lang="en-US" altLang="zh-CN" dirty="0" smtClean="0"/>
              <a:t>=“Smith” AND </a:t>
            </a:r>
            <a:r>
              <a:rPr lang="en-US" altLang="zh-CN" dirty="0" err="1" smtClean="0"/>
              <a:t>first_name</a:t>
            </a:r>
            <a:r>
              <a:rPr lang="en-US" altLang="zh-CN" dirty="0" smtClean="0"/>
              <a:t> </a:t>
            </a:r>
            <a:r>
              <a:rPr lang="en-US" altLang="zh-CN" dirty="0"/>
              <a:t>LIKE </a:t>
            </a:r>
            <a:r>
              <a:rPr lang="en-US" altLang="zh-CN" dirty="0" smtClean="0"/>
              <a:t>‘J%’ </a:t>
            </a:r>
            <a:r>
              <a:rPr lang="en-US" altLang="zh-CN" dirty="0"/>
              <a:t>AND </a:t>
            </a:r>
            <a:r>
              <a:rPr lang="en-US" altLang="zh-CN" dirty="0" err="1"/>
              <a:t>dob</a:t>
            </a:r>
            <a:r>
              <a:rPr lang="en-US" altLang="zh-CN" dirty="0" smtClean="0"/>
              <a:t>=‘1976-12-23’ the </a:t>
            </a:r>
            <a:r>
              <a:rPr lang="en-US" altLang="zh-CN" dirty="0"/>
              <a:t>index access will use only </a:t>
            </a:r>
            <a:r>
              <a:rPr lang="en-US" altLang="zh-CN" dirty="0" err="1" smtClean="0"/>
              <a:t>thefirst</a:t>
            </a:r>
            <a:r>
              <a:rPr lang="en-US" altLang="zh-CN" dirty="0" smtClean="0"/>
              <a:t> </a:t>
            </a:r>
            <a:r>
              <a:rPr lang="en-US" altLang="zh-CN" dirty="0"/>
              <a:t>two columns in the index, because the LIKE is a range </a:t>
            </a:r>
            <a:r>
              <a:rPr lang="en-US" altLang="zh-CN" dirty="0" smtClean="0"/>
              <a:t>condition.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43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indexes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i="1" dirty="0"/>
              <a:t>hash index </a:t>
            </a:r>
            <a:r>
              <a:rPr lang="en-US" altLang="zh-CN" dirty="0"/>
              <a:t>is built on a hash table and is useful only for exact lookups that use </a:t>
            </a:r>
            <a:r>
              <a:rPr lang="en-US" altLang="zh-CN" dirty="0" smtClean="0"/>
              <a:t>every column </a:t>
            </a:r>
            <a:r>
              <a:rPr lang="en-US" altLang="zh-CN" dirty="0"/>
              <a:t>in the </a:t>
            </a:r>
            <a:r>
              <a:rPr lang="en-US" altLang="zh-CN" dirty="0" smtClean="0"/>
              <a:t>index. For </a:t>
            </a:r>
            <a:r>
              <a:rPr lang="en-US" altLang="zh-CN" dirty="0"/>
              <a:t>each row, the storage engine computes a </a:t>
            </a:r>
            <a:r>
              <a:rPr lang="en-US" altLang="zh-CN" i="1" dirty="0"/>
              <a:t>hash code </a:t>
            </a:r>
            <a:r>
              <a:rPr lang="en-US" altLang="zh-CN" dirty="0"/>
              <a:t>of </a:t>
            </a:r>
            <a:r>
              <a:rPr lang="en-US" altLang="zh-CN" dirty="0" smtClean="0"/>
              <a:t>the indexed </a:t>
            </a:r>
            <a:r>
              <a:rPr lang="en-US" altLang="zh-CN" dirty="0"/>
              <a:t>columns, which is a small value that will probably differ from the hash </a:t>
            </a:r>
            <a:r>
              <a:rPr lang="en-US" altLang="zh-CN" dirty="0" smtClean="0"/>
              <a:t>codes computed </a:t>
            </a:r>
            <a:r>
              <a:rPr lang="en-US" altLang="zh-CN" dirty="0"/>
              <a:t>for other rows with different key values. It stores the hash codes in the </a:t>
            </a:r>
            <a:r>
              <a:rPr lang="en-US" altLang="zh-CN" dirty="0" smtClean="0"/>
              <a:t>index and </a:t>
            </a:r>
            <a:r>
              <a:rPr lang="en-US" altLang="zh-CN" dirty="0"/>
              <a:t>stores a pointer to each row in a hash table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 MySQL, only the Memory storage engine supports explicit hash indexes. They </a:t>
            </a:r>
            <a:r>
              <a:rPr lang="en-US" altLang="zh-CN" dirty="0" smtClean="0"/>
              <a:t>are the </a:t>
            </a:r>
            <a:r>
              <a:rPr lang="en-US" altLang="zh-CN" dirty="0"/>
              <a:t>default index type for Memory tables, though Memory tables can have B-Tree </a:t>
            </a:r>
            <a:r>
              <a:rPr lang="en-US" altLang="zh-CN" dirty="0" smtClean="0"/>
              <a:t>indexes, too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01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 index table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testhash</a:t>
            </a:r>
            <a:r>
              <a:rPr lang="en-US" altLang="zh-CN" dirty="0"/>
              <a:t> (</a:t>
            </a:r>
          </a:p>
          <a:p>
            <a:pPr marL="457200" lvl="1" indent="0">
              <a:buNone/>
            </a:pPr>
            <a:r>
              <a:rPr lang="en-US" altLang="zh-CN" dirty="0" err="1"/>
              <a:t>fname</a:t>
            </a:r>
            <a:r>
              <a:rPr lang="en-US" altLang="zh-CN" dirty="0"/>
              <a:t> VARCHAR(50) NOT NULL,</a:t>
            </a:r>
          </a:p>
          <a:p>
            <a:pPr marL="457200" lvl="1" indent="0">
              <a:buNone/>
            </a:pPr>
            <a:r>
              <a:rPr lang="en-US" altLang="zh-CN" dirty="0" err="1"/>
              <a:t>lname</a:t>
            </a:r>
            <a:r>
              <a:rPr lang="en-US" altLang="zh-CN" dirty="0"/>
              <a:t> VARCHAR(50) NOT NULL,</a:t>
            </a:r>
          </a:p>
          <a:p>
            <a:pPr marL="457200" lvl="1" indent="0">
              <a:buNone/>
            </a:pPr>
            <a:r>
              <a:rPr lang="en-US" altLang="zh-CN" dirty="0" smtClean="0"/>
              <a:t>KEY </a:t>
            </a:r>
            <a:r>
              <a:rPr lang="en-US" altLang="zh-CN" dirty="0"/>
              <a:t>USING HASH(</a:t>
            </a:r>
            <a:r>
              <a:rPr lang="en-US" altLang="zh-CN" dirty="0" err="1"/>
              <a:t>fname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) ENGINE=MEMORY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0" y="1402724"/>
            <a:ext cx="3003494" cy="2070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4" y="4001294"/>
            <a:ext cx="3762693" cy="2110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777" y="3728270"/>
            <a:ext cx="2690410" cy="2448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6160" y="3931920"/>
            <a:ext cx="4465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&gt; </a:t>
            </a:r>
            <a:r>
              <a:rPr lang="en-US" altLang="zh-CN" b="1" dirty="0" smtClean="0"/>
              <a:t>SELECT </a:t>
            </a:r>
            <a:r>
              <a:rPr lang="en-US" altLang="zh-CN" b="1" dirty="0" err="1"/>
              <a:t>lname</a:t>
            </a:r>
            <a:r>
              <a:rPr lang="en-US" altLang="zh-CN" b="1" dirty="0"/>
              <a:t> FROM </a:t>
            </a:r>
            <a:r>
              <a:rPr lang="en-US" altLang="zh-CN" b="1" dirty="0" err="1"/>
              <a:t>testhash</a:t>
            </a:r>
            <a:r>
              <a:rPr lang="en-US" altLang="zh-CN" b="1" dirty="0"/>
              <a:t> WHERE </a:t>
            </a:r>
            <a:r>
              <a:rPr lang="en-US" altLang="zh-CN" b="1" dirty="0" err="1"/>
              <a:t>fname</a:t>
            </a:r>
            <a:r>
              <a:rPr lang="en-US" altLang="zh-CN" b="1" dirty="0"/>
              <a:t>='Peter</a:t>
            </a:r>
            <a:r>
              <a:rPr lang="en-US" altLang="zh-CN" b="1" dirty="0" smtClean="0"/>
              <a:t>';</a:t>
            </a:r>
          </a:p>
          <a:p>
            <a:r>
              <a:rPr lang="en-US" altLang="zh-CN" dirty="0"/>
              <a:t>MySQL will calculate the hash of 'Peter' and use that to look up the pointer in the</a:t>
            </a:r>
          </a:p>
          <a:p>
            <a:r>
              <a:rPr lang="en-US" altLang="zh-CN" dirty="0"/>
              <a:t>index. Because f('Peter') = 8784, MySQL will look in the index for 8784 and find the</a:t>
            </a:r>
          </a:p>
          <a:p>
            <a:r>
              <a:rPr lang="en-US" altLang="zh-CN" dirty="0"/>
              <a:t>pointer to row 3. The final step is to compare the value in row 3 to 'Peter', to make</a:t>
            </a:r>
          </a:p>
          <a:p>
            <a:r>
              <a:rPr lang="en-US" altLang="zh-CN" dirty="0"/>
              <a:t>sure it’s the right row.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96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your own hash indexes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your storage engine doesn’t support hash indexes, </a:t>
            </a:r>
            <a:r>
              <a:rPr lang="en-US" altLang="zh-CN" dirty="0" smtClean="0"/>
              <a:t>you can </a:t>
            </a:r>
            <a:r>
              <a:rPr lang="en-US" altLang="zh-CN" dirty="0"/>
              <a:t>emulate them yourself in a manner similar to that </a:t>
            </a:r>
            <a:r>
              <a:rPr lang="en-US" altLang="zh-CN" dirty="0" err="1"/>
              <a:t>InnoDB</a:t>
            </a:r>
            <a:r>
              <a:rPr lang="en-US" altLang="zh-CN" dirty="0"/>
              <a:t> uses. This will give </a:t>
            </a:r>
            <a:r>
              <a:rPr lang="en-US" altLang="zh-CN" dirty="0" smtClean="0"/>
              <a:t>you access </a:t>
            </a:r>
            <a:r>
              <a:rPr lang="en-US" altLang="zh-CN" dirty="0"/>
              <a:t>to some of the desirable properties of hash indexes, such as a very small </a:t>
            </a:r>
            <a:r>
              <a:rPr lang="en-US" altLang="zh-CN" dirty="0" smtClean="0"/>
              <a:t>index size </a:t>
            </a:r>
            <a:r>
              <a:rPr lang="en-US" altLang="zh-CN" dirty="0"/>
              <a:t>for very long keys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idea is simple: create a </a:t>
            </a:r>
            <a:r>
              <a:rPr lang="en-US" altLang="zh-CN" dirty="0" err="1"/>
              <a:t>pseudohash</a:t>
            </a:r>
            <a:r>
              <a:rPr lang="en-US" altLang="zh-CN" dirty="0"/>
              <a:t> index on top of a standard B-Tree index. It </a:t>
            </a:r>
            <a:r>
              <a:rPr lang="en-US" altLang="zh-CN" dirty="0" smtClean="0"/>
              <a:t>will not </a:t>
            </a:r>
            <a:r>
              <a:rPr lang="en-US" altLang="zh-CN" dirty="0"/>
              <a:t>be exactly the same thing as a real hash index, because it will still use the </a:t>
            </a:r>
            <a:r>
              <a:rPr lang="en-US" altLang="zh-CN" dirty="0" smtClean="0"/>
              <a:t>B-Tree index </a:t>
            </a:r>
            <a:r>
              <a:rPr lang="en-US" altLang="zh-CN" dirty="0"/>
              <a:t>for lookups. However, it will use the keys’ hash values for lookups, instead </a:t>
            </a:r>
            <a:r>
              <a:rPr lang="en-US" altLang="zh-CN" dirty="0" smtClean="0"/>
              <a:t>of the </a:t>
            </a:r>
            <a:r>
              <a:rPr lang="en-US" altLang="zh-CN" dirty="0"/>
              <a:t>keys themselves. All you need to do is specify the hash function manually in </a:t>
            </a:r>
            <a:r>
              <a:rPr lang="en-US" altLang="zh-CN" dirty="0" smtClean="0"/>
              <a:t>the query’s </a:t>
            </a:r>
            <a:r>
              <a:rPr lang="en-US" altLang="zh-CN" dirty="0"/>
              <a:t>WHERE clause.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35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</a:t>
            </a:r>
            <a:r>
              <a:rPr lang="en-US" altLang="zh-CN" dirty="0" smtClean="0"/>
              <a:t>custom index case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831" y="1881688"/>
            <a:ext cx="5019201" cy="374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1953479"/>
            <a:ext cx="4112318" cy="1446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87770"/>
            <a:ext cx="5243525" cy="478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9175" y="3998110"/>
            <a:ext cx="8309690" cy="174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works well because the MySQL query optimizer notices there’s a small, highly</a:t>
            </a:r>
          </a:p>
          <a:p>
            <a:r>
              <a:rPr lang="en-US" altLang="zh-CN" dirty="0"/>
              <a:t>selective index on the </a:t>
            </a:r>
            <a:r>
              <a:rPr lang="en-US" altLang="zh-CN" dirty="0" err="1"/>
              <a:t>url_crc</a:t>
            </a:r>
            <a:r>
              <a:rPr lang="en-US" altLang="zh-CN" dirty="0"/>
              <a:t> column and does an index lookup for entries with that</a:t>
            </a:r>
          </a:p>
          <a:p>
            <a:r>
              <a:rPr lang="en-US" altLang="zh-CN" dirty="0"/>
              <a:t>value (1560514994, in this case). Even if several rows have the same </a:t>
            </a:r>
            <a:r>
              <a:rPr lang="en-US" altLang="zh-CN" dirty="0" err="1"/>
              <a:t>url_crc</a:t>
            </a:r>
            <a:r>
              <a:rPr lang="en-US" altLang="zh-CN" dirty="0"/>
              <a:t> value, it’s</a:t>
            </a:r>
          </a:p>
          <a:p>
            <a:r>
              <a:rPr lang="en-US" altLang="zh-CN" dirty="0"/>
              <a:t>very easy to find these rows with a fast integer comparison and then examine them to</a:t>
            </a:r>
          </a:p>
          <a:p>
            <a:r>
              <a:rPr lang="en-US" altLang="zh-CN" dirty="0"/>
              <a:t>find the one that matches the full URL exactly. The alternative is to index the full URL</a:t>
            </a:r>
          </a:p>
          <a:p>
            <a:r>
              <a:rPr lang="en-US" altLang="zh-CN" dirty="0"/>
              <a:t>as a string, which is much slower.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17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891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Theme</vt:lpstr>
      <vt:lpstr>MySQL Index &amp; Orchestrator</vt:lpstr>
      <vt:lpstr>Agenda</vt:lpstr>
      <vt:lpstr>MySQL Index</vt:lpstr>
      <vt:lpstr>B-Tree index query types</vt:lpstr>
      <vt:lpstr>B-Tree index limitations</vt:lpstr>
      <vt:lpstr>Hash indexes</vt:lpstr>
      <vt:lpstr>Hash index table</vt:lpstr>
      <vt:lpstr>Building your own hash indexes</vt:lpstr>
      <vt:lpstr>Building custom index case</vt:lpstr>
      <vt:lpstr>Benefits of Indexes</vt:lpstr>
      <vt:lpstr>Indexing Strategies for High Performance</vt:lpstr>
      <vt:lpstr>Isolating the Column</vt:lpstr>
      <vt:lpstr>Prefix Indexes and Index Selectivity</vt:lpstr>
      <vt:lpstr>Index Selectivity case</vt:lpstr>
      <vt:lpstr>Multicolumn Indexes</vt:lpstr>
      <vt:lpstr>Choosing a Good Column Order</vt:lpstr>
      <vt:lpstr>Clustered Indexes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Wei</dc:creator>
  <cp:lastModifiedBy>Hong Wei</cp:lastModifiedBy>
  <cp:revision>136</cp:revision>
  <dcterms:created xsi:type="dcterms:W3CDTF">2018-08-10T09:11:53Z</dcterms:created>
  <dcterms:modified xsi:type="dcterms:W3CDTF">2018-08-13T09:32:58Z</dcterms:modified>
</cp:coreProperties>
</file>