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4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8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8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2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1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4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2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453F-079A-4B23-A386-11F56ABE543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 Index &amp; Orchestrator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Hong Wei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 Index</a:t>
            </a:r>
          </a:p>
          <a:p>
            <a:r>
              <a:rPr lang="en-US" altLang="zh-CN" dirty="0" smtClean="0"/>
              <a:t>Orchestrator</a:t>
            </a:r>
          </a:p>
          <a:p>
            <a:r>
              <a:rPr lang="en-US" altLang="zh-CN" dirty="0" err="1" smtClean="0"/>
              <a:t>ProxySQL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62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 Index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B-Tree indexes</a:t>
            </a:r>
          </a:p>
          <a:p>
            <a:r>
              <a:rPr lang="en-US" altLang="zh-CN" dirty="0" smtClean="0"/>
              <a:t>Hash indexes</a:t>
            </a:r>
          </a:p>
          <a:p>
            <a:r>
              <a:rPr lang="en-US" altLang="zh-CN" dirty="0"/>
              <a:t>Spatial (R-Tree) </a:t>
            </a:r>
            <a:r>
              <a:rPr lang="en-US" altLang="zh-CN" dirty="0" smtClean="0"/>
              <a:t>indexes</a:t>
            </a:r>
          </a:p>
          <a:p>
            <a:r>
              <a:rPr lang="en-US" altLang="zh-CN" dirty="0"/>
              <a:t>Full-text </a:t>
            </a:r>
            <a:r>
              <a:rPr lang="en-US" altLang="zh-CN" dirty="0" smtClean="0"/>
              <a:t>indexes</a:t>
            </a:r>
          </a:p>
          <a:p>
            <a:r>
              <a:rPr lang="en-US" altLang="zh-CN" dirty="0"/>
              <a:t>Other types of 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6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Indexes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Indexes reduce the amount of data the server has to examine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Indexes help the server avoid sorting and temporary tables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Indexes turn random I/O into sequential I/O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Note : An index isn’t always the right tool.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29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Indexing Strategies for High Performance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Isolating the </a:t>
            </a:r>
            <a:r>
              <a:rPr lang="en-US" altLang="zh-CN" dirty="0" smtClean="0"/>
              <a:t>Column</a:t>
            </a:r>
          </a:p>
          <a:p>
            <a:r>
              <a:rPr lang="en-US" altLang="zh-CN" dirty="0"/>
              <a:t>Prefix Indexes and Index </a:t>
            </a:r>
            <a:r>
              <a:rPr lang="en-US" altLang="zh-CN" dirty="0" smtClean="0"/>
              <a:t>Selectivity</a:t>
            </a:r>
          </a:p>
          <a:p>
            <a:r>
              <a:rPr lang="en-US" altLang="zh-CN" dirty="0"/>
              <a:t>Multicolumn </a:t>
            </a:r>
            <a:r>
              <a:rPr lang="en-US" altLang="zh-CN" dirty="0" smtClean="0"/>
              <a:t>Indexes</a:t>
            </a:r>
          </a:p>
          <a:p>
            <a:r>
              <a:rPr lang="en-US" altLang="zh-CN" dirty="0"/>
              <a:t>Choosing a Good Column </a:t>
            </a:r>
            <a:r>
              <a:rPr lang="en-US" altLang="zh-CN" dirty="0" smtClean="0"/>
              <a:t>Order</a:t>
            </a:r>
          </a:p>
          <a:p>
            <a:r>
              <a:rPr lang="en-US" altLang="zh-CN" dirty="0"/>
              <a:t>Clustered Indexes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6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MySQL Index &amp; Orchestrator</vt:lpstr>
      <vt:lpstr>Agenda</vt:lpstr>
      <vt:lpstr>MySQL Index</vt:lpstr>
      <vt:lpstr>Benefits of Indexes</vt:lpstr>
      <vt:lpstr>Indexing Strategies for High Performance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Wei</dc:creator>
  <cp:lastModifiedBy>Hong Wei</cp:lastModifiedBy>
  <cp:revision>36</cp:revision>
  <dcterms:created xsi:type="dcterms:W3CDTF">2018-08-10T09:11:53Z</dcterms:created>
  <dcterms:modified xsi:type="dcterms:W3CDTF">2018-08-10T09:29:58Z</dcterms:modified>
</cp:coreProperties>
</file>