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73" r:id="rId7"/>
    <p:sldId id="260" r:id="rId8"/>
    <p:sldId id="274" r:id="rId9"/>
    <p:sldId id="261" r:id="rId10"/>
    <p:sldId id="275" r:id="rId11"/>
    <p:sldId id="262" r:id="rId12"/>
    <p:sldId id="276" r:id="rId13"/>
    <p:sldId id="265" r:id="rId14"/>
    <p:sldId id="266" r:id="rId15"/>
    <p:sldId id="269" r:id="rId16"/>
    <p:sldId id="270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9B51-9D3C-44DA-B68A-94776EF8401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411E-1D04-4E5E-AEAB-CD1557F51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2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9B51-9D3C-44DA-B68A-94776EF8401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411E-1D04-4E5E-AEAB-CD1557F51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3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9B51-9D3C-44DA-B68A-94776EF8401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411E-1D04-4E5E-AEAB-CD1557F51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31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9B51-9D3C-44DA-B68A-94776EF8401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411E-1D04-4E5E-AEAB-CD1557F51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3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9B51-9D3C-44DA-B68A-94776EF8401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411E-1D04-4E5E-AEAB-CD1557F51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2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9B51-9D3C-44DA-B68A-94776EF8401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411E-1D04-4E5E-AEAB-CD1557F51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89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9B51-9D3C-44DA-B68A-94776EF8401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411E-1D04-4E5E-AEAB-CD1557F51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89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9B51-9D3C-44DA-B68A-94776EF8401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411E-1D04-4E5E-AEAB-CD1557F51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10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9B51-9D3C-44DA-B68A-94776EF8401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411E-1D04-4E5E-AEAB-CD1557F51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91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9B51-9D3C-44DA-B68A-94776EF8401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411E-1D04-4E5E-AEAB-CD1557F51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42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9B51-9D3C-44DA-B68A-94776EF8401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411E-1D04-4E5E-AEAB-CD1557F51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42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9B51-9D3C-44DA-B68A-94776EF8401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411E-1D04-4E5E-AEAB-CD1557F51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43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- 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8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1182688"/>
            <a:ext cx="3870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u="sng" dirty="0"/>
              <a:t>They are constantly learning.</a:t>
            </a:r>
            <a:endParaRPr lang="en-IN" sz="2400" u="sng" dirty="0"/>
          </a:p>
        </p:txBody>
      </p:sp>
      <p:sp>
        <p:nvSpPr>
          <p:cNvPr id="3" name="Rectangle 2"/>
          <p:cNvSpPr/>
          <p:nvPr/>
        </p:nvSpPr>
        <p:spPr>
          <a:xfrm>
            <a:off x="683568" y="2636912"/>
            <a:ext cx="79230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Unstoppable entrepreneurs know that they don’t know it all. As a result, they </a:t>
            </a:r>
            <a:r>
              <a:rPr lang="en-US" sz="2400" dirty="0" smtClean="0"/>
              <a:t>never stop </a:t>
            </a:r>
            <a:r>
              <a:rPr lang="en-US" sz="2400" dirty="0"/>
              <a:t>learning. Never get so busy that you stop investing in yourself and </a:t>
            </a:r>
            <a:r>
              <a:rPr lang="en-US" sz="2400" dirty="0" smtClean="0"/>
              <a:t>your knowledge </a:t>
            </a:r>
            <a:r>
              <a:rPr lang="en-US" sz="2400" dirty="0"/>
              <a:t>of business, your industry and new </a:t>
            </a:r>
            <a:r>
              <a:rPr lang="en-US" sz="2400" dirty="0" smtClean="0"/>
              <a:t>technology.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60269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9672" y="1340768"/>
            <a:ext cx="5558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They are always looking for opportunities.</a:t>
            </a:r>
            <a:endParaRPr lang="en-IN" sz="2400" u="sng" dirty="0"/>
          </a:p>
        </p:txBody>
      </p:sp>
      <p:sp>
        <p:nvSpPr>
          <p:cNvPr id="3" name="Rectangle 2"/>
          <p:cNvSpPr/>
          <p:nvPr/>
        </p:nvSpPr>
        <p:spPr>
          <a:xfrm>
            <a:off x="683568" y="3140968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Entrepreneurs who are really successful don’t rest on their current successes. </a:t>
            </a:r>
            <a:r>
              <a:rPr lang="en-US" sz="2400" dirty="0" smtClean="0"/>
              <a:t>They realize </a:t>
            </a:r>
            <a:r>
              <a:rPr lang="en-US" sz="2400" dirty="0"/>
              <a:t>that life changes quickly, and that business moves at an even faster pace. </a:t>
            </a:r>
            <a:r>
              <a:rPr lang="en-US" sz="2400" dirty="0" smtClean="0"/>
              <a:t>To be </a:t>
            </a:r>
            <a:r>
              <a:rPr lang="en-US" sz="2400" dirty="0"/>
              <a:t>unstoppable, always be on the lookout for your next opportunity.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331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9932" y="1484784"/>
            <a:ext cx="72728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They evaluate their actions and priorities each </a:t>
            </a:r>
            <a:r>
              <a:rPr lang="en-US" sz="2400" b="1" u="sng" dirty="0" smtClean="0"/>
              <a:t>day</a:t>
            </a:r>
            <a:endParaRPr lang="en-IN" sz="2400" u="sng" dirty="0"/>
          </a:p>
        </p:txBody>
      </p:sp>
      <p:sp>
        <p:nvSpPr>
          <p:cNvPr id="3" name="Rectangle 2"/>
          <p:cNvSpPr/>
          <p:nvPr/>
        </p:nvSpPr>
        <p:spPr>
          <a:xfrm>
            <a:off x="683568" y="3212976"/>
            <a:ext cx="79055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Successful entrepreneurs know that with every day, they’re building their </a:t>
            </a:r>
            <a:r>
              <a:rPr lang="en-US" sz="2400" dirty="0" smtClean="0"/>
              <a:t>futures.  That’s </a:t>
            </a:r>
            <a:r>
              <a:rPr lang="en-US" sz="2400" dirty="0"/>
              <a:t>why they rarely let one go by without doing a review. When you </a:t>
            </a:r>
            <a:r>
              <a:rPr lang="en-US" sz="2400" dirty="0" smtClean="0"/>
              <a:t>review your accomplishments </a:t>
            </a:r>
            <a:r>
              <a:rPr lang="en-US" sz="2400" dirty="0"/>
              <a:t>at the end of each day, you’ll be able to celebrate </a:t>
            </a:r>
            <a:r>
              <a:rPr lang="en-US" sz="2400" dirty="0" smtClean="0"/>
              <a:t>the successes</a:t>
            </a:r>
            <a:r>
              <a:rPr lang="en-US" sz="2400" dirty="0"/>
              <a:t>, as well as address the shortfalls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253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7824" y="1052736"/>
            <a:ext cx="2867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u="sng" dirty="0"/>
              <a:t>TIME MANAGEMENT</a:t>
            </a:r>
            <a:endParaRPr lang="en-IN" sz="2400" u="sng" dirty="0"/>
          </a:p>
        </p:txBody>
      </p:sp>
      <p:sp>
        <p:nvSpPr>
          <p:cNvPr id="3" name="Rectangle 2"/>
          <p:cNvSpPr/>
          <p:nvPr/>
        </p:nvSpPr>
        <p:spPr>
          <a:xfrm>
            <a:off x="789825" y="1772816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Entrepreneurship is a state of mind that entails many personal and </a:t>
            </a:r>
            <a:r>
              <a:rPr lang="en-US" sz="2400" dirty="0" smtClean="0"/>
              <a:t>professional traits</a:t>
            </a:r>
            <a:r>
              <a:rPr lang="en-US" sz="2400" dirty="0"/>
              <a:t>. Being able to launch, execute, grow and scale a business is an </a:t>
            </a:r>
            <a:r>
              <a:rPr lang="en-US" sz="2400" dirty="0" smtClean="0"/>
              <a:t>intellectual exercise </a:t>
            </a:r>
            <a:r>
              <a:rPr lang="en-US" sz="2400" dirty="0"/>
              <a:t>involving a lot of research, networking, planning, business </a:t>
            </a:r>
            <a:r>
              <a:rPr lang="en-US" sz="2400" dirty="0" smtClean="0"/>
              <a:t>strategy, marketing</a:t>
            </a:r>
            <a:r>
              <a:rPr lang="en-US" sz="2400" dirty="0"/>
              <a:t>, sales, and a number of related activity.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647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321" y="1916832"/>
            <a:ext cx="78955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ntrepreneurs </a:t>
            </a:r>
            <a:r>
              <a:rPr lang="en-US" sz="2400" dirty="0"/>
              <a:t>have to jump between tasks, </a:t>
            </a:r>
            <a:r>
              <a:rPr lang="en-US" sz="2400" dirty="0" smtClean="0"/>
              <a:t>calls</a:t>
            </a:r>
            <a:r>
              <a:rPr lang="en-US" sz="2400" dirty="0"/>
              <a:t>, attend </a:t>
            </a:r>
            <a:r>
              <a:rPr lang="en-US" sz="2400" dirty="0" smtClean="0"/>
              <a:t>events, and </a:t>
            </a:r>
            <a:r>
              <a:rPr lang="en-US" sz="2400" dirty="0"/>
              <a:t>be extra careful with each and every decision for their business endeavor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Managing their time properly is an invaluable skill, and extremely rewarding in </a:t>
            </a:r>
            <a:r>
              <a:rPr lang="en-US" sz="2400" dirty="0" smtClean="0"/>
              <a:t>the </a:t>
            </a:r>
            <a:r>
              <a:rPr lang="en-IN" sz="2400" dirty="0" smtClean="0"/>
              <a:t>long </a:t>
            </a:r>
            <a:r>
              <a:rPr lang="en-IN" sz="2400" dirty="0"/>
              <a:t>run.</a:t>
            </a:r>
          </a:p>
        </p:txBody>
      </p:sp>
      <p:sp>
        <p:nvSpPr>
          <p:cNvPr id="3" name="Rectangle 2"/>
          <p:cNvSpPr/>
          <p:nvPr/>
        </p:nvSpPr>
        <p:spPr>
          <a:xfrm>
            <a:off x="899591" y="5661248"/>
            <a:ext cx="7766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50% of the self-employed workers indicating zero burnout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6023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1021378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Break Down Your Activities Into Simple Problems</a:t>
            </a:r>
            <a:endParaRPr lang="en-IN" sz="2400" u="sng" dirty="0"/>
          </a:p>
        </p:txBody>
      </p:sp>
      <p:sp>
        <p:nvSpPr>
          <p:cNvPr id="3" name="Rectangle 2"/>
          <p:cNvSpPr/>
          <p:nvPr/>
        </p:nvSpPr>
        <p:spPr>
          <a:xfrm>
            <a:off x="971600" y="2580572"/>
            <a:ext cx="7344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Utilizing your consciousness requires more energy and can be avoided </a:t>
            </a:r>
            <a:r>
              <a:rPr lang="en-US" sz="2400" dirty="0" smtClean="0"/>
              <a:t>by simplifying </a:t>
            </a:r>
            <a:r>
              <a:rPr lang="en-US" sz="2400" dirty="0"/>
              <a:t>your problems. Excellence in time management revolves </a:t>
            </a:r>
            <a:r>
              <a:rPr lang="en-US" sz="2400" dirty="0" smtClean="0"/>
              <a:t>around establishing </a:t>
            </a:r>
            <a:r>
              <a:rPr lang="en-US" sz="2400" dirty="0"/>
              <a:t>a process and breaking it down into small, atomic operations that </a:t>
            </a:r>
            <a:r>
              <a:rPr lang="en-US" sz="2400" dirty="0" smtClean="0"/>
              <a:t>are easy </a:t>
            </a:r>
            <a:r>
              <a:rPr lang="en-US" sz="2400" dirty="0"/>
              <a:t>to grasp and don’t require intensive resource consumption.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5724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7784" y="980728"/>
            <a:ext cx="3951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u="sng" dirty="0"/>
              <a:t>Create a Prioritization System</a:t>
            </a:r>
            <a:endParaRPr lang="en-IN" sz="2400" u="sng" dirty="0"/>
          </a:p>
        </p:txBody>
      </p:sp>
      <p:sp>
        <p:nvSpPr>
          <p:cNvPr id="3" name="Rectangle 2"/>
          <p:cNvSpPr/>
          <p:nvPr/>
        </p:nvSpPr>
        <p:spPr>
          <a:xfrm>
            <a:off x="1187624" y="2060848"/>
            <a:ext cx="69847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Priorities vary for businesses and are shaped around deadlines, the importance </a:t>
            </a:r>
            <a:r>
              <a:rPr lang="en-US" sz="2400" dirty="0" smtClean="0"/>
              <a:t>of execution</a:t>
            </a:r>
            <a:r>
              <a:rPr lang="en-US" sz="2400" dirty="0"/>
              <a:t>, </a:t>
            </a:r>
            <a:r>
              <a:rPr lang="en-US" sz="2400" dirty="0" smtClean="0"/>
              <a:t>and </a:t>
            </a:r>
            <a:r>
              <a:rPr lang="en-US" sz="2400" dirty="0"/>
              <a:t>reach. But we often tend to miss the essentials </a:t>
            </a:r>
            <a:r>
              <a:rPr lang="en-US" sz="2400" dirty="0" smtClean="0"/>
              <a:t>that bring </a:t>
            </a:r>
            <a:r>
              <a:rPr lang="en-US" sz="2400" dirty="0"/>
              <a:t>value in the long run or focus on a single process for weeks by </a:t>
            </a:r>
            <a:r>
              <a:rPr lang="en-US" sz="2400" dirty="0" smtClean="0"/>
              <a:t>leaving everything </a:t>
            </a:r>
            <a:r>
              <a:rPr lang="en-US" sz="2400" dirty="0"/>
              <a:t>else in the backlog.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1187624" y="501317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smtClean="0"/>
              <a:t>“Schedule your priorities.”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4451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1800" y="923528"/>
            <a:ext cx="3277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Start With a Simple Task</a:t>
            </a:r>
            <a:endParaRPr lang="en-IN" sz="2400" u="sng" dirty="0"/>
          </a:p>
        </p:txBody>
      </p:sp>
      <p:sp>
        <p:nvSpPr>
          <p:cNvPr id="3" name="Rectangle 2"/>
          <p:cNvSpPr/>
          <p:nvPr/>
        </p:nvSpPr>
        <p:spPr>
          <a:xfrm>
            <a:off x="971600" y="2780928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Failing to complete a broad and complex task over the course of the day </a:t>
            </a:r>
            <a:r>
              <a:rPr lang="en-US" sz="2400" dirty="0" smtClean="0"/>
              <a:t>will demotivate </a:t>
            </a:r>
            <a:r>
              <a:rPr lang="en-US" sz="2400" dirty="0"/>
              <a:t>you, and prevent you from seeing progress with your weekly planning.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5860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7784" y="1188159"/>
            <a:ext cx="3935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Create a Long-Term Roadmap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1043608" y="2132856"/>
            <a:ext cx="72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One of the repetitive tasks that may drag you from your day-to-day activities </a:t>
            </a:r>
            <a:r>
              <a:rPr lang="en-US" sz="2400" dirty="0" smtClean="0"/>
              <a:t>is planning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While </a:t>
            </a:r>
            <a:r>
              <a:rPr lang="en-US" sz="2400" dirty="0"/>
              <a:t>it’s okay to have individual tasks emerging from your </a:t>
            </a:r>
            <a:r>
              <a:rPr lang="en-US" sz="2400" dirty="0" smtClean="0"/>
              <a:t>interactions during </a:t>
            </a:r>
            <a:r>
              <a:rPr lang="en-US" sz="2400" dirty="0"/>
              <a:t>the business </a:t>
            </a:r>
            <a:r>
              <a:rPr lang="en-US" sz="2400" dirty="0" smtClean="0"/>
              <a:t>week.</a:t>
            </a:r>
          </a:p>
          <a:p>
            <a:endParaRPr lang="en-US" sz="2400" dirty="0" smtClean="0"/>
          </a:p>
          <a:p>
            <a:r>
              <a:rPr lang="en-US" sz="2400" dirty="0"/>
              <a:t>C</a:t>
            </a:r>
            <a:r>
              <a:rPr lang="en-US" sz="2400" dirty="0" smtClean="0"/>
              <a:t>reating </a:t>
            </a:r>
            <a:r>
              <a:rPr lang="en-US" sz="2400" dirty="0"/>
              <a:t>a long-term plan would let you focus better, </a:t>
            </a:r>
            <a:r>
              <a:rPr lang="en-US" sz="2400" dirty="0" smtClean="0"/>
              <a:t>and decide </a:t>
            </a:r>
            <a:r>
              <a:rPr lang="en-US" sz="2400" dirty="0"/>
              <a:t>whether your new tasks are in line with your goals.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1173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1772816"/>
            <a:ext cx="7344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When you struggle with your typical workflow, take a step back and revise </a:t>
            </a:r>
            <a:r>
              <a:rPr lang="en-US" sz="2400" dirty="0" smtClean="0"/>
              <a:t>your roadmap </a:t>
            </a:r>
            <a:r>
              <a:rPr lang="en-US" sz="2400" dirty="0"/>
              <a:t>again.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See </a:t>
            </a:r>
            <a:r>
              <a:rPr lang="en-US" sz="2400" dirty="0"/>
              <a:t>what you’ve started with, where you are at that point of </a:t>
            </a:r>
            <a:r>
              <a:rPr lang="en-US" sz="2400" dirty="0" smtClean="0"/>
              <a:t>time, and </a:t>
            </a:r>
            <a:r>
              <a:rPr lang="en-US" sz="2400" dirty="0"/>
              <a:t>how is your progress going.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everything seems to be on track, just </a:t>
            </a:r>
            <a:r>
              <a:rPr lang="en-US" sz="2400" dirty="0" smtClean="0"/>
              <a:t>proceed with </a:t>
            </a:r>
            <a:r>
              <a:rPr lang="en-US" sz="2400" dirty="0"/>
              <a:t>a focus on results and discard distractions from your list.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3347864" y="764704"/>
            <a:ext cx="1893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u="sng" dirty="0"/>
              <a:t>Reality Check</a:t>
            </a: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352655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957809"/>
            <a:ext cx="396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/>
              <a:t>BEHAVIOURAL ASPECTS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68047" y="2685113"/>
            <a:ext cx="78895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Being an entrepreneur isn’t easy. It requires the kinds of habits that most </a:t>
            </a:r>
            <a:r>
              <a:rPr lang="en-US" sz="2400" dirty="0" smtClean="0"/>
              <a:t>people simply </a:t>
            </a:r>
            <a:r>
              <a:rPr lang="en-US" sz="2400" dirty="0"/>
              <a:t>don’t have, along with a discipline, passion and dedication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017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968080"/>
            <a:ext cx="720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Successful entrepreneurs work mainly “on” the business and less “in” the business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When you are knee-deep in your overlapping tasks, you often lose perspective </a:t>
            </a:r>
            <a:r>
              <a:rPr lang="en-US" sz="2400" dirty="0" smtClean="0"/>
              <a:t>on </a:t>
            </a:r>
            <a:r>
              <a:rPr lang="en-IN" sz="2400" dirty="0" smtClean="0"/>
              <a:t>the </a:t>
            </a:r>
            <a:r>
              <a:rPr lang="en-IN" sz="2400" dirty="0"/>
              <a:t>purpose of these.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899592" y="4869160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Go out and take a walk, get some fresh air and relax for a moment - this would </a:t>
            </a:r>
            <a:r>
              <a:rPr lang="en-US" sz="2400" dirty="0" smtClean="0"/>
              <a:t>also bring </a:t>
            </a:r>
            <a:r>
              <a:rPr lang="en-US" sz="2400" dirty="0"/>
              <a:t>some creative ideas which you can implement in your work.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1835696" y="659485"/>
            <a:ext cx="5032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Take Regular Breaks for Brainstorming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2991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752" y="1005492"/>
            <a:ext cx="3988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u="sng" dirty="0"/>
              <a:t>Always Improve Your Strategy</a:t>
            </a:r>
            <a:endParaRPr lang="en-IN" sz="2400" u="sng" dirty="0"/>
          </a:p>
        </p:txBody>
      </p:sp>
      <p:sp>
        <p:nvSpPr>
          <p:cNvPr id="3" name="Rectangle 2"/>
          <p:cNvSpPr/>
          <p:nvPr/>
        </p:nvSpPr>
        <p:spPr>
          <a:xfrm>
            <a:off x="899592" y="2060848"/>
            <a:ext cx="7344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 matter how efficient your strategy is, there’s always room for improvement.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For an </a:t>
            </a:r>
            <a:r>
              <a:rPr lang="en-US" sz="2400" dirty="0"/>
              <a:t>entrepreneur, learning never ends - be it with regards to your </a:t>
            </a:r>
            <a:r>
              <a:rPr lang="en-US" sz="2400" dirty="0" smtClean="0"/>
              <a:t>professional capacity</a:t>
            </a:r>
            <a:r>
              <a:rPr lang="en-US" sz="2400" dirty="0"/>
              <a:t>, or regarding business and personal development, time management, </a:t>
            </a:r>
            <a:r>
              <a:rPr lang="en-US" sz="2400" dirty="0" smtClean="0"/>
              <a:t>and </a:t>
            </a:r>
            <a:r>
              <a:rPr lang="en-IN" sz="2400" dirty="0" smtClean="0"/>
              <a:t>living </a:t>
            </a:r>
            <a:r>
              <a:rPr lang="en-IN" sz="2400" dirty="0"/>
              <a:t>a better life.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60218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980727"/>
            <a:ext cx="6912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When you know your strengths and weaknesses, you can leverage them </a:t>
            </a:r>
            <a:r>
              <a:rPr lang="en-US" sz="2400" b="1" u="sng" dirty="0" smtClean="0"/>
              <a:t>to </a:t>
            </a:r>
            <a:r>
              <a:rPr lang="en-IN" sz="2400" b="1" u="sng" dirty="0" smtClean="0"/>
              <a:t>your </a:t>
            </a:r>
            <a:r>
              <a:rPr lang="en-IN" sz="2400" b="1" u="sng" dirty="0"/>
              <a:t>benefit.</a:t>
            </a:r>
            <a:endParaRPr lang="en-IN" sz="2400" u="sng" dirty="0"/>
          </a:p>
        </p:txBody>
      </p:sp>
      <p:sp>
        <p:nvSpPr>
          <p:cNvPr id="3" name="Rectangle 2"/>
          <p:cNvSpPr/>
          <p:nvPr/>
        </p:nvSpPr>
        <p:spPr>
          <a:xfrm>
            <a:off x="1141302" y="2708920"/>
            <a:ext cx="72471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Each day presents different challenges. Very often, I face a situation where </a:t>
            </a:r>
            <a:r>
              <a:rPr lang="en-US" sz="2400" dirty="0" smtClean="0"/>
              <a:t>I'm working </a:t>
            </a:r>
            <a:r>
              <a:rPr lang="en-US" sz="2400" dirty="0"/>
              <a:t>on resolving a crisis and a new emergency comes up.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Handling a </a:t>
            </a:r>
            <a:r>
              <a:rPr lang="en-US" sz="2400" dirty="0"/>
              <a:t>big client is often forgotten as I rush to handle the next issue that </a:t>
            </a:r>
            <a:r>
              <a:rPr lang="en-US" sz="2400" dirty="0" smtClean="0"/>
              <a:t>needs </a:t>
            </a:r>
            <a:r>
              <a:rPr lang="en-IN" sz="2400" dirty="0" smtClean="0"/>
              <a:t>my </a:t>
            </a:r>
            <a:r>
              <a:rPr lang="en-IN" sz="2400" dirty="0"/>
              <a:t>attention.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64610" y="2247255"/>
            <a:ext cx="1558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Challenges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841817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800112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/>
              <a:t>Perseverance</a:t>
            </a:r>
          </a:p>
          <a:p>
            <a:r>
              <a:rPr lang="en-US" sz="2400" dirty="0"/>
              <a:t>Giving up in the face of adversity is simply not an option. I have faced </a:t>
            </a:r>
            <a:r>
              <a:rPr lang="en-US" sz="2400" dirty="0" smtClean="0"/>
              <a:t>numerous situations </a:t>
            </a:r>
            <a:r>
              <a:rPr lang="en-US" sz="2400" dirty="0"/>
              <a:t>where every door seems to be closed. Cash shortages, talent </a:t>
            </a:r>
            <a:r>
              <a:rPr lang="en-US" sz="2400" dirty="0" smtClean="0"/>
              <a:t>shortages, </a:t>
            </a:r>
            <a:r>
              <a:rPr lang="en-IN" sz="2400" dirty="0" smtClean="0"/>
              <a:t>project </a:t>
            </a:r>
            <a:r>
              <a:rPr lang="en-IN" sz="2400" dirty="0"/>
              <a:t>delays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7482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3728" y="1916832"/>
            <a:ext cx="4073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They plan their day in advance</a:t>
            </a:r>
            <a:endParaRPr lang="en-IN" sz="2400" u="sng" dirty="0"/>
          </a:p>
        </p:txBody>
      </p:sp>
      <p:sp>
        <p:nvSpPr>
          <p:cNvPr id="3" name="Rectangle 2"/>
          <p:cNvSpPr/>
          <p:nvPr/>
        </p:nvSpPr>
        <p:spPr>
          <a:xfrm>
            <a:off x="683568" y="3861048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business, it’s easy to let other people’s priorities run your day. Phone </a:t>
            </a:r>
            <a:r>
              <a:rPr lang="en-US" sz="2400" dirty="0" smtClean="0"/>
              <a:t>calls, emails</a:t>
            </a:r>
            <a:r>
              <a:rPr lang="en-US" sz="2400" dirty="0"/>
              <a:t>, appointments, meetings -- it never ends. Unstoppable entrepreneurs </a:t>
            </a:r>
            <a:r>
              <a:rPr lang="en-US" sz="2400" dirty="0" smtClean="0"/>
              <a:t>plan </a:t>
            </a:r>
            <a:r>
              <a:rPr lang="en-IN" sz="2400" dirty="0" smtClean="0"/>
              <a:t>their </a:t>
            </a:r>
            <a:r>
              <a:rPr lang="en-IN" sz="2400" dirty="0"/>
              <a:t>day in advance</a:t>
            </a:r>
          </a:p>
        </p:txBody>
      </p:sp>
    </p:spTree>
    <p:extLst>
      <p:ext uri="{BB962C8B-B14F-4D97-AF65-F5344CB8AC3E}">
        <p14:creationId xmlns:p14="http://schemas.microsoft.com/office/powerpoint/2010/main" val="38787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7704" y="980728"/>
            <a:ext cx="5057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They get proper nutrition and exercise</a:t>
            </a:r>
            <a:endParaRPr lang="en-IN" sz="2400" u="sng" dirty="0"/>
          </a:p>
        </p:txBody>
      </p:sp>
      <p:sp>
        <p:nvSpPr>
          <p:cNvPr id="3" name="Rectangle 2"/>
          <p:cNvSpPr/>
          <p:nvPr/>
        </p:nvSpPr>
        <p:spPr>
          <a:xfrm>
            <a:off x="827584" y="2564904"/>
            <a:ext cx="7560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simply can’t be overstated. Being a productive, unstoppable entrepreneur </a:t>
            </a:r>
            <a:r>
              <a:rPr lang="en-US" sz="2400" dirty="0" smtClean="0"/>
              <a:t>is about </a:t>
            </a:r>
            <a:r>
              <a:rPr lang="en-US" sz="2400" dirty="0"/>
              <a:t>your body just as much as your mind and will. If you don’t take care of </a:t>
            </a:r>
            <a:r>
              <a:rPr lang="en-US" sz="2400" dirty="0" smtClean="0"/>
              <a:t>your nutrition </a:t>
            </a:r>
            <a:r>
              <a:rPr lang="en-US" sz="2400" dirty="0"/>
              <a:t>and daily exercise, you aren’t going to be at your best -- and </a:t>
            </a:r>
            <a:r>
              <a:rPr lang="en-US" sz="2400" dirty="0" smtClean="0"/>
              <a:t>you </a:t>
            </a:r>
            <a:r>
              <a:rPr lang="en-IN" sz="2400" dirty="0" smtClean="0"/>
              <a:t>definitely </a:t>
            </a:r>
            <a:r>
              <a:rPr lang="en-IN" sz="2400" dirty="0"/>
              <a:t>won’t be unstoppable.</a:t>
            </a:r>
          </a:p>
        </p:txBody>
      </p:sp>
    </p:spTree>
    <p:extLst>
      <p:ext uri="{BB962C8B-B14F-4D97-AF65-F5344CB8AC3E}">
        <p14:creationId xmlns:p14="http://schemas.microsoft.com/office/powerpoint/2010/main" val="211256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7704" y="1556792"/>
            <a:ext cx="4531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They position themselves to serve</a:t>
            </a:r>
            <a:endParaRPr lang="en-IN" sz="2400" u="sng" dirty="0"/>
          </a:p>
        </p:txBody>
      </p:sp>
      <p:sp>
        <p:nvSpPr>
          <p:cNvPr id="3" name="Rectangle 2"/>
          <p:cNvSpPr/>
          <p:nvPr/>
        </p:nvSpPr>
        <p:spPr>
          <a:xfrm>
            <a:off x="611560" y="3429000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Those who focus only on their own success are the ones who don’t succeed at all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To be effective as a business owner, you need to serve your customers.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468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1800" y="1340768"/>
            <a:ext cx="2670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u="sng" dirty="0"/>
              <a:t>They set clear goals</a:t>
            </a:r>
            <a:endParaRPr lang="en-IN" sz="2400" u="sng" dirty="0"/>
          </a:p>
        </p:txBody>
      </p:sp>
      <p:sp>
        <p:nvSpPr>
          <p:cNvPr id="3" name="Rectangle 2"/>
          <p:cNvSpPr/>
          <p:nvPr/>
        </p:nvSpPr>
        <p:spPr>
          <a:xfrm>
            <a:off x="683568" y="2420888"/>
            <a:ext cx="7960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Every unstoppable entrepreneur has clear goals. Knowing your goals will keep </a:t>
            </a:r>
            <a:r>
              <a:rPr lang="en-US" sz="2400" dirty="0" smtClean="0"/>
              <a:t>you going </a:t>
            </a:r>
            <a:r>
              <a:rPr lang="en-US" sz="2400" dirty="0"/>
              <a:t>when things get tough and give you something to focus on when you’re </a:t>
            </a:r>
            <a:r>
              <a:rPr lang="en-US" sz="2400" dirty="0" smtClean="0"/>
              <a:t>not </a:t>
            </a:r>
            <a:r>
              <a:rPr lang="en-IN" sz="2400" dirty="0" smtClean="0"/>
              <a:t>sure.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1065356" y="4293096"/>
            <a:ext cx="7196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Have </a:t>
            </a:r>
            <a:r>
              <a:rPr lang="en-IN" sz="2400" dirty="0" smtClean="0"/>
              <a:t>long-term, mid-term </a:t>
            </a:r>
            <a:r>
              <a:rPr lang="en-IN" sz="2400" dirty="0"/>
              <a:t>and short-term goals.</a:t>
            </a:r>
          </a:p>
        </p:txBody>
      </p:sp>
    </p:spTree>
    <p:extLst>
      <p:ext uri="{BB962C8B-B14F-4D97-AF65-F5344CB8AC3E}">
        <p14:creationId xmlns:p14="http://schemas.microsoft.com/office/powerpoint/2010/main" val="134247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3117" y="1412776"/>
            <a:ext cx="3431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u="sng" dirty="0"/>
              <a:t>They take calculated risks</a:t>
            </a:r>
            <a:endParaRPr lang="en-IN" sz="2400" u="sng" dirty="0"/>
          </a:p>
        </p:txBody>
      </p:sp>
      <p:sp>
        <p:nvSpPr>
          <p:cNvPr id="3" name="Rectangle 2"/>
          <p:cNvSpPr/>
          <p:nvPr/>
        </p:nvSpPr>
        <p:spPr>
          <a:xfrm>
            <a:off x="683568" y="3220189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People have an image of entrepreneurs as those who take crazy risks just for fun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But while the risks we take may be crazy to those without an entrepreneurial </a:t>
            </a:r>
            <a:r>
              <a:rPr lang="en-US" sz="2400" dirty="0" smtClean="0"/>
              <a:t>mind, </a:t>
            </a:r>
            <a:r>
              <a:rPr lang="en-IN" sz="2400" dirty="0" smtClean="0"/>
              <a:t>in </a:t>
            </a:r>
            <a:r>
              <a:rPr lang="en-IN" sz="2400" dirty="0"/>
              <a:t>reality, they’re calculated</a:t>
            </a:r>
          </a:p>
        </p:txBody>
      </p:sp>
    </p:spTree>
    <p:extLst>
      <p:ext uri="{BB962C8B-B14F-4D97-AF65-F5344CB8AC3E}">
        <p14:creationId xmlns:p14="http://schemas.microsoft.com/office/powerpoint/2010/main" val="18254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4762" y="1340768"/>
            <a:ext cx="5749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They know their strengths and weaknesses.</a:t>
            </a:r>
            <a:endParaRPr lang="en-IN" sz="2400" u="sng" dirty="0"/>
          </a:p>
        </p:txBody>
      </p:sp>
      <p:sp>
        <p:nvSpPr>
          <p:cNvPr id="3" name="Rectangle 2"/>
          <p:cNvSpPr/>
          <p:nvPr/>
        </p:nvSpPr>
        <p:spPr>
          <a:xfrm>
            <a:off x="971600" y="2780928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Successful business owners are honest with themselves. They know their </a:t>
            </a:r>
            <a:r>
              <a:rPr lang="en-US" sz="2400" dirty="0" smtClean="0"/>
              <a:t>own strengths </a:t>
            </a:r>
            <a:r>
              <a:rPr lang="en-US" sz="2400" dirty="0"/>
              <a:t>and weaknesses, and take them into account with every </a:t>
            </a:r>
            <a:r>
              <a:rPr lang="en-US" sz="2400" dirty="0" smtClean="0"/>
              <a:t>business </a:t>
            </a:r>
            <a:r>
              <a:rPr lang="en-IN" sz="2400" dirty="0" smtClean="0"/>
              <a:t>decision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54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752" y="692695"/>
            <a:ext cx="3446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u="sng" dirty="0"/>
              <a:t>They hire A-team players.</a:t>
            </a:r>
            <a:endParaRPr lang="en-IN" sz="2400" u="sng" dirty="0"/>
          </a:p>
        </p:txBody>
      </p:sp>
      <p:sp>
        <p:nvSpPr>
          <p:cNvPr id="3" name="Rectangle 2"/>
          <p:cNvSpPr/>
          <p:nvPr/>
        </p:nvSpPr>
        <p:spPr>
          <a:xfrm>
            <a:off x="934554" y="2239258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Entrepreneurs that don’t succeed are often those who are afraid to have </a:t>
            </a:r>
            <a:r>
              <a:rPr lang="en-US" sz="2400" dirty="0" smtClean="0"/>
              <a:t>A-team </a:t>
            </a:r>
            <a:r>
              <a:rPr lang="en-IN" sz="2400" dirty="0" smtClean="0"/>
              <a:t>players </a:t>
            </a:r>
            <a:r>
              <a:rPr lang="en-IN" sz="2400" dirty="0"/>
              <a:t>on their staffs.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74200" y="3693225"/>
            <a:ext cx="77535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Focus on those who fill in whatever gaps you currently</a:t>
            </a:r>
          </a:p>
          <a:p>
            <a:r>
              <a:rPr lang="en-US" sz="2400" dirty="0"/>
              <a:t>have. Doing so will help you create the amazing team that’s needed for success.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2413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1087</Words>
  <Application>Microsoft Office PowerPoint</Application>
  <PresentationFormat>On-screen Show (4:3)</PresentationFormat>
  <Paragraphs>71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Unit -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V</dc:title>
  <dc:creator>FEROZ AMER</dc:creator>
  <cp:lastModifiedBy>FEROZ AMER</cp:lastModifiedBy>
  <cp:revision>43</cp:revision>
  <dcterms:created xsi:type="dcterms:W3CDTF">2021-01-27T09:33:19Z</dcterms:created>
  <dcterms:modified xsi:type="dcterms:W3CDTF">2021-01-28T10:40:50Z</dcterms:modified>
</cp:coreProperties>
</file>