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</p:embeddedFont>
    <p:embeddedFont>
      <p:font typeface="Merriweather" panose="020B0604020202020204" charset="0"/>
      <p:regular r:id="rId18"/>
      <p:bold r:id="rId19"/>
      <p:italic r:id="rId20"/>
      <p:boldItalic r:id="rId21"/>
    </p:embeddedFont>
    <p:embeddedFont>
      <p:font typeface="PT Sans Narrow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29034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999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8b8659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f8b8659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13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f8b8659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f8b8659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34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f8b8659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f8b8659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948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f8b8659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f8b8659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934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f8b8659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f8b8659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46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455985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455985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71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f455985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f4559854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15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f45598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f45598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9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f455985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f455985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29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f455985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f455985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35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f455985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f455985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842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f8b86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f8b86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81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f8b8659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f8b8659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9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Ad-Hoc Networks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(MANET)</a:t>
            </a:r>
            <a:endParaRPr sz="30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MANETS Operational Constraints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311700" y="13425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Low Processing Capabilities.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Low Bandwidth wireless links.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Low Storage.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Low battery power.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Flooding is unacceptable.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Periodic messages required for reliable connections.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Route alteration must be made quickly.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Best protocols needed to satisfy all these problems.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MANET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Communication among portable computers.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Environmental monitoring.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 collectors from remote location.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Security Monitoring.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Road Traffic Monitoring.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Sensors that detects the weathers, and presence of some animals.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Energy efficient systems.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Military.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Information collection from military vehicles, soldiers,headquarters.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Future possibility for automated parts and its applications.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Emergency Applications.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Natural disasters.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Re-Establishment of connection with traditional networks.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MANET Design Issues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3425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Network size and node density.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Network size = coverage area of the network.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Network density= no of nodes presents in that geographical area.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Clustering requires to keep low on overheads in communications in a larger networks.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Clustering size depends on the density of the network. 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Connectivity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Connectivity refers no of neighbour nodes.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Link capacity is based on connectivity.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It is keep on changing. 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MANET Design Issues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body" idx="1"/>
          </p:nvPr>
        </p:nvSpPr>
        <p:spPr>
          <a:xfrm>
            <a:off x="311700" y="13425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Network Topology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Connectivity among the nodes is also known as topology.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Mobility make topology more dynamic.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Node’s can become inoperative due to discharge of batteries or hardware failures.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User Traffic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MANET Designing is carried based on,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Node density.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Average rate of node movements.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Expected Traffic.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Types of Traffic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Bursty Traffic.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Large packets sent periodically.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Combination of Both.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MANET Design Issues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311700" y="13425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Operational Environment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Environment may differ,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Urban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Rural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Maritime.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Most of these requires the line of sight (LoS) communication system.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Node density differs all the time MANET may suit for this.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Energy Constraints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 infrastructure so no reliable power source.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Extra roles like routers.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Routing workload drains the batteries quickly.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Node must be kept in sleeping mode when the overhead occurs to save the batteries.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6" name="Google Shape;176;p26" descr="Image result for los communic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0" y="790025"/>
            <a:ext cx="3012050" cy="1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1885975" y="1760850"/>
            <a:ext cx="5494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Ad-Hoc Networks</a:t>
            </a:r>
            <a:endParaRPr sz="5400"/>
          </a:p>
        </p:txBody>
      </p:sp>
      <p:grpSp>
        <p:nvGrpSpPr>
          <p:cNvPr id="73" name="Google Shape;73;p14"/>
          <p:cNvGrpSpPr/>
          <p:nvPr/>
        </p:nvGrpSpPr>
        <p:grpSpPr>
          <a:xfrm>
            <a:off x="1334825" y="3649900"/>
            <a:ext cx="6583150" cy="501300"/>
            <a:chOff x="572825" y="3878500"/>
            <a:chExt cx="6583150" cy="501300"/>
          </a:xfrm>
        </p:grpSpPr>
        <p:sp>
          <p:nvSpPr>
            <p:cNvPr id="74" name="Google Shape;74;p14"/>
            <p:cNvSpPr/>
            <p:nvPr/>
          </p:nvSpPr>
          <p:spPr>
            <a:xfrm>
              <a:off x="572825" y="3878500"/>
              <a:ext cx="1241100" cy="5013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Create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134200" y="3878500"/>
              <a:ext cx="1460400" cy="5013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Communicate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914875" y="3878500"/>
              <a:ext cx="1241100" cy="5013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Destroy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77" name="Google Shape;77;p14"/>
            <p:cNvCxnSpPr>
              <a:stCxn id="74" idx="3"/>
              <a:endCxn id="75" idx="1"/>
            </p:cNvCxnSpPr>
            <p:nvPr/>
          </p:nvCxnSpPr>
          <p:spPr>
            <a:xfrm>
              <a:off x="1813925" y="4129150"/>
              <a:ext cx="132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" name="Google Shape;78;p14"/>
            <p:cNvCxnSpPr>
              <a:stCxn id="75" idx="3"/>
              <a:endCxn id="76" idx="1"/>
            </p:cNvCxnSpPr>
            <p:nvPr/>
          </p:nvCxnSpPr>
          <p:spPr>
            <a:xfrm>
              <a:off x="4594600" y="4129150"/>
              <a:ext cx="132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Ad-Hoc Networks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ad hoc: made or happening only for a particular purpose or need, not planned before it happens.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system does not rely on fixed infrastructure networks that needs an ad-hoc networks.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Network Type ? -- Multi-hop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Ad-hoc is useful when,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Instant Infrastructure.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Disaster relief.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Remote area.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Effectiveness required applications. 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Ad-Hoc Wireless Networks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Temporary computer-to-computer connection.</a:t>
            </a:r>
            <a:endParaRPr b="1" i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No need of wireless access points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to transfer the data.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You can</a:t>
            </a: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 share internet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connections b/w computers.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More than one laptop (Node)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can be connected with this networks.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computers need to be </a:t>
            </a: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within 100 meters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of each other.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User </a:t>
            </a: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can delete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the network when it is no longer needed.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MANET [ Mobile Ad-hoc Network ]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82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It is an infrastructure less IP based network.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Administration is decentralized.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Manet node can act as [Sender, Receiver, </a:t>
            </a: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Router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].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775" y="1491425"/>
            <a:ext cx="3759400" cy="27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MANET and Mobile IP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925" y="1152425"/>
            <a:ext cx="631932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MANET and Mobile IP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Mobile IP and DHCP is handled by infrastructure structure based networks.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Counterpart for this ad-hoc’s have mobile routers.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Mobile node </a:t>
            </a: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has much more to have a routing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and end system functionality too.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MANET research focuses on protocols that enable the mobile devices have the routing and end system functionalities.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Routing functions some time exists on networks layers 2 or 3.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Bluetooth is an best example for ad-hoc networks.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Model of Mobile Ad-Hoc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743500" y="1682000"/>
            <a:ext cx="1657500" cy="475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Application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743500" y="2139200"/>
            <a:ext cx="1657500" cy="47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Transport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743500" y="2596400"/>
            <a:ext cx="1657500" cy="47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Network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743500" y="3053600"/>
            <a:ext cx="1657500" cy="47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Link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867700" y="1682000"/>
            <a:ext cx="1657500" cy="475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Application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3867700" y="2139200"/>
            <a:ext cx="1657500" cy="47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Transport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3867700" y="2596400"/>
            <a:ext cx="1657500" cy="47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Network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867700" y="3053600"/>
            <a:ext cx="1657500" cy="47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Link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991900" y="1605800"/>
            <a:ext cx="1657500" cy="475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Application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991900" y="2063000"/>
            <a:ext cx="1657500" cy="47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Transport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6991900" y="2520200"/>
            <a:ext cx="1657500" cy="47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Network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6991900" y="2977400"/>
            <a:ext cx="1657500" cy="47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Link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743500" y="4349000"/>
            <a:ext cx="1657500" cy="47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Source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867700" y="4349000"/>
            <a:ext cx="1657500" cy="47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Intermediate Node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6991900" y="4349000"/>
            <a:ext cx="1657500" cy="47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Destination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30" name="Google Shape;130;p20"/>
          <p:cNvCxnSpPr>
            <a:stCxn id="127" idx="3"/>
            <a:endCxn id="128" idx="1"/>
          </p:cNvCxnSpPr>
          <p:nvPr/>
        </p:nvCxnSpPr>
        <p:spPr>
          <a:xfrm>
            <a:off x="2401000" y="4586750"/>
            <a:ext cx="146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0"/>
          <p:cNvCxnSpPr>
            <a:stCxn id="128" idx="3"/>
            <a:endCxn id="129" idx="1"/>
          </p:cNvCxnSpPr>
          <p:nvPr/>
        </p:nvCxnSpPr>
        <p:spPr>
          <a:xfrm>
            <a:off x="5525200" y="4586750"/>
            <a:ext cx="146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2" name="Google Shape;132;p20"/>
          <p:cNvSpPr/>
          <p:nvPr/>
        </p:nvSpPr>
        <p:spPr>
          <a:xfrm>
            <a:off x="2559550" y="1877000"/>
            <a:ext cx="231600" cy="1736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 rot="10800000" flipH="1">
            <a:off x="3653525" y="2778799"/>
            <a:ext cx="158400" cy="6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 rot="10800000" flipH="1">
            <a:off x="6674350" y="1724600"/>
            <a:ext cx="231600" cy="1736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5634725" y="2778799"/>
            <a:ext cx="158400" cy="6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20"/>
          <p:cNvCxnSpPr/>
          <p:nvPr/>
        </p:nvCxnSpPr>
        <p:spPr>
          <a:xfrm>
            <a:off x="3163000" y="2605550"/>
            <a:ext cx="300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7" name="Google Shape;137;p20"/>
          <p:cNvSpPr/>
          <p:nvPr/>
        </p:nvSpPr>
        <p:spPr>
          <a:xfrm>
            <a:off x="2496100" y="4044200"/>
            <a:ext cx="1273500" cy="36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Wireless Link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620300" y="4044200"/>
            <a:ext cx="1273500" cy="36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Wireless Link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MANET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Lack of fixed infrastructure.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Dynamic Topologies.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Bandwidth constrained, variable capacity links.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Fading, noise, Interference.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Energy Constrained Operation.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Increased Vulnerability.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Eavesdropping, Spoofing, DoS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Distributed peer-to-peer mode of operation.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Multi-hop routing.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Frequent changes on the connection relative to the area.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5" name="Google Shape;145;p21" descr="mdr_animation3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700" y="664300"/>
            <a:ext cx="2565600" cy="19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On-screen Show (16:9)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Open Sans</vt:lpstr>
      <vt:lpstr>Merriweather</vt:lpstr>
      <vt:lpstr>PT Sans Narrow</vt:lpstr>
      <vt:lpstr>Arial</vt:lpstr>
      <vt:lpstr>Tropic</vt:lpstr>
      <vt:lpstr>Mobile Ad-Hoc Networks (MANET)</vt:lpstr>
      <vt:lpstr>Ad-Hoc Networks</vt:lpstr>
      <vt:lpstr>Ad-Hoc Networks</vt:lpstr>
      <vt:lpstr>Ad-Hoc Wireless Networks</vt:lpstr>
      <vt:lpstr>MANET [ Mobile Ad-hoc Network ]</vt:lpstr>
      <vt:lpstr>MANET and Mobile IP</vt:lpstr>
      <vt:lpstr>MANET and Mobile IP</vt:lpstr>
      <vt:lpstr>Schematic Model of Mobile Ad-Hoc</vt:lpstr>
      <vt:lpstr>Characteristics of MANET </vt:lpstr>
      <vt:lpstr>MANETS Operational Constraints</vt:lpstr>
      <vt:lpstr>Applications of MANET </vt:lpstr>
      <vt:lpstr>MANET Design Issues </vt:lpstr>
      <vt:lpstr>MANET Design Issues </vt:lpstr>
      <vt:lpstr>MANET Design Issues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Ad-Hoc Networks (MANET)</dc:title>
  <cp:lastModifiedBy>Microsoft account</cp:lastModifiedBy>
  <cp:revision>1</cp:revision>
  <dcterms:modified xsi:type="dcterms:W3CDTF">2022-05-16T12:20:38Z</dcterms:modified>
</cp:coreProperties>
</file>