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T Sans Narrow" panose="020B0604020202020204" charset="0"/>
      <p:regular r:id="rId10"/>
      <p:bold r:id="rId11"/>
    </p:embeddedFont>
    <p:embeddedFont>
      <p:font typeface="Open Sans" panose="020B0606030504020204" pitchFamily="34" charset="0"/>
      <p:regular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5AB47-8B6C-49A3-8B05-EF8B9E49FDA9}">
  <a:tblStyle styleId="{9CB5AB47-8B6C-49A3-8B05-EF8B9E49FD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40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87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c484e2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c484e2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57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0c484e2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0c484e2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8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c484e2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0c484e2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28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0c484e2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0c484e2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42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0c484e2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0c484e2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65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0c484e2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0c484e2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2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Vehicular Ad-Hoc Networks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(VANET)</a:t>
            </a:r>
            <a:endParaRPr sz="40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VANET is special kind of MANET.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Vehicle systems are connected with the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VANET initially used by,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Police vehicles.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Fire Engines.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Ambulances.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 this network's vehicles can communicate with other vehicles within 100 to 300 meters.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Multi-hop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 the city or highways networks size may be an kilometers wide.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uses of VANET 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Drivers can get advanced warnings and information from nearby environment via message exchanges.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Road accidents may trigger chain of events in highways. It helps to apply emergency brake system to avoid further collision.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give the geographical information to the drivers. For example food malls, petrol filling stations, map display, etc.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Driver can communicate with mobile networks and enjoy the services like VoIP, news highlights, Video conferencing and entertainment.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in VANET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13" y="1152425"/>
            <a:ext cx="655337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VANET and Road Accidents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13" y="1222150"/>
            <a:ext cx="7694370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Crowdsourcing in VANET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950" y="1121425"/>
            <a:ext cx="35052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and VANET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952500" y="10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{9CB5AB47-8B6C-49A3-8B05-EF8B9E49FDA9}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MANET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VANET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Collection of mobile node that communicate with each other without having any infrastructure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It is special kind of MANET. Nodes on the move and can establish an ad-hoc with other vehicle and as well stand alone roadside units (RSU) for communication. 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Movement of nodes in MANET is more random.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Node mobility is constrained to the road topologies. 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We can’t expect fastest topological changes in MANET.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VANET goes fastest topological changes because of speed of vehicle.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Power is major constraint in MANET 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Vehicle can power VANET more effectively.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Moving speed does not consider for MANET design.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Moving speed of the node has design effect on VANET</a:t>
                      </a:r>
                      <a:endParaRPr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PT Sans Narrow</vt:lpstr>
      <vt:lpstr>Open Sans</vt:lpstr>
      <vt:lpstr>Merriweather</vt:lpstr>
      <vt:lpstr>Arial</vt:lpstr>
      <vt:lpstr>Tropic</vt:lpstr>
      <vt:lpstr>Vehicular Ad-Hoc Networks (VANET)</vt:lpstr>
      <vt:lpstr>Overview</vt:lpstr>
      <vt:lpstr>Important uses of VANET </vt:lpstr>
      <vt:lpstr>Communication in VANET</vt:lpstr>
      <vt:lpstr>VANET and Road Accidents</vt:lpstr>
      <vt:lpstr>Crowdsourcing in VANET </vt:lpstr>
      <vt:lpstr>MANET and VANET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Ad-Hoc Networks (VANET)</dc:title>
  <cp:lastModifiedBy>Microsoft account</cp:lastModifiedBy>
  <cp:revision>1</cp:revision>
  <dcterms:modified xsi:type="dcterms:W3CDTF">2022-05-16T12:21:22Z</dcterms:modified>
</cp:coreProperties>
</file>