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</p:embeddedFont>
    <p:embeddedFont>
      <p:font typeface="PT Sans Narrow" panose="020B0604020202020204" charset="0"/>
      <p:regular r:id="rId10"/>
      <p:bold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813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22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3b5b45e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3b5b45e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01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b5b45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b5b45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1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3b5b45e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3b5b45e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13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b5b45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b5b45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34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b5b45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b5b45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09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Payment Systems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Payment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payment (M-Payment) is defined as any payment instrument where a  mobile device is used to initiate, authorize and conform an exchange of financial value in return for goods and services.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Devices used for,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phones.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Personal Digital Assistants (PDA).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Payment Schemes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Three popular types of M-Payment schemes are currently being used: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Bank account based.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Credit card based.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Micropayment.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payment scheme uses customer's banking information the service provider may charge small ammount.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Payment Schemes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Bank account based M-payment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bank account number is linked to customer's mobile number.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Customer may make a transactions with vendor, based on the Bluetooth or wireless LAN connectivity with vendor.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bank account of the customer is debited and the value is credited to the vendor’s account.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M-Chek is linking credit or debit card with customer’s mobile number.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Payment Schemes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Credit card based M-Payment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credit card number is linked with mobile number.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When a customer makes a transactions with merchant, credit card is charged and the value is added merchant’s account.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Micropayment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is intended for payment for small purchases such as vending machines.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can connect with bluetooth and wireless LAN connect to make payment.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M-Commerce Security Issues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Privacy Risks.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devices difficult to find on the move.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Mobile devices go online and offline frequently.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Attacks would be very difficult to trace.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Risk of mobile loss and theft.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Fraud payment from stolen mobile is more difficult to track.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Lack of any satisfactory mechanism to authenticate a particular user.   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PT Sans Narrow</vt:lpstr>
      <vt:lpstr>Merriweather</vt:lpstr>
      <vt:lpstr>Arial</vt:lpstr>
      <vt:lpstr>Tropic</vt:lpstr>
      <vt:lpstr>Mobile Payment Systems</vt:lpstr>
      <vt:lpstr>Mobile Payment</vt:lpstr>
      <vt:lpstr>Mobile Payment Schemes</vt:lpstr>
      <vt:lpstr>Mobile Payment Schemes</vt:lpstr>
      <vt:lpstr>Mobile Payment Schemes</vt:lpstr>
      <vt:lpstr>M-Commerce Security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Systems</dc:title>
  <cp:lastModifiedBy>Microsoft account</cp:lastModifiedBy>
  <cp:revision>1</cp:revision>
  <dcterms:modified xsi:type="dcterms:W3CDTF">2022-05-16T12:16:22Z</dcterms:modified>
</cp:coreProperties>
</file>