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T Sans Narrow" panose="020B0604020202020204" charset="0"/>
      <p:regular r:id="rId10"/>
      <p:bold r:id="rId11"/>
    </p:embeddedFon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8642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87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1caa3d4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1caa3d4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19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1caa3d4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1caa3d4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05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caa3d4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caa3d4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0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1caa3d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1caa3d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047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1caa3d4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1caa3d4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33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1caa3d4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1caa3d4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39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9041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Mobile Platforms and Applications</a:t>
            </a:r>
            <a:endParaRPr sz="50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Mobile Device Operating Systems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Special Constraints &amp; Requirements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Commercial Mobile Operating Systems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Development Kit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➢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iOS, Android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➢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BlackBerry, Windows Phone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M-Commerce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➢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Structure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➢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Pros &amp; Cons.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Mobile Payment System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Security Issues.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Device Operating Systems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Grown user needs and technology plays vital role in a development of internet and depended systems.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Smartphones are essential requirement that is targeted to every user must have access to daytoday things in technology.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Two types of phones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➢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 phone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➢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Smart phone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❖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Smartphone requires an operating system and it must have some responsibilities too.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Responsibilities 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Managing Resources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Efficient use of resources and devices by multiple tasking.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OS must manage multiple  devices.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Processor, RAM, Storage, Camera, Speaker, Keyboard and Screen.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OS must run multiple applications at a same time that applications contains multiple threads.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Providing Different Interface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OS must able to handle Interactive interface as well network interface.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Must able communicate with mobile network at the same time it must interact with user too.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Operating System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OS must have 2 parts Kernel and Shell.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Kernel is core that actually interacts with hardware.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Kernel Types: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Monolithic Kernel.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Microkernel.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Two mode of Operations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Kernel Mode.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User Mode.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Monolithic Kernel</a:t>
            </a:r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1570750" y="1312400"/>
            <a:ext cx="6429300" cy="3379500"/>
            <a:chOff x="1570750" y="1312400"/>
            <a:chExt cx="6429300" cy="3379500"/>
          </a:xfrm>
        </p:grpSpPr>
        <p:sp>
          <p:nvSpPr>
            <p:cNvPr id="98" name="Google Shape;98;p18"/>
            <p:cNvSpPr/>
            <p:nvPr/>
          </p:nvSpPr>
          <p:spPr>
            <a:xfrm>
              <a:off x="1570750" y="1312400"/>
              <a:ext cx="6429300" cy="7074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1822800" y="1488050"/>
              <a:ext cx="1723356" cy="331452"/>
            </a:xfrm>
            <a:prstGeom prst="flowChartTerminator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Application 1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3956400" y="1488050"/>
              <a:ext cx="1723356" cy="331452"/>
            </a:xfrm>
            <a:prstGeom prst="flowChartTerminator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Application 2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013800" y="1488050"/>
              <a:ext cx="1723356" cy="331452"/>
            </a:xfrm>
            <a:prstGeom prst="flowChartTerminator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Application 3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1570750" y="2226800"/>
              <a:ext cx="6429300" cy="1697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1908925" y="2478950"/>
              <a:ext cx="1259400" cy="596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File Systems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4271125" y="2478950"/>
              <a:ext cx="1259400" cy="596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Process Manager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252325" y="2478950"/>
              <a:ext cx="1259400" cy="596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Memory Manager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1756525" y="3164750"/>
              <a:ext cx="1259400" cy="596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Device Drivers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3128125" y="3164750"/>
              <a:ext cx="1259400" cy="596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Network Drivers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4728325" y="3164750"/>
              <a:ext cx="1259400" cy="596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Graphic Drivers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252325" y="3164750"/>
              <a:ext cx="1259400" cy="596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Terminal Drivers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1570750" y="3903200"/>
              <a:ext cx="6429300" cy="3315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Hardware Interface Layer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570750" y="4360400"/>
              <a:ext cx="6429300" cy="3315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Hardware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112" name="Google Shape;112;p18"/>
            <p:cNvCxnSpPr>
              <a:stCxn id="99" idx="2"/>
              <a:endCxn id="103" idx="0"/>
            </p:cNvCxnSpPr>
            <p:nvPr/>
          </p:nvCxnSpPr>
          <p:spPr>
            <a:xfrm flipH="1">
              <a:off x="2538678" y="1819502"/>
              <a:ext cx="145800" cy="659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13" name="Google Shape;113;p18"/>
            <p:cNvCxnSpPr/>
            <p:nvPr/>
          </p:nvCxnSpPr>
          <p:spPr>
            <a:xfrm flipH="1">
              <a:off x="4824678" y="1819502"/>
              <a:ext cx="145800" cy="659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14" name="Google Shape;114;p18"/>
            <p:cNvCxnSpPr/>
            <p:nvPr/>
          </p:nvCxnSpPr>
          <p:spPr>
            <a:xfrm flipH="1">
              <a:off x="6882078" y="1819502"/>
              <a:ext cx="145800" cy="659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Microkernel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1070725" y="1564550"/>
            <a:ext cx="1259400" cy="59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Client Application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3585325" y="1259750"/>
            <a:ext cx="1259400" cy="59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Memory Server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2975725" y="2250350"/>
            <a:ext cx="1259400" cy="59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Process Server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4880725" y="2250350"/>
            <a:ext cx="1259400" cy="59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File Server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6938125" y="2250350"/>
            <a:ext cx="1259400" cy="59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Display Server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4271125" y="3545750"/>
            <a:ext cx="2667000" cy="59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Microkernel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067950" y="3111625"/>
            <a:ext cx="5015100" cy="1302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Kernel Mode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3067950" y="4559425"/>
            <a:ext cx="5015100" cy="41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Hardware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8" name="Google Shape;128;p19"/>
          <p:cNvCxnSpPr>
            <a:stCxn id="120" idx="2"/>
          </p:cNvCxnSpPr>
          <p:nvPr/>
        </p:nvCxnSpPr>
        <p:spPr>
          <a:xfrm>
            <a:off x="1700425" y="2160950"/>
            <a:ext cx="2541600" cy="1497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9"/>
          <p:cNvCxnSpPr/>
          <p:nvPr/>
        </p:nvCxnSpPr>
        <p:spPr>
          <a:xfrm rot="10800000">
            <a:off x="1206300" y="2213750"/>
            <a:ext cx="3088800" cy="1882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9"/>
          <p:cNvCxnSpPr>
            <a:endCxn id="124" idx="2"/>
          </p:cNvCxnSpPr>
          <p:nvPr/>
        </p:nvCxnSpPr>
        <p:spPr>
          <a:xfrm rot="10800000" flipH="1">
            <a:off x="6933025" y="2846750"/>
            <a:ext cx="634800" cy="759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9"/>
          <p:cNvCxnSpPr/>
          <p:nvPr/>
        </p:nvCxnSpPr>
        <p:spPr>
          <a:xfrm flipH="1">
            <a:off x="7012800" y="2850125"/>
            <a:ext cx="1020600" cy="116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9"/>
          <p:cNvCxnSpPr>
            <a:endCxn id="121" idx="1"/>
          </p:cNvCxnSpPr>
          <p:nvPr/>
        </p:nvCxnSpPr>
        <p:spPr>
          <a:xfrm rot="10800000" flipH="1">
            <a:off x="2330125" y="1557950"/>
            <a:ext cx="1255200" cy="30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9"/>
          <p:cNvCxnSpPr>
            <a:stCxn id="120" idx="3"/>
            <a:endCxn id="123" idx="0"/>
          </p:cNvCxnSpPr>
          <p:nvPr/>
        </p:nvCxnSpPr>
        <p:spPr>
          <a:xfrm>
            <a:off x="2330125" y="1862750"/>
            <a:ext cx="3180300" cy="38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9"/>
          <p:cNvCxnSpPr>
            <a:stCxn id="120" idx="3"/>
            <a:endCxn id="122" idx="0"/>
          </p:cNvCxnSpPr>
          <p:nvPr/>
        </p:nvCxnSpPr>
        <p:spPr>
          <a:xfrm>
            <a:off x="2330125" y="1862750"/>
            <a:ext cx="1275300" cy="38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35" name="Google Shape;135;p19"/>
          <p:cNvSpPr/>
          <p:nvPr/>
        </p:nvSpPr>
        <p:spPr>
          <a:xfrm>
            <a:off x="3585325" y="573950"/>
            <a:ext cx="1259400" cy="59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Network Server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36" name="Google Shape;136;p19"/>
          <p:cNvCxnSpPr>
            <a:stCxn id="120" idx="3"/>
            <a:endCxn id="135" idx="1"/>
          </p:cNvCxnSpPr>
          <p:nvPr/>
        </p:nvCxnSpPr>
        <p:spPr>
          <a:xfrm rot="10800000" flipH="1">
            <a:off x="2330125" y="872150"/>
            <a:ext cx="1255200" cy="99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9"/>
          <p:cNvCxnSpPr>
            <a:endCxn id="127" idx="0"/>
          </p:cNvCxnSpPr>
          <p:nvPr/>
        </p:nvCxnSpPr>
        <p:spPr>
          <a:xfrm>
            <a:off x="5541300" y="4149325"/>
            <a:ext cx="34200" cy="41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On-screen Show (16:9)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PT Sans Narrow</vt:lpstr>
      <vt:lpstr>Merriweather</vt:lpstr>
      <vt:lpstr>Open Sans</vt:lpstr>
      <vt:lpstr>Arial</vt:lpstr>
      <vt:lpstr>Tropic</vt:lpstr>
      <vt:lpstr>Mobile Platforms and Applications</vt:lpstr>
      <vt:lpstr>Overview</vt:lpstr>
      <vt:lpstr>Mobile Device Operating Systems </vt:lpstr>
      <vt:lpstr>Operating System Responsibilities </vt:lpstr>
      <vt:lpstr>Mobile Operating System</vt:lpstr>
      <vt:lpstr>Monolithic Kernel</vt:lpstr>
      <vt:lpstr>Microkernel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Platforms and Applications</dc:title>
  <cp:lastModifiedBy>Microsoft account</cp:lastModifiedBy>
  <cp:revision>1</cp:revision>
  <dcterms:modified xsi:type="dcterms:W3CDTF">2022-05-16T12:17:31Z</dcterms:modified>
</cp:coreProperties>
</file>