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PT Sans Narrow" panose="020B0604020202020204" charset="0"/>
      <p:regular r:id="rId15"/>
      <p:bold r:id="rId16"/>
    </p:embeddedFont>
    <p:embeddedFont>
      <p:font typeface="Open Sans" panose="020B0606030504020204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325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0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3bbd40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3bbd40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9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bbd40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bbd40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8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3bbd40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3bbd40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20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bbd40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3bbd40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4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bbd40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bbd40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9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3bbd40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3bbd40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9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3bbd40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3bbd40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9041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Special Constraints and Requirements of Mobile O/S</a:t>
            </a:r>
            <a:endParaRPr sz="48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What we need to consider?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Power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Frequent low power sleep mode.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Mobile need to be booted much faster.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Small size kernel.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Special Constraints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Limited Memory.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Limited Screen Size.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Miniature keyboard.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Limited processing power.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Limited battery power.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Limited and fluctuating bandwidth of the wireless medium.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Limited memory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Less amount and both storage and volatile memory.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OS must small as much as possible.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Provide rich user functionalities when user demands.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Size of the kernel plays very vital role in this.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Limited Screen Size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Size of mobile must be small and portable screen size is important.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New innovative user interface is needed.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Switching between menu and iconic display.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Miniature KeyBoard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 of small size keyboard and stylus.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Typing is too difficult for large document creation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■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We need auto completion option.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■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Free form writing and handwriting recognition.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Limited Processing Power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ARM - Based processor.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It is energy efficient, cheaper, powerful.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It is slower processor.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Size of on-chip memory is restricted.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So the development is carried out outside.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Limited Battery Power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Mobile need to lightweight and portable so we need to use slim batteries.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No frequent recharges.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OS needs to be computationally efficient and minimum power consumption.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Putting processor and display into sleep mode when it is not needed.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Limited and Fluctuating bandwidth of the wireless medium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Mobile need to run complex protocols caused by mobility and wireless medium.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Medium is directly prone to noise leads to bit-errors rates.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Bandwidth may fluctuate due to noise, mobility of the node and obstacles.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This show up with short-term fades.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Longer disconnections due to handoffs.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Uninterrupted communication requires special support like data caching, pre-fetching and integration.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Constraints and Requirements of Mobile O/S</a:t>
            </a:r>
            <a:endParaRPr sz="300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Special Requirements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Support for specific communication protocols.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Support for variety of input mechanisms.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Compliance with open standards.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Extensive library support.  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387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Merriweather</vt:lpstr>
      <vt:lpstr>PT Sans Narrow</vt:lpstr>
      <vt:lpstr>Open Sans</vt:lpstr>
      <vt:lpstr>Arial</vt:lpstr>
      <vt:lpstr>Tropic</vt:lpstr>
      <vt:lpstr>Special Constraints and Requirements of Mobile O/S</vt:lpstr>
      <vt:lpstr>Special Constraints and Requirements of Mobile O/S</vt:lpstr>
      <vt:lpstr>Special Constraints and Requirements of Mobile O/S</vt:lpstr>
      <vt:lpstr>Special Constraints and Requirements of Mobile O/S</vt:lpstr>
      <vt:lpstr>Special Constraints and Requirements of Mobile O/S</vt:lpstr>
      <vt:lpstr>Special Constraints and Requirements of Mobile O/S</vt:lpstr>
      <vt:lpstr>Special Constraints and Requirements of Mobile O/S</vt:lpstr>
      <vt:lpstr>Special Constraints and Requirements of Mobile O/S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Constraints and Requirements of Mobile O/S</dc:title>
  <cp:lastModifiedBy>Microsoft account</cp:lastModifiedBy>
  <cp:revision>1</cp:revision>
  <dcterms:modified xsi:type="dcterms:W3CDTF">2022-05-16T12:20:11Z</dcterms:modified>
</cp:coreProperties>
</file>