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73578" y="4767943"/>
            <a:ext cx="7772400" cy="1463040"/>
          </a:xfrm>
        </p:spPr>
        <p:txBody>
          <a:bodyPr>
            <a:normAutofit/>
          </a:bodyPr>
          <a:lstStyle/>
          <a:p>
            <a:r>
              <a:rPr lang="es-CL" sz="2400" b="1" dirty="0" smtClean="0"/>
              <a:t>Caso de Estudio: Transformación Digital de “</a:t>
            </a:r>
            <a:r>
              <a:rPr lang="es-CL" sz="2400" b="1" dirty="0" err="1" smtClean="0"/>
              <a:t>EduTech</a:t>
            </a:r>
            <a:r>
              <a:rPr lang="es-CL" sz="2400" b="1" dirty="0" smtClean="0"/>
              <a:t> </a:t>
            </a:r>
            <a:r>
              <a:rPr lang="es-CL" sz="2400" b="1" dirty="0" err="1" smtClean="0"/>
              <a:t>Innovators</a:t>
            </a:r>
            <a:r>
              <a:rPr lang="es-CL" sz="2400" b="1" dirty="0" smtClean="0"/>
              <a:t> SPA”</a:t>
            </a:r>
            <a:endParaRPr lang="es-CL" sz="2400" dirty="0"/>
          </a:p>
        </p:txBody>
      </p:sp>
      <p:sp>
        <p:nvSpPr>
          <p:cNvPr id="5" name="Rectángulo 4"/>
          <p:cNvSpPr/>
          <p:nvPr/>
        </p:nvSpPr>
        <p:spPr>
          <a:xfrm>
            <a:off x="7649937" y="4767943"/>
            <a:ext cx="4408714" cy="144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265" y="4841823"/>
            <a:ext cx="4164058" cy="1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7404" y="739832"/>
            <a:ext cx="6716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 smtClean="0"/>
              <a:t>EL PROBLEMA </a:t>
            </a:r>
            <a:endParaRPr lang="es-CL" sz="60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827222" y="1247663"/>
            <a:ext cx="51622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4457712" y="3094705"/>
            <a:ext cx="2488951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/>
              <a:t>RELEVANCIA</a:t>
            </a:r>
          </a:p>
          <a:p>
            <a:endParaRPr lang="es-CL" sz="3200" b="1" dirty="0"/>
          </a:p>
          <a:p>
            <a:r>
              <a:rPr lang="es-CL" sz="3200" b="1" dirty="0" smtClean="0"/>
              <a:t>CONTEXTO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977472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955965" y="585943"/>
            <a:ext cx="6716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 smtClean="0"/>
              <a:t>NUEVA ESTRATEGIA </a:t>
            </a:r>
          </a:p>
          <a:p>
            <a:r>
              <a:rPr lang="es-CL" sz="4000" b="1" dirty="0" smtClean="0"/>
              <a:t>DE MICROSERVICIOS</a:t>
            </a:r>
            <a:endParaRPr lang="es-CL" sz="40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827222" y="1247663"/>
            <a:ext cx="51622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912543" y="3144581"/>
            <a:ext cx="491467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/>
              <a:t>¿Porqué?</a:t>
            </a:r>
          </a:p>
          <a:p>
            <a:endParaRPr lang="es-CL" sz="3200" b="1" dirty="0"/>
          </a:p>
          <a:p>
            <a:r>
              <a:rPr lang="es-CL" sz="3200" b="1" dirty="0" smtClean="0"/>
              <a:t>¿Cómo ayuda a resolverlo?</a:t>
            </a:r>
          </a:p>
          <a:p>
            <a:endParaRPr lang="es-CL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774" y="2667589"/>
            <a:ext cx="5131291" cy="280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48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047404" y="739832"/>
            <a:ext cx="6716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 smtClean="0"/>
              <a:t>FRAMEWORKS</a:t>
            </a:r>
            <a:endParaRPr lang="es-CL" sz="60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6109855" y="1247663"/>
            <a:ext cx="51622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 2"/>
          <p:cNvSpPr/>
          <p:nvPr/>
        </p:nvSpPr>
        <p:spPr>
          <a:xfrm>
            <a:off x="1809750" y="5842337"/>
            <a:ext cx="81492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2400" b="1" dirty="0" smtClean="0"/>
              <a:t>FUNCIONALIDAD        CONTRIBUCION          ¿PORQUÉ?</a:t>
            </a:r>
            <a:endParaRPr lang="es-CL" sz="2400" b="1" dirty="0"/>
          </a:p>
          <a:p>
            <a:endParaRPr lang="es-CL" b="1" dirty="0"/>
          </a:p>
          <a:p>
            <a:endParaRPr lang="es-CL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2349468"/>
            <a:ext cx="1673283" cy="2282417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722169" y="5556427"/>
            <a:ext cx="10549889" cy="4635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08" y="2541790"/>
            <a:ext cx="3520527" cy="158237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710" y="2349468"/>
            <a:ext cx="2601223" cy="23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3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79419" y="278167"/>
            <a:ext cx="6716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 smtClean="0"/>
              <a:t>TRABAJO</a:t>
            </a:r>
          </a:p>
          <a:p>
            <a:r>
              <a:rPr lang="es-CL" sz="6000" b="1" dirty="0" smtClean="0"/>
              <a:t>COLECTIVO</a:t>
            </a:r>
            <a:endParaRPr lang="es-CL" sz="60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827222" y="1247663"/>
            <a:ext cx="51622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4050388" y="3186655"/>
            <a:ext cx="3874779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 smtClean="0"/>
              <a:t>¿Qué ocupamos?</a:t>
            </a:r>
          </a:p>
          <a:p>
            <a:endParaRPr lang="es-CL" sz="3200" b="1" dirty="0"/>
          </a:p>
          <a:p>
            <a:r>
              <a:rPr lang="es-CL" sz="3200" b="1" dirty="0" smtClean="0"/>
              <a:t>¿Cómo lo ocupamos?</a:t>
            </a:r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332199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503860" y="324333"/>
            <a:ext cx="6716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6000" b="1" dirty="0" smtClean="0"/>
              <a:t>ENFOQUES</a:t>
            </a:r>
          </a:p>
          <a:p>
            <a:r>
              <a:rPr lang="es-CL" sz="6000" b="1" dirty="0"/>
              <a:t>É</a:t>
            </a:r>
            <a:r>
              <a:rPr lang="es-CL" sz="6000" b="1" dirty="0" smtClean="0"/>
              <a:t>TICOS</a:t>
            </a:r>
          </a:p>
          <a:p>
            <a:endParaRPr lang="es-CL" sz="6000" b="1" dirty="0"/>
          </a:p>
        </p:txBody>
      </p:sp>
      <p:cxnSp>
        <p:nvCxnSpPr>
          <p:cNvPr id="8" name="Conector recto 7"/>
          <p:cNvCxnSpPr/>
          <p:nvPr/>
        </p:nvCxnSpPr>
        <p:spPr>
          <a:xfrm>
            <a:off x="5827222" y="1247663"/>
            <a:ext cx="516220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/>
          <p:cNvSpPr/>
          <p:nvPr/>
        </p:nvSpPr>
        <p:spPr>
          <a:xfrm>
            <a:off x="2426417" y="2966220"/>
            <a:ext cx="7178568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s-CL" sz="3200" b="1" dirty="0" smtClean="0"/>
          </a:p>
          <a:p>
            <a:r>
              <a:rPr lang="es-CL" sz="3200" b="1" dirty="0" smtClean="0"/>
              <a:t>¿Cuál es nuestro enfoque ético?</a:t>
            </a:r>
            <a:endParaRPr lang="es-CL" sz="3200" b="1" dirty="0"/>
          </a:p>
          <a:p>
            <a:endParaRPr lang="es-CL" sz="3200" b="1" dirty="0"/>
          </a:p>
          <a:p>
            <a:r>
              <a:rPr lang="es-CL" sz="3200" b="1" dirty="0" smtClean="0"/>
              <a:t>¿Cómo se abordaron los desafíos éticos?</a:t>
            </a:r>
          </a:p>
          <a:p>
            <a:endParaRPr lang="es-CL" sz="3200" b="1" dirty="0"/>
          </a:p>
          <a:p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9104772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</TotalTime>
  <Words>63</Words>
  <Application>Microsoft Office PowerPoint</Application>
  <PresentationFormat>Panorámica</PresentationFormat>
  <Paragraphs>23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Caso de Estudio: Transformación Digital de “EduTech Innovators SPA”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Estudio: Transformación Digital de “EduTech Innovators SPA”</dc:title>
  <dc:creator>francopisani22@hotmail.com</dc:creator>
  <cp:lastModifiedBy>francopisani22@hotmail.com</cp:lastModifiedBy>
  <cp:revision>7</cp:revision>
  <dcterms:created xsi:type="dcterms:W3CDTF">2025-04-06T20:05:54Z</dcterms:created>
  <dcterms:modified xsi:type="dcterms:W3CDTF">2025-04-06T20:24:28Z</dcterms:modified>
</cp:coreProperties>
</file>