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503" autoAdjust="0"/>
    <p:restoredTop sz="94660"/>
  </p:normalViewPr>
  <p:slideViewPr>
    <p:cSldViewPr snapToGrid="0">
      <p:cViewPr>
        <p:scale>
          <a:sx n="80" d="100"/>
          <a:sy n="80" d="100"/>
        </p:scale>
        <p:origin x="24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873578" y="4767943"/>
            <a:ext cx="7772400" cy="1463040"/>
          </a:xfrm>
        </p:spPr>
        <p:txBody>
          <a:bodyPr>
            <a:normAutofit/>
          </a:bodyPr>
          <a:lstStyle/>
          <a:p>
            <a:r>
              <a:rPr lang="es-CL" sz="2400" b="1" dirty="0"/>
              <a:t>Caso de Estudio: presentación de “</a:t>
            </a:r>
            <a:r>
              <a:rPr lang="es-CL" sz="2400" b="1" dirty="0" err="1"/>
              <a:t>EduTech</a:t>
            </a:r>
            <a:r>
              <a:rPr lang="es-CL" sz="2400" b="1" dirty="0"/>
              <a:t> </a:t>
            </a:r>
            <a:r>
              <a:rPr lang="es-CL" sz="2400" b="1" dirty="0" err="1"/>
              <a:t>Innovators</a:t>
            </a:r>
            <a:r>
              <a:rPr lang="es-CL" sz="2400" b="1" dirty="0"/>
              <a:t> SPA”</a:t>
            </a:r>
            <a:endParaRPr lang="es-CL" sz="2400" dirty="0"/>
          </a:p>
        </p:txBody>
      </p:sp>
      <p:sp>
        <p:nvSpPr>
          <p:cNvPr id="5" name="Rectángulo 4"/>
          <p:cNvSpPr/>
          <p:nvPr/>
        </p:nvSpPr>
        <p:spPr>
          <a:xfrm>
            <a:off x="7649937" y="4767943"/>
            <a:ext cx="4408714" cy="144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7772265" y="4841823"/>
            <a:ext cx="4164058" cy="10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5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VISIÓN GENERAL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realizaron pruebas a un </a:t>
            </a:r>
            <a:r>
              <a:rPr lang="es-ES" dirty="0" err="1"/>
              <a:t>RestController</a:t>
            </a:r>
            <a:r>
              <a:rPr lang="es-ES" dirty="0"/>
              <a:t> y un </a:t>
            </a:r>
            <a:r>
              <a:rPr lang="es-ES" dirty="0" err="1"/>
              <a:t>Service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</a:t>
            </a:r>
            <a:r>
              <a:rPr lang="es-ES" dirty="0"/>
              <a:t>trabajó con las clases Usuario, Curso y Proveedor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</a:t>
            </a:r>
            <a:r>
              <a:rPr lang="es-ES" dirty="0"/>
              <a:t>aplicaron </a:t>
            </a:r>
            <a:r>
              <a:rPr lang="es-ES" dirty="0" err="1"/>
              <a:t>testings</a:t>
            </a:r>
            <a:r>
              <a:rPr lang="es-ES" dirty="0"/>
              <a:t> unitarios e integrados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</a:t>
            </a:r>
            <a:r>
              <a:rPr lang="es-ES" dirty="0"/>
              <a:t>reforzó el uso de </a:t>
            </a:r>
            <a:r>
              <a:rPr lang="es-ES" dirty="0" err="1"/>
              <a:t>JUnit</a:t>
            </a:r>
            <a:r>
              <a:rPr lang="es-ES" dirty="0"/>
              <a:t> y </a:t>
            </a:r>
            <a:r>
              <a:rPr lang="es-ES" dirty="0" err="1"/>
              <a:t>Mockito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</a:t>
            </a:r>
            <a:r>
              <a:rPr lang="es-ES" dirty="0"/>
              <a:t>valoró el </a:t>
            </a:r>
            <a:r>
              <a:rPr lang="es-ES" dirty="0" err="1"/>
              <a:t>testing</a:t>
            </a:r>
            <a:r>
              <a:rPr lang="es-ES" dirty="0"/>
              <a:t> como clave para la calidad del software.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4107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microservicio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89" y="2084832"/>
            <a:ext cx="6534150" cy="4163564"/>
          </a:xfrm>
        </p:spPr>
      </p:pic>
    </p:spTree>
    <p:extLst>
      <p:ext uri="{BB962C8B-B14F-4D97-AF65-F5344CB8AC3E}">
        <p14:creationId xmlns:p14="http://schemas.microsoft.com/office/powerpoint/2010/main" val="1020832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184</TotalTime>
  <Words>63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Tw Cen MT</vt:lpstr>
      <vt:lpstr>Tw Cen MT Condensed</vt:lpstr>
      <vt:lpstr>Wingdings 3</vt:lpstr>
      <vt:lpstr>Integral</vt:lpstr>
      <vt:lpstr>Caso de Estudio: presentación de “EduTech Innovators SPA”</vt:lpstr>
      <vt:lpstr>VISIÓN GENERAL</vt:lpstr>
      <vt:lpstr>microservicio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de Estudio: Transformación Digital de “EduTech Innovators SPA”</dc:title>
  <dc:creator>francopisani22@hotmail.com</dc:creator>
  <cp:lastModifiedBy>francopisani22@hotmail.com</cp:lastModifiedBy>
  <cp:revision>14</cp:revision>
  <dcterms:created xsi:type="dcterms:W3CDTF">2025-04-06T20:05:54Z</dcterms:created>
  <dcterms:modified xsi:type="dcterms:W3CDTF">2025-07-14T00:20:38Z</dcterms:modified>
</cp:coreProperties>
</file>