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0" r:id="rId8"/>
    <p:sldId id="268" r:id="rId9"/>
    <p:sldId id="269" r:id="rId10"/>
    <p:sldId id="270" r:id="rId11"/>
    <p:sldId id="261" r:id="rId12"/>
    <p:sldId id="273" r:id="rId13"/>
    <p:sldId id="274" r:id="rId14"/>
    <p:sldId id="262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50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73578" y="4767943"/>
            <a:ext cx="7772400" cy="1463040"/>
          </a:xfrm>
        </p:spPr>
        <p:txBody>
          <a:bodyPr>
            <a:normAutofit/>
          </a:bodyPr>
          <a:lstStyle/>
          <a:p>
            <a:r>
              <a:rPr lang="es-CL" sz="2400" b="1" dirty="0"/>
              <a:t>Caso de Estudio: presentación de “</a:t>
            </a:r>
            <a:r>
              <a:rPr lang="es-CL" sz="2400" b="1" dirty="0" err="1"/>
              <a:t>EduTech</a:t>
            </a:r>
            <a:r>
              <a:rPr lang="es-CL" sz="2400" b="1" dirty="0"/>
              <a:t> </a:t>
            </a:r>
            <a:r>
              <a:rPr lang="es-CL" sz="2400" b="1" dirty="0" err="1"/>
              <a:t>Innovators</a:t>
            </a:r>
            <a:r>
              <a:rPr lang="es-CL" sz="2400" b="1" dirty="0"/>
              <a:t> SPA”</a:t>
            </a:r>
            <a:endParaRPr lang="es-CL" sz="2400" dirty="0"/>
          </a:p>
        </p:txBody>
      </p:sp>
      <p:sp>
        <p:nvSpPr>
          <p:cNvPr id="5" name="Rectángulo 4"/>
          <p:cNvSpPr/>
          <p:nvPr/>
        </p:nvSpPr>
        <p:spPr>
          <a:xfrm>
            <a:off x="7649937" y="4767943"/>
            <a:ext cx="4408714" cy="144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7772265" y="4841823"/>
            <a:ext cx="4164058" cy="10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5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16"/>
            <a:ext cx="11925300" cy="5413375"/>
          </a:xfrm>
        </p:spPr>
      </p:pic>
    </p:spTree>
    <p:extLst>
      <p:ext uri="{BB962C8B-B14F-4D97-AF65-F5344CB8AC3E}">
        <p14:creationId xmlns:p14="http://schemas.microsoft.com/office/powerpoint/2010/main" val="280691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EJECUCIÓN DE PRUEBAS </a:t>
            </a:r>
            <a:endParaRPr lang="es-CL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8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970" y="340503"/>
            <a:ext cx="4698387" cy="6150617"/>
          </a:xfrm>
        </p:spPr>
      </p:pic>
    </p:spTree>
    <p:extLst>
      <p:ext uri="{BB962C8B-B14F-4D97-AF65-F5344CB8AC3E}">
        <p14:creationId xmlns:p14="http://schemas.microsoft.com/office/powerpoint/2010/main" val="19466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61" y="455588"/>
            <a:ext cx="6908006" cy="5580087"/>
          </a:xfrm>
        </p:spPr>
      </p:pic>
    </p:spTree>
    <p:extLst>
      <p:ext uri="{BB962C8B-B14F-4D97-AF65-F5344CB8AC3E}">
        <p14:creationId xmlns:p14="http://schemas.microsoft.com/office/powerpoint/2010/main" val="33244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EJECUCIÓN DE PRUEBAS (OPEN API)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397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53078" y="3524250"/>
            <a:ext cx="9720073" cy="4023360"/>
          </a:xfrm>
        </p:spPr>
        <p:txBody>
          <a:bodyPr/>
          <a:lstStyle/>
          <a:p>
            <a:endParaRPr lang="es-CL" dirty="0"/>
          </a:p>
        </p:txBody>
      </p:sp>
      <p:pic>
        <p:nvPicPr>
          <p:cNvPr id="3074" name="Picture 2" descr="OPEN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1243013"/>
            <a:ext cx="5608637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2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098" name="Picture 2" descr="WhatsApp Image 2025-06-23 at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076" y="533512"/>
            <a:ext cx="6480175" cy="577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1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Git</a:t>
            </a:r>
            <a:r>
              <a:rPr lang="es-CL" dirty="0" smtClean="0"/>
              <a:t> - </a:t>
            </a:r>
            <a:r>
              <a:rPr lang="es-CL" dirty="0" err="1" smtClean="0"/>
              <a:t>github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664" y="2298631"/>
            <a:ext cx="5143500" cy="27717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706" y="1984307"/>
            <a:ext cx="41148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Git</a:t>
            </a:r>
            <a:r>
              <a:rPr lang="es-CL" dirty="0" smtClean="0"/>
              <a:t> </a:t>
            </a:r>
            <a:r>
              <a:rPr lang="es-CL" dirty="0" err="1" smtClean="0"/>
              <a:t>checkout</a:t>
            </a:r>
            <a:r>
              <a:rPr lang="es-CL" dirty="0" smtClean="0"/>
              <a:t> - </a:t>
            </a:r>
            <a:r>
              <a:rPr lang="es-CL" dirty="0" err="1" smtClean="0"/>
              <a:t>branch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6" name="Picture 2" descr="branch y check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226" y="2947481"/>
            <a:ext cx="7713854" cy="180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7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Git</a:t>
            </a:r>
            <a:r>
              <a:rPr lang="es-CL" dirty="0" smtClean="0"/>
              <a:t> </a:t>
            </a:r>
            <a:r>
              <a:rPr lang="es-CL" dirty="0" err="1" smtClean="0"/>
              <a:t>merge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609" y="4747096"/>
            <a:ext cx="15861147" cy="7056421"/>
          </a:xfrm>
        </p:spPr>
        <p:txBody>
          <a:bodyPr/>
          <a:lstStyle/>
          <a:p>
            <a:endParaRPr lang="es-CL" dirty="0"/>
          </a:p>
        </p:txBody>
      </p:sp>
      <p:pic>
        <p:nvPicPr>
          <p:cNvPr id="2051" name="Picture 3" descr="me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56" y="2465859"/>
            <a:ext cx="6520730" cy="280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0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VISIÓN GENERAL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realizaron pruebas a un </a:t>
            </a:r>
            <a:r>
              <a:rPr lang="es-ES" dirty="0" err="1"/>
              <a:t>RestController</a:t>
            </a:r>
            <a:r>
              <a:rPr lang="es-ES" dirty="0"/>
              <a:t> y un </a:t>
            </a:r>
            <a:r>
              <a:rPr lang="es-ES" dirty="0" err="1"/>
              <a:t>Service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</a:t>
            </a:r>
            <a:r>
              <a:rPr lang="es-ES" dirty="0"/>
              <a:t>trabajó con las clases Usuario, Curso y Proveedor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</a:t>
            </a:r>
            <a:r>
              <a:rPr lang="es-ES" dirty="0"/>
              <a:t>aplicaron </a:t>
            </a:r>
            <a:r>
              <a:rPr lang="es-ES" dirty="0" err="1"/>
              <a:t>testings</a:t>
            </a:r>
            <a:r>
              <a:rPr lang="es-ES" dirty="0"/>
              <a:t> unitarios e integrados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</a:t>
            </a:r>
            <a:r>
              <a:rPr lang="es-ES" dirty="0"/>
              <a:t>reforzó el uso de </a:t>
            </a:r>
            <a:r>
              <a:rPr lang="es-ES" dirty="0" err="1"/>
              <a:t>JUnit</a:t>
            </a:r>
            <a:r>
              <a:rPr lang="es-ES" dirty="0"/>
              <a:t> y </a:t>
            </a:r>
            <a:r>
              <a:rPr lang="es-ES" dirty="0" err="1"/>
              <a:t>Mockito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</a:t>
            </a:r>
            <a:r>
              <a:rPr lang="es-ES" dirty="0"/>
              <a:t>valoró el </a:t>
            </a:r>
            <a:r>
              <a:rPr lang="es-ES" dirty="0" err="1"/>
              <a:t>testing</a:t>
            </a:r>
            <a:r>
              <a:rPr lang="es-ES" dirty="0"/>
              <a:t> como clave para la calidad del software.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410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Git</a:t>
            </a:r>
            <a:r>
              <a:rPr lang="es-CL" dirty="0" smtClean="0"/>
              <a:t> </a:t>
            </a:r>
            <a:r>
              <a:rPr lang="es-CL" dirty="0" err="1" smtClean="0"/>
              <a:t>push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3074" name="Picture 2" descr="init-git-push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174" y="2084832"/>
            <a:ext cx="6144337" cy="361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Git</a:t>
            </a:r>
            <a:r>
              <a:rPr lang="es-CL" dirty="0" smtClean="0"/>
              <a:t> </a:t>
            </a:r>
            <a:r>
              <a:rPr lang="es-CL" dirty="0" err="1" smtClean="0"/>
              <a:t>pull</a:t>
            </a:r>
            <a:r>
              <a:rPr lang="es-CL" dirty="0" smtClean="0"/>
              <a:t> </a:t>
            </a:r>
            <a:r>
              <a:rPr lang="es-CL" dirty="0" err="1" smtClean="0"/>
              <a:t>requests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85315" y="4170215"/>
            <a:ext cx="11616485" cy="4726702"/>
          </a:xfrm>
        </p:spPr>
        <p:txBody>
          <a:bodyPr/>
          <a:lstStyle/>
          <a:p>
            <a:endParaRPr lang="es-CL" dirty="0"/>
          </a:p>
        </p:txBody>
      </p:sp>
      <p:pic>
        <p:nvPicPr>
          <p:cNvPr id="4098" name="Picture 2" descr="vic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102" y="1848940"/>
            <a:ext cx="6702897" cy="454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5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Visión final		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testing</a:t>
            </a:r>
            <a:r>
              <a:rPr lang="es-ES" dirty="0"/>
              <a:t> aseguró calidad y funcionamiento correcto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</a:t>
            </a:r>
            <a:r>
              <a:rPr lang="es-ES" dirty="0"/>
              <a:t>probaron métodos de Usuario, Curso y Proveedor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</a:t>
            </a:r>
            <a:r>
              <a:rPr lang="es-ES" dirty="0"/>
              <a:t>detectaron errores y se validó el sistema</a:t>
            </a:r>
            <a:r>
              <a:rPr lang="es-ES" dirty="0" smtClean="0"/>
              <a:t>.</a:t>
            </a:r>
          </a:p>
          <a:p>
            <a:r>
              <a:rPr lang="es-ES" dirty="0" smtClean="0"/>
              <a:t>Mejoró </a:t>
            </a:r>
            <a:r>
              <a:rPr lang="es-ES" dirty="0"/>
              <a:t>la confiabilidad y escalabilidad del código</a:t>
            </a:r>
            <a:r>
              <a:rPr lang="es-ES" dirty="0" smtClean="0"/>
              <a:t>.</a:t>
            </a:r>
          </a:p>
          <a:p>
            <a:r>
              <a:rPr lang="es-ES" dirty="0" smtClean="0"/>
              <a:t>Destacó </a:t>
            </a:r>
            <a:r>
              <a:rPr lang="es-ES" dirty="0"/>
              <a:t>la importancia del </a:t>
            </a:r>
            <a:r>
              <a:rPr lang="es-ES" dirty="0" err="1"/>
              <a:t>testing</a:t>
            </a:r>
            <a:r>
              <a:rPr lang="es-ES" dirty="0"/>
              <a:t> temprano.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772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microservicio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89" y="2084832"/>
            <a:ext cx="6534150" cy="4163564"/>
          </a:xfrm>
        </p:spPr>
      </p:pic>
    </p:spTree>
    <p:extLst>
      <p:ext uri="{BB962C8B-B14F-4D97-AF65-F5344CB8AC3E}">
        <p14:creationId xmlns:p14="http://schemas.microsoft.com/office/powerpoint/2010/main" val="10208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778" y="554355"/>
            <a:ext cx="9720072" cy="1499616"/>
          </a:xfrm>
        </p:spPr>
        <p:txBody>
          <a:bodyPr/>
          <a:lstStyle/>
          <a:p>
            <a:r>
              <a:rPr lang="es-CL" dirty="0" smtClean="0"/>
              <a:t>PRUEBAS UNITARIAS</a:t>
            </a:r>
            <a:endParaRPr lang="es-CL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169" y="2573337"/>
            <a:ext cx="4305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0" y="403161"/>
            <a:ext cx="5144775" cy="5704459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65" y="403161"/>
            <a:ext cx="6717020" cy="570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457853"/>
            <a:ext cx="10818583" cy="5917548"/>
          </a:xfrm>
        </p:spPr>
      </p:pic>
    </p:spTree>
    <p:extLst>
      <p:ext uri="{BB962C8B-B14F-4D97-AF65-F5344CB8AC3E}">
        <p14:creationId xmlns:p14="http://schemas.microsoft.com/office/powerpoint/2010/main" val="23484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PRUEBAS DE INTEGRACIÓN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476" y="2490787"/>
            <a:ext cx="64293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09" y="355136"/>
            <a:ext cx="11297109" cy="4978864"/>
          </a:xfrm>
        </p:spPr>
      </p:pic>
    </p:spTree>
    <p:extLst>
      <p:ext uri="{BB962C8B-B14F-4D97-AF65-F5344CB8AC3E}">
        <p14:creationId xmlns:p14="http://schemas.microsoft.com/office/powerpoint/2010/main" val="15918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6" y="333375"/>
            <a:ext cx="11221674" cy="6089651"/>
          </a:xfrm>
        </p:spPr>
      </p:pic>
    </p:spTree>
    <p:extLst>
      <p:ext uri="{BB962C8B-B14F-4D97-AF65-F5344CB8AC3E}">
        <p14:creationId xmlns:p14="http://schemas.microsoft.com/office/powerpoint/2010/main" val="26006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226</TotalTime>
  <Words>136</Words>
  <Application>Microsoft Office PowerPoint</Application>
  <PresentationFormat>Panorámica</PresentationFormat>
  <Paragraphs>23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Tw Cen MT</vt:lpstr>
      <vt:lpstr>Tw Cen MT Condensed</vt:lpstr>
      <vt:lpstr>Wingdings 3</vt:lpstr>
      <vt:lpstr>Integral</vt:lpstr>
      <vt:lpstr>Caso de Estudio: presentación de “EduTech Innovators SPA”</vt:lpstr>
      <vt:lpstr>VISIÓN GENERAL</vt:lpstr>
      <vt:lpstr>microservicio</vt:lpstr>
      <vt:lpstr>PRUEBAS UNITARIAS</vt:lpstr>
      <vt:lpstr>Presentación de PowerPoint</vt:lpstr>
      <vt:lpstr>Presentación de PowerPoint</vt:lpstr>
      <vt:lpstr>PRUEBAS DE INTEGRACIÓN</vt:lpstr>
      <vt:lpstr>Presentación de PowerPoint</vt:lpstr>
      <vt:lpstr>Presentación de PowerPoint</vt:lpstr>
      <vt:lpstr>Presentación de PowerPoint</vt:lpstr>
      <vt:lpstr>EJECUCIÓN DE PRUEBAS </vt:lpstr>
      <vt:lpstr>Presentación de PowerPoint</vt:lpstr>
      <vt:lpstr>Presentación de PowerPoint</vt:lpstr>
      <vt:lpstr>EJECUCIÓN DE PRUEBAS (OPEN API)</vt:lpstr>
      <vt:lpstr>Presentación de PowerPoint</vt:lpstr>
      <vt:lpstr>Presentación de PowerPoint</vt:lpstr>
      <vt:lpstr>Git - github</vt:lpstr>
      <vt:lpstr>Git checkout - branch</vt:lpstr>
      <vt:lpstr>Git merge</vt:lpstr>
      <vt:lpstr>Git push</vt:lpstr>
      <vt:lpstr>Git pull requests</vt:lpstr>
      <vt:lpstr>Visión final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de Estudio: Transformación Digital de “EduTech Innovators SPA”</dc:title>
  <dc:creator>francopisani22@hotmail.com</dc:creator>
  <cp:lastModifiedBy>francopisani22@hotmail.com</cp:lastModifiedBy>
  <cp:revision>29</cp:revision>
  <dcterms:created xsi:type="dcterms:W3CDTF">2025-04-06T20:05:54Z</dcterms:created>
  <dcterms:modified xsi:type="dcterms:W3CDTF">2025-07-14T01:02:07Z</dcterms:modified>
</cp:coreProperties>
</file>