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8" r:id="rId3"/>
    <p:sldId id="269" r:id="rId4"/>
    <p:sldId id="270" r:id="rId5"/>
    <p:sldId id="271" r:id="rId6"/>
    <p:sldId id="272" r:id="rId7"/>
    <p:sldId id="277" r:id="rId8"/>
    <p:sldId id="273" r:id="rId9"/>
    <p:sldId id="278" r:id="rId10"/>
    <p:sldId id="279" r:id="rId11"/>
    <p:sldId id="275" r:id="rId12"/>
    <p:sldId id="280" r:id="rId13"/>
    <p:sldId id="281" r:id="rId14"/>
    <p:sldId id="274" r:id="rId15"/>
    <p:sldId id="28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1503" autoAdjust="0"/>
    <p:restoredTop sz="94660"/>
  </p:normalViewPr>
  <p:slideViewPr>
    <p:cSldViewPr snapToGrid="0">
      <p:cViewPr>
        <p:scale>
          <a:sx n="75" d="100"/>
          <a:sy n="75" d="100"/>
        </p:scale>
        <p:origin x="154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5/26/2025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5/26/2025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73578" y="4767943"/>
            <a:ext cx="7772400" cy="1463040"/>
          </a:xfrm>
        </p:spPr>
        <p:txBody>
          <a:bodyPr>
            <a:normAutofit/>
          </a:bodyPr>
          <a:lstStyle/>
          <a:p>
            <a:r>
              <a:rPr lang="es-CL" sz="2400" b="1" dirty="0"/>
              <a:t>Caso de Estudio: presentación de “</a:t>
            </a:r>
            <a:r>
              <a:rPr lang="es-CL" sz="2400" b="1" dirty="0" err="1"/>
              <a:t>EduTech</a:t>
            </a:r>
            <a:r>
              <a:rPr lang="es-CL" sz="2400" b="1" dirty="0"/>
              <a:t> </a:t>
            </a:r>
            <a:r>
              <a:rPr lang="es-CL" sz="2400" b="1" dirty="0" err="1"/>
              <a:t>Innovators</a:t>
            </a:r>
            <a:r>
              <a:rPr lang="es-CL" sz="2400" b="1" dirty="0"/>
              <a:t> SPA”</a:t>
            </a:r>
            <a:endParaRPr lang="es-CL" sz="2400" dirty="0"/>
          </a:p>
        </p:txBody>
      </p:sp>
      <p:sp>
        <p:nvSpPr>
          <p:cNvPr id="5" name="Rectángulo 4"/>
          <p:cNvSpPr/>
          <p:nvPr/>
        </p:nvSpPr>
        <p:spPr>
          <a:xfrm>
            <a:off x="7649937" y="4767943"/>
            <a:ext cx="4408714" cy="144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265" y="4841823"/>
            <a:ext cx="4164058" cy="1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252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ACC93-A088-BEB2-174E-B5041398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Clases</a:t>
            </a:r>
            <a:r>
              <a:rPr lang="en-US" dirty="0"/>
              <a:t> e interfaces </a:t>
            </a:r>
            <a:r>
              <a:rPr lang="en-US" dirty="0" err="1"/>
              <a:t>en</a:t>
            </a:r>
            <a:r>
              <a:rPr lang="en-US" dirty="0"/>
              <a:t> Java</a:t>
            </a:r>
          </a:p>
        </p:txBody>
      </p:sp>
      <p:pic>
        <p:nvPicPr>
          <p:cNvPr id="9" name="Marcador de contenido 8" descr="Texto&#10;&#10;El contenido generado por IA puede ser incorrecto.">
            <a:extLst>
              <a:ext uri="{FF2B5EF4-FFF2-40B4-BE49-F238E27FC236}">
                <a16:creationId xmlns:a16="http://schemas.microsoft.com/office/drawing/2014/main" id="{3386D6CD-FB98-CD20-7614-9384D7C1C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95" y="2428654"/>
            <a:ext cx="5393028" cy="4022725"/>
          </a:xfrm>
          <a:prstGeom prst="rect">
            <a:avLst/>
          </a:prstGeom>
        </p:spPr>
      </p:pic>
      <p:pic>
        <p:nvPicPr>
          <p:cNvPr id="10" name="Imagen 9" descr="Captura de pantalla de computadora&#10;&#10;El contenido generado por IA puede ser incorrecto.">
            <a:extLst>
              <a:ext uri="{FF2B5EF4-FFF2-40B4-BE49-F238E27FC236}">
                <a16:creationId xmlns:a16="http://schemas.microsoft.com/office/drawing/2014/main" id="{835E3521-B346-ED3B-88E7-6D78B7F4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296" y="2343843"/>
            <a:ext cx="3787468" cy="4107536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22B4AA0D-0265-EC71-28F6-0F9397917D05}"/>
              </a:ext>
            </a:extLst>
          </p:cNvPr>
          <p:cNvSpPr txBox="1"/>
          <p:nvPr/>
        </p:nvSpPr>
        <p:spPr>
          <a:xfrm>
            <a:off x="736708" y="2036066"/>
            <a:ext cx="12975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Clase “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Servicio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468F284-DAEC-FD14-6507-3B5951CE982C}"/>
              </a:ext>
            </a:extLst>
          </p:cNvPr>
          <p:cNvSpPr txBox="1"/>
          <p:nvPr/>
        </p:nvSpPr>
        <p:spPr>
          <a:xfrm>
            <a:off x="5447232" y="2120877"/>
            <a:ext cx="1412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Controlador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REST</a:t>
            </a:r>
          </a:p>
        </p:txBody>
      </p:sp>
    </p:spTree>
    <p:extLst>
      <p:ext uri="{BB962C8B-B14F-4D97-AF65-F5344CB8AC3E}">
        <p14:creationId xmlns:p14="http://schemas.microsoft.com/office/powerpoint/2010/main" val="3472548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5C129-ACCC-9230-355D-5CFBABCC4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Postman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50B58-2869-7689-C473-3663EEE0E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7" y="2249424"/>
            <a:ext cx="9720073" cy="4023360"/>
          </a:xfrm>
        </p:spPr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peticiones</a:t>
            </a:r>
            <a:r>
              <a:rPr lang="en-US" dirty="0"/>
              <a:t> REST</a:t>
            </a:r>
          </a:p>
        </p:txBody>
      </p:sp>
      <p:pic>
        <p:nvPicPr>
          <p:cNvPr id="4" name="Imagen 3" descr="Logotipo&#10;&#10;El contenido generado por IA puede ser incorrecto.">
            <a:extLst>
              <a:ext uri="{FF2B5EF4-FFF2-40B4-BE49-F238E27FC236}">
                <a16:creationId xmlns:a16="http://schemas.microsoft.com/office/drawing/2014/main" id="{049DEBFD-4ED3-1978-4BFE-E3AD81581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834" y="3529490"/>
            <a:ext cx="2767285" cy="2487357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CC8E04FE-7C13-2EA0-5523-757884A4B699}"/>
              </a:ext>
            </a:extLst>
          </p:cNvPr>
          <p:cNvSpPr txBox="1"/>
          <p:nvPr/>
        </p:nvSpPr>
        <p:spPr>
          <a:xfrm>
            <a:off x="6096000" y="2672828"/>
            <a:ext cx="17988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Prueba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petición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GET</a:t>
            </a:r>
          </a:p>
        </p:txBody>
      </p:sp>
      <p:pic>
        <p:nvPicPr>
          <p:cNvPr id="1029" name="Picture 5">
            <a:extLst>
              <a:ext uri="{FF2B5EF4-FFF2-40B4-BE49-F238E27FC236}">
                <a16:creationId xmlns:a16="http://schemas.microsoft.com/office/drawing/2014/main" id="{84EEB936-51B0-7454-01D8-E7F5C221B3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47555"/>
            <a:ext cx="5608637" cy="345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865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908387-7445-A852-F050-D14D8D2E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Peticiones</a:t>
            </a:r>
            <a:r>
              <a:rPr lang="en-US" dirty="0"/>
              <a:t> REST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004C6DC1-3C7F-BBC1-5106-063A2F0B8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7" y="2672825"/>
            <a:ext cx="5608637" cy="254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1621D1FA-235D-6188-6D81-F3F9EB764A71}"/>
              </a:ext>
            </a:extLst>
          </p:cNvPr>
          <p:cNvSpPr txBox="1"/>
          <p:nvPr/>
        </p:nvSpPr>
        <p:spPr>
          <a:xfrm>
            <a:off x="6307836" y="2295960"/>
            <a:ext cx="19175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Prueba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petición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POST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EF01C1B-8EDD-F24E-1914-C8A492ECBC5B}"/>
              </a:ext>
            </a:extLst>
          </p:cNvPr>
          <p:cNvSpPr txBox="1"/>
          <p:nvPr/>
        </p:nvSpPr>
        <p:spPr>
          <a:xfrm>
            <a:off x="258982" y="2295960"/>
            <a:ext cx="153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Petición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GET con ID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0B5ECA8B-FFF0-A662-DBE9-5F72E04A6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36" y="2672825"/>
            <a:ext cx="5608637" cy="307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1363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9347E-83EB-E002-F814-E189BD912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9C52F3-E23C-AFB7-7160-3C5CEB74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Pruebas</a:t>
            </a:r>
            <a:r>
              <a:rPr lang="en-US" dirty="0"/>
              <a:t> de </a:t>
            </a:r>
            <a:r>
              <a:rPr lang="en-US" dirty="0" err="1"/>
              <a:t>Peticiones</a:t>
            </a:r>
            <a:r>
              <a:rPr lang="en-US" dirty="0"/>
              <a:t> REST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62D2F00-05FA-CB9E-80AD-011035B67831}"/>
              </a:ext>
            </a:extLst>
          </p:cNvPr>
          <p:cNvSpPr txBox="1"/>
          <p:nvPr/>
        </p:nvSpPr>
        <p:spPr>
          <a:xfrm>
            <a:off x="6307836" y="2405487"/>
            <a:ext cx="17450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Petición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DELETE con ID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3B65B1D-FD26-006A-FA55-1DA6E3EBBDE7}"/>
              </a:ext>
            </a:extLst>
          </p:cNvPr>
          <p:cNvSpPr txBox="1"/>
          <p:nvPr/>
        </p:nvSpPr>
        <p:spPr>
          <a:xfrm>
            <a:off x="258982" y="2405488"/>
            <a:ext cx="1530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Petición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PUT con ID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000E0B5-1752-D744-8B6E-EF6AEAE724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27" y="2713265"/>
            <a:ext cx="5608637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E93C8176-61A9-E34A-8701-6A520C522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836" y="2713265"/>
            <a:ext cx="5608637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5004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A0B2E-8EB7-9A4A-DC7A-3E6B6271F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Buenas</a:t>
            </a:r>
            <a:r>
              <a:rPr lang="en-US" dirty="0"/>
              <a:t> </a:t>
            </a:r>
            <a:r>
              <a:rPr lang="en-US" dirty="0" err="1"/>
              <a:t>Prácticas</a:t>
            </a:r>
            <a:endParaRPr lang="en-US" dirty="0"/>
          </a:p>
        </p:txBody>
      </p:sp>
      <p:pic>
        <p:nvPicPr>
          <p:cNvPr id="5" name="Marcador de contenido 4" descr="Un hombre sentado frente a una computadora&#10;&#10;El contenido generado por IA puede ser incorrecto.">
            <a:extLst>
              <a:ext uri="{FF2B5EF4-FFF2-40B4-BE49-F238E27FC236}">
                <a16:creationId xmlns:a16="http://schemas.microsoft.com/office/drawing/2014/main" id="{96A6D904-E1A2-6589-B7AF-48F1B5ADBF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6418" y="2037556"/>
            <a:ext cx="8135302" cy="4519612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37046976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-873578" y="4767943"/>
            <a:ext cx="7772400" cy="1463040"/>
          </a:xfrm>
        </p:spPr>
        <p:txBody>
          <a:bodyPr>
            <a:normAutofit/>
          </a:bodyPr>
          <a:lstStyle/>
          <a:p>
            <a:r>
              <a:rPr lang="es-CL" sz="2400" b="1" dirty="0"/>
              <a:t>Conclusión y fin de la presentación</a:t>
            </a:r>
            <a:endParaRPr lang="es-CL" sz="2400" dirty="0"/>
          </a:p>
        </p:txBody>
      </p:sp>
      <p:sp>
        <p:nvSpPr>
          <p:cNvPr id="5" name="Rectángulo 4"/>
          <p:cNvSpPr/>
          <p:nvPr/>
        </p:nvSpPr>
        <p:spPr>
          <a:xfrm>
            <a:off x="7649937" y="4767943"/>
            <a:ext cx="4408714" cy="14450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6" name="Imagen 5"/>
          <p:cNvPicPr/>
          <p:nvPr/>
        </p:nvPicPr>
        <p:blipFill>
          <a:blip r:embed="rId2"/>
          <a:stretch>
            <a:fillRect/>
          </a:stretch>
        </p:blipFill>
        <p:spPr>
          <a:xfrm>
            <a:off x="7772265" y="4841823"/>
            <a:ext cx="4164058" cy="108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379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B6245-428F-ABF6-FD51-2BC7E7A1A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Microservicios</a:t>
            </a:r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90A471D-7234-34FB-8366-D554E11E07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2016" y="2286000"/>
            <a:ext cx="7004106" cy="4022725"/>
          </a:xfrm>
          <a:prstGeom prst="rect">
            <a:avLst/>
          </a:prstGeom>
          <a:noFill/>
          <a:ln>
            <a:noFill/>
          </a:ln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1169623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72430-8726-C651-8168-AD4BA383D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Diseño y Dependencias</a:t>
            </a:r>
          </a:p>
        </p:txBody>
      </p:sp>
      <p:pic>
        <p:nvPicPr>
          <p:cNvPr id="5" name="Marcador de contenido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754FA900-9297-8ED5-178E-A56157F3F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2872352"/>
            <a:ext cx="4230014" cy="2220758"/>
          </a:xfrm>
        </p:spPr>
      </p:pic>
      <p:pic>
        <p:nvPicPr>
          <p:cNvPr id="7" name="Imagen 6" descr="Un globo de colores&#10;&#10;El contenido generado por IA puede ser incorrecto.">
            <a:extLst>
              <a:ext uri="{FF2B5EF4-FFF2-40B4-BE49-F238E27FC236}">
                <a16:creationId xmlns:a16="http://schemas.microsoft.com/office/drawing/2014/main" id="{C7F390B9-2F81-BA2B-8DFB-D98BDEC1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690" y="3348615"/>
            <a:ext cx="5006182" cy="126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203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8C63F6-1FFE-78DC-3415-B5F98916B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Pom.xml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01486D35-C904-6FAF-0251-3DE16DC033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84387" y="2310702"/>
            <a:ext cx="6599552" cy="1736724"/>
          </a:xfrm>
        </p:spPr>
      </p:pic>
      <p:pic>
        <p:nvPicPr>
          <p:cNvPr id="7" name="Imagen 6" descr="Interfaz de usuario gráfica, Aplicación, Sitio web&#10;&#10;El contenido generado por IA puede ser incorrecto.">
            <a:extLst>
              <a:ext uri="{FF2B5EF4-FFF2-40B4-BE49-F238E27FC236}">
                <a16:creationId xmlns:a16="http://schemas.microsoft.com/office/drawing/2014/main" id="{517A23E7-F598-5369-CA57-740F7F413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87" y="4248912"/>
            <a:ext cx="6599553" cy="156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54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D5614-7325-86D9-D840-97468AE8E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 de </a:t>
            </a:r>
            <a:r>
              <a:rPr lang="en-US" dirty="0" err="1"/>
              <a:t>Trabajo</a:t>
            </a:r>
            <a:endParaRPr lang="en-U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9110C3-6B04-2E9F-8F48-23BCD38CC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err="1"/>
              <a:t>Arquitectura</a:t>
            </a:r>
            <a:r>
              <a:rPr lang="en-US" i="1" dirty="0"/>
              <a:t> de Microservicios, Por </a:t>
            </a:r>
            <a:r>
              <a:rPr lang="en-US" i="1" dirty="0" err="1"/>
              <a:t>Capas</a:t>
            </a:r>
            <a:r>
              <a:rPr lang="en-US" i="1" dirty="0"/>
              <a:t>, REST API</a:t>
            </a:r>
            <a:endParaRPr lang="en-US" dirty="0"/>
          </a:p>
        </p:txBody>
      </p:sp>
      <p:pic>
        <p:nvPicPr>
          <p:cNvPr id="4" name="Marcador de contenido 4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7E8DF666-BAC2-DFB3-8E17-2D17D751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6" y="5214562"/>
            <a:ext cx="2468948" cy="1296198"/>
          </a:xfrm>
          <a:prstGeom prst="rect">
            <a:avLst/>
          </a:prstGeom>
        </p:spPr>
      </p:pic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7FC1060A-1377-DCF8-A36C-1B6E90B0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4732361"/>
            <a:ext cx="2260600" cy="2260600"/>
          </a:xfrm>
          <a:prstGeom prst="rect">
            <a:avLst/>
          </a:prstGeom>
        </p:spPr>
      </p:pic>
      <p:pic>
        <p:nvPicPr>
          <p:cNvPr id="8" name="Imagen 7" descr="Logotipo&#10;&#10;El contenido generado por IA puede ser incorrecto.">
            <a:extLst>
              <a:ext uri="{FF2B5EF4-FFF2-40B4-BE49-F238E27FC236}">
                <a16:creationId xmlns:a16="http://schemas.microsoft.com/office/drawing/2014/main" id="{20AE9927-BE41-AFC5-E9F0-9A3C178480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49010" y="4626679"/>
            <a:ext cx="1833701" cy="164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96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B364F-DA6C-3126-67E9-0B9E7F23D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Trabajo</a:t>
            </a:r>
            <a:r>
              <a:rPr lang="en-US" dirty="0"/>
              <a:t> </a:t>
            </a:r>
            <a:r>
              <a:rPr lang="en-US" dirty="0" err="1"/>
              <a:t>Colaborativo</a:t>
            </a:r>
            <a:endParaRPr lang="en-US" dirty="0"/>
          </a:p>
        </p:txBody>
      </p:sp>
      <p:pic>
        <p:nvPicPr>
          <p:cNvPr id="9" name="Imagen 8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EE61A7E0-45BF-0437-30AE-CD697209F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120" y="2611120"/>
            <a:ext cx="4516687" cy="4023360"/>
          </a:xfrm>
          <a:prstGeom prst="rect">
            <a:avLst/>
          </a:prstGeom>
        </p:spPr>
      </p:pic>
      <p:pic>
        <p:nvPicPr>
          <p:cNvPr id="11" name="Imagen 10" descr="Icono&#10;&#10;El contenido generado por IA puede ser incorrecto.">
            <a:extLst>
              <a:ext uri="{FF2B5EF4-FFF2-40B4-BE49-F238E27FC236}">
                <a16:creationId xmlns:a16="http://schemas.microsoft.com/office/drawing/2014/main" id="{8C0A13F9-27C4-55F6-D1BF-85E28623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28" y="3234496"/>
            <a:ext cx="1881632" cy="1881632"/>
          </a:xfrm>
          <a:prstGeom prst="rect">
            <a:avLst/>
          </a:prstGeom>
        </p:spPr>
      </p:pic>
      <p:pic>
        <p:nvPicPr>
          <p:cNvPr id="13" name="Imagen 12" descr="Forma&#10;&#10;El contenido generado por IA puede ser incorrecto.">
            <a:extLst>
              <a:ext uri="{FF2B5EF4-FFF2-40B4-BE49-F238E27FC236}">
                <a16:creationId xmlns:a16="http://schemas.microsoft.com/office/drawing/2014/main" id="{5A517D45-EA98-0586-FED0-C189C3AA02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360" y="3234496"/>
            <a:ext cx="3312160" cy="1863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518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9B64A-51D4-8188-A93E-8356E327A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y GitHub</a:t>
            </a:r>
          </a:p>
        </p:txBody>
      </p:sp>
      <p:pic>
        <p:nvPicPr>
          <p:cNvPr id="5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6A0067BF-F2B8-25B1-6EC6-1208CC1BC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976" y="4509365"/>
            <a:ext cx="6881456" cy="2019475"/>
          </a:xfrm>
          <a:effectLst>
            <a:softEdge rad="38100"/>
          </a:effectLst>
        </p:spPr>
      </p:pic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C5C8DD24-60A8-8989-08D1-46F263301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976" y="2743140"/>
            <a:ext cx="4930567" cy="1371719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693C8004-E73E-6FDC-E4E2-85981D6BE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1696" y="4471262"/>
            <a:ext cx="4473328" cy="2057578"/>
          </a:xfrm>
          <a:prstGeom prst="rect">
            <a:avLst/>
          </a:prstGeom>
          <a:effectLst>
            <a:softEdge rad="38100"/>
          </a:effectLst>
        </p:spPr>
      </p:pic>
      <p:pic>
        <p:nvPicPr>
          <p:cNvPr id="15" name="Imagen 14" descr="Captura de pantalla de computadora&#10;&#10;El contenido generado por IA puede ser incorrecto.">
            <a:extLst>
              <a:ext uri="{FF2B5EF4-FFF2-40B4-BE49-F238E27FC236}">
                <a16:creationId xmlns:a16="http://schemas.microsoft.com/office/drawing/2014/main" id="{9731D54B-A722-140C-4121-9B18AD9D81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0023" y="1269106"/>
            <a:ext cx="5955001" cy="2845753"/>
          </a:xfrm>
          <a:prstGeom prst="rect">
            <a:avLst/>
          </a:prstGeom>
          <a:effectLst>
            <a:softEdge rad="38100"/>
          </a:effec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FD760BE-8276-8F1F-28FD-AACF93B0BF2C}"/>
              </a:ext>
            </a:extLst>
          </p:cNvPr>
          <p:cNvSpPr txBox="1"/>
          <p:nvPr/>
        </p:nvSpPr>
        <p:spPr>
          <a:xfrm>
            <a:off x="216976" y="2435363"/>
            <a:ext cx="20392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Marcar y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guardar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cambios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C689BE9-92D8-6C59-5DFE-AD50D835F406}"/>
              </a:ext>
            </a:extLst>
          </p:cNvPr>
          <p:cNvSpPr txBox="1"/>
          <p:nvPr/>
        </p:nvSpPr>
        <p:spPr>
          <a:xfrm>
            <a:off x="6020023" y="961329"/>
            <a:ext cx="22524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Nuestro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repositorio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GitHub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3DE4EE0-44D4-1B45-5AFD-FB43E8B0065F}"/>
              </a:ext>
            </a:extLst>
          </p:cNvPr>
          <p:cNvSpPr txBox="1"/>
          <p:nvPr/>
        </p:nvSpPr>
        <p:spPr>
          <a:xfrm>
            <a:off x="216976" y="4228785"/>
            <a:ext cx="20697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Estado del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repositorio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local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93996D4-74F3-E75C-00D0-902C4B958876}"/>
              </a:ext>
            </a:extLst>
          </p:cNvPr>
          <p:cNvSpPr txBox="1"/>
          <p:nvPr/>
        </p:nvSpPr>
        <p:spPr>
          <a:xfrm>
            <a:off x="7501696" y="4194059"/>
            <a:ext cx="26581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Subir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cambios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repositorio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remoto</a:t>
            </a:r>
            <a:endParaRPr lang="en-US" sz="14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185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FF1D4E-B4F2-986E-F4C3-5A1E22D3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Componentes</a:t>
            </a:r>
            <a:endParaRPr lang="en-US" dirty="0"/>
          </a:p>
        </p:txBody>
      </p:sp>
      <p:pic>
        <p:nvPicPr>
          <p:cNvPr id="5" name="Marcador de contenido 4" descr="Icono&#10;&#10;El contenido generado por IA puede ser incorrecto.">
            <a:extLst>
              <a:ext uri="{FF2B5EF4-FFF2-40B4-BE49-F238E27FC236}">
                <a16:creationId xmlns:a16="http://schemas.microsoft.com/office/drawing/2014/main" id="{36F64D5B-F59D-6824-1C8E-BB760B8978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1812" y="2250059"/>
            <a:ext cx="4022725" cy="4022725"/>
          </a:xfrm>
        </p:spPr>
      </p:pic>
      <p:pic>
        <p:nvPicPr>
          <p:cNvPr id="7" name="Imagen 6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5B49E065-741B-CFAA-04F8-519C38D81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656" y="3280981"/>
            <a:ext cx="1960880" cy="196088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D59F7AB-70B1-ECAA-4279-17649D31BE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93" y="2250059"/>
            <a:ext cx="3671888" cy="416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268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7E7F76-C6FA-7151-9A5D-E60DFD9C2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Clases</a:t>
            </a:r>
            <a:r>
              <a:rPr lang="en-US" dirty="0"/>
              <a:t> e interfaces </a:t>
            </a:r>
            <a:r>
              <a:rPr lang="en-US" dirty="0" err="1"/>
              <a:t>en</a:t>
            </a:r>
            <a:r>
              <a:rPr lang="en-US" dirty="0"/>
              <a:t> Java</a:t>
            </a:r>
          </a:p>
        </p:txBody>
      </p:sp>
      <p:pic>
        <p:nvPicPr>
          <p:cNvPr id="11" name="Imagen 10" descr="Texto&#10;&#10;El contenido generado por IA puede ser incorrecto.">
            <a:extLst>
              <a:ext uri="{FF2B5EF4-FFF2-40B4-BE49-F238E27FC236}">
                <a16:creationId xmlns:a16="http://schemas.microsoft.com/office/drawing/2014/main" id="{A2960970-DF40-42A7-373E-5025539D5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7" y="2278997"/>
            <a:ext cx="5685013" cy="3619814"/>
          </a:xfrm>
          <a:prstGeom prst="rect">
            <a:avLst/>
          </a:prstGeom>
        </p:spPr>
      </p:pic>
      <p:pic>
        <p:nvPicPr>
          <p:cNvPr id="14" name="Marcador de contenido 4" descr="Texto&#10;&#10;El contenido generado por IA puede ser incorrecto.">
            <a:extLst>
              <a:ext uri="{FF2B5EF4-FFF2-40B4-BE49-F238E27FC236}">
                <a16:creationId xmlns:a16="http://schemas.microsoft.com/office/drawing/2014/main" id="{D9A302C4-4163-1D8F-0770-ADEBFCB9A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721270" y="2278997"/>
            <a:ext cx="4778154" cy="1729890"/>
          </a:xfrm>
        </p:spPr>
      </p:pic>
      <p:pic>
        <p:nvPicPr>
          <p:cNvPr id="18" name="Imagen 17" descr="Texto&#10;&#10;El contenido generado por IA puede ser incorrecto.">
            <a:extLst>
              <a:ext uri="{FF2B5EF4-FFF2-40B4-BE49-F238E27FC236}">
                <a16:creationId xmlns:a16="http://schemas.microsoft.com/office/drawing/2014/main" id="{0F6EC383-6D26-3A5E-D73C-2043D8F3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270" y="4449871"/>
            <a:ext cx="4221846" cy="2408129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4F1854D0-5B91-A97E-A655-413FC7960AC6}"/>
              </a:ext>
            </a:extLst>
          </p:cNvPr>
          <p:cNvSpPr txBox="1"/>
          <p:nvPr/>
        </p:nvSpPr>
        <p:spPr>
          <a:xfrm>
            <a:off x="410987" y="1971220"/>
            <a:ext cx="16912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Clase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Curso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74FEEC8-65C4-81B1-9D73-9C8385EED7D4}"/>
              </a:ext>
            </a:extLst>
          </p:cNvPr>
          <p:cNvSpPr txBox="1"/>
          <p:nvPr/>
        </p:nvSpPr>
        <p:spPr>
          <a:xfrm>
            <a:off x="6709141" y="1971219"/>
            <a:ext cx="42643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Interfaz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repositorio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”, 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permite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manipular la Base de Datos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C84E1EC-7266-8C45-D6F3-2DF063B1A90B}"/>
              </a:ext>
            </a:extLst>
          </p:cNvPr>
          <p:cNvSpPr txBox="1"/>
          <p:nvPr/>
        </p:nvSpPr>
        <p:spPr>
          <a:xfrm>
            <a:off x="6721270" y="4142094"/>
            <a:ext cx="14221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Interfaz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“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servicio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72483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177</TotalTime>
  <Words>129</Words>
  <Application>Microsoft Office PowerPoint</Application>
  <PresentationFormat>Panorámica</PresentationFormat>
  <Paragraphs>31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Tw Cen MT</vt:lpstr>
      <vt:lpstr>Tw Cen MT Condensed</vt:lpstr>
      <vt:lpstr>Wingdings 3</vt:lpstr>
      <vt:lpstr>Integral</vt:lpstr>
      <vt:lpstr>Caso de Estudio: presentación de “EduTech Innovators SPA”</vt:lpstr>
      <vt:lpstr>Microservicios</vt:lpstr>
      <vt:lpstr>Diseño y Dependencias</vt:lpstr>
      <vt:lpstr>Pom.xml</vt:lpstr>
      <vt:lpstr>Linea de Trabajo</vt:lpstr>
      <vt:lpstr>Trabajo Colaborativo</vt:lpstr>
      <vt:lpstr>Git y GitHub</vt:lpstr>
      <vt:lpstr>Componentes</vt:lpstr>
      <vt:lpstr>Clases e interfaces en Java</vt:lpstr>
      <vt:lpstr>Clases e interfaces en Java</vt:lpstr>
      <vt:lpstr>Postman</vt:lpstr>
      <vt:lpstr>Pruebas de Peticiones REST</vt:lpstr>
      <vt:lpstr>Pruebas de Peticiones REST</vt:lpstr>
      <vt:lpstr>Buenas Prácticas</vt:lpstr>
      <vt:lpstr>Conclusión y 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Estudio: Transformación Digital de “EduTech Innovators SPA”</dc:title>
  <dc:creator>francopisani22@hotmail.com</dc:creator>
  <cp:lastModifiedBy>kitty</cp:lastModifiedBy>
  <cp:revision>13</cp:revision>
  <dcterms:created xsi:type="dcterms:W3CDTF">2025-04-06T20:05:54Z</dcterms:created>
  <dcterms:modified xsi:type="dcterms:W3CDTF">2025-05-27T01:19:37Z</dcterms:modified>
</cp:coreProperties>
</file>