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20EF62-3D87-40E6-A996-28751CDE5DF3}"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304517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EF62-3D87-40E6-A996-28751CDE5DF3}"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61072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EF62-3D87-40E6-A996-28751CDE5DF3}"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208523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EF62-3D87-40E6-A996-28751CDE5DF3}"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5778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0EF62-3D87-40E6-A996-28751CDE5DF3}"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94152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0EF62-3D87-40E6-A996-28751CDE5DF3}"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17263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0EF62-3D87-40E6-A996-28751CDE5DF3}"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256963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0EF62-3D87-40E6-A996-28751CDE5DF3}"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182333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EF62-3D87-40E6-A996-28751CDE5DF3}"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320248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0EF62-3D87-40E6-A996-28751CDE5DF3}"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412373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0EF62-3D87-40E6-A996-28751CDE5DF3}"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5AF21-7F50-4947-9DCF-950C021FB772}" type="slidenum">
              <a:rPr lang="en-US" smtClean="0"/>
              <a:t>‹#›</a:t>
            </a:fld>
            <a:endParaRPr lang="en-US"/>
          </a:p>
        </p:txBody>
      </p:sp>
    </p:spTree>
    <p:extLst>
      <p:ext uri="{BB962C8B-B14F-4D97-AF65-F5344CB8AC3E}">
        <p14:creationId xmlns:p14="http://schemas.microsoft.com/office/powerpoint/2010/main" val="24443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0EF62-3D87-40E6-A996-28751CDE5DF3}" type="datetimeFigureOut">
              <a:rPr lang="en-US" smtClean="0"/>
              <a:t>10/15/2018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5AF21-7F50-4947-9DCF-950C021FB772}" type="slidenum">
              <a:rPr lang="en-US" smtClean="0"/>
              <a:t>‹#›</a:t>
            </a:fld>
            <a:endParaRPr lang="en-US"/>
          </a:p>
        </p:txBody>
      </p:sp>
    </p:spTree>
    <p:extLst>
      <p:ext uri="{BB962C8B-B14F-4D97-AF65-F5344CB8AC3E}">
        <p14:creationId xmlns:p14="http://schemas.microsoft.com/office/powerpoint/2010/main" val="2167830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Evolution of OOPS </a:t>
            </a:r>
            <a:endParaRPr lang="en-US" dirty="0"/>
          </a:p>
        </p:txBody>
      </p:sp>
    </p:spTree>
    <p:extLst>
      <p:ext uri="{BB962C8B-B14F-4D97-AF65-F5344CB8AC3E}">
        <p14:creationId xmlns:p14="http://schemas.microsoft.com/office/powerpoint/2010/main" val="339321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a:t>Types of languages </a:t>
            </a:r>
          </a:p>
        </p:txBody>
      </p:sp>
      <p:pic>
        <p:nvPicPr>
          <p:cNvPr id="4" name="Content Placeholder 3"/>
          <p:cNvPicPr>
            <a:picLocks noGrp="1" noChangeAspect="1"/>
          </p:cNvPicPr>
          <p:nvPr>
            <p:ph idx="1"/>
          </p:nvPr>
        </p:nvPicPr>
        <p:blipFill>
          <a:blip r:embed="rId2"/>
          <a:stretch>
            <a:fillRect/>
          </a:stretch>
        </p:blipFill>
        <p:spPr>
          <a:xfrm>
            <a:off x="468846" y="2382592"/>
            <a:ext cx="10658538" cy="2331076"/>
          </a:xfrm>
          <a:prstGeom prst="rect">
            <a:avLst/>
          </a:prstGeom>
        </p:spPr>
      </p:pic>
    </p:spTree>
    <p:extLst>
      <p:ext uri="{BB962C8B-B14F-4D97-AF65-F5344CB8AC3E}">
        <p14:creationId xmlns:p14="http://schemas.microsoft.com/office/powerpoint/2010/main" val="37503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Machine Language</a:t>
            </a:r>
            <a:endParaRPr lang="en-US" b="1" u="sng" dirty="0"/>
          </a:p>
        </p:txBody>
      </p:sp>
      <p:sp>
        <p:nvSpPr>
          <p:cNvPr id="3" name="Content Placeholder 2"/>
          <p:cNvSpPr>
            <a:spLocks noGrp="1"/>
          </p:cNvSpPr>
          <p:nvPr>
            <p:ph idx="1"/>
          </p:nvPr>
        </p:nvSpPr>
        <p:spPr/>
        <p:txBody>
          <a:bodyPr>
            <a:normAutofit/>
          </a:bodyPr>
          <a:lstStyle/>
          <a:p>
            <a:r>
              <a:rPr lang="en-US" dirty="0"/>
              <a:t>Machine language is the lowest-level </a:t>
            </a:r>
            <a:r>
              <a:rPr lang="en-US" dirty="0" smtClean="0"/>
              <a:t>programming language(except for </a:t>
            </a:r>
            <a:r>
              <a:rPr lang="en-US" dirty="0"/>
              <a:t>computers that utilize programmable </a:t>
            </a:r>
            <a:r>
              <a:rPr lang="en-US" dirty="0" smtClean="0"/>
              <a:t>microcode). Machine </a:t>
            </a:r>
            <a:r>
              <a:rPr lang="en-US" dirty="0"/>
              <a:t>languages are the only languages understood by computers</a:t>
            </a:r>
            <a:r>
              <a:rPr lang="en-US" dirty="0" smtClean="0"/>
              <a:t>. It can </a:t>
            </a:r>
            <a:r>
              <a:rPr lang="en-US" dirty="0"/>
              <a:t>be directly understood and obeyed by a machine (computer) without conversion (translation</a:t>
            </a:r>
            <a:r>
              <a:rPr lang="en-US" dirty="0" smtClean="0"/>
              <a:t>).</a:t>
            </a:r>
            <a:r>
              <a:rPr lang="en-US" dirty="0"/>
              <a:t> Different for each type of CPU, it is the native binary language (comprised of only two characters: 0 and 1) of the computer and is difficult to be read and understood by humans</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72902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Monolithic </a:t>
            </a:r>
            <a:r>
              <a:rPr lang="en-US" b="1" u="sng" dirty="0"/>
              <a:t>Programming Approach</a:t>
            </a:r>
            <a:endParaRPr lang="en-US" u="sng" dirty="0"/>
          </a:p>
        </p:txBody>
      </p:sp>
      <p:sp>
        <p:nvSpPr>
          <p:cNvPr id="3" name="Content Placeholder 2"/>
          <p:cNvSpPr>
            <a:spLocks noGrp="1"/>
          </p:cNvSpPr>
          <p:nvPr>
            <p:ph idx="1"/>
          </p:nvPr>
        </p:nvSpPr>
        <p:spPr/>
        <p:txBody>
          <a:bodyPr/>
          <a:lstStyle/>
          <a:p>
            <a:r>
              <a:rPr lang="en-US" dirty="0"/>
              <a:t>In this approach, the program consists of sequence of statements that modify data. All the statements of the program are Global throughout the whole program. The program control is achieved through the use of jumps i.e. </a:t>
            </a:r>
            <a:r>
              <a:rPr lang="en-US" dirty="0" err="1"/>
              <a:t>goto</a:t>
            </a:r>
            <a:r>
              <a:rPr lang="en-US" dirty="0"/>
              <a:t> statements. In this approach, code is duplicated each time because there is no support for the function. Data is not fully protected as it can be accessed from any portion of the program. So this approach is useful for designing small and simple programs. The programming languages like ASSEMBLY and BASIC follow this approach. </a:t>
            </a:r>
          </a:p>
        </p:txBody>
      </p:sp>
    </p:spTree>
    <p:extLst>
      <p:ext uri="{BB962C8B-B14F-4D97-AF65-F5344CB8AC3E}">
        <p14:creationId xmlns:p14="http://schemas.microsoft.com/office/powerpoint/2010/main" val="317754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Procedural Programming Approach</a:t>
            </a:r>
            <a:endParaRPr lang="en-US" dirty="0"/>
          </a:p>
        </p:txBody>
      </p:sp>
      <p:sp>
        <p:nvSpPr>
          <p:cNvPr id="3" name="Content Placeholder 2"/>
          <p:cNvSpPr>
            <a:spLocks noGrp="1"/>
          </p:cNvSpPr>
          <p:nvPr>
            <p:ph idx="1"/>
          </p:nvPr>
        </p:nvSpPr>
        <p:spPr/>
        <p:txBody>
          <a:bodyPr>
            <a:normAutofit/>
          </a:bodyPr>
          <a:lstStyle/>
          <a:p>
            <a:r>
              <a:rPr lang="en-US" dirty="0"/>
              <a:t>This approach is top down approach. In this approach, a program is divided into functions that perform a specific task. Data is global and all the functions can access the global data. Program flow control is achieved through function calls and </a:t>
            </a:r>
            <a:r>
              <a:rPr lang="en-US" dirty="0" err="1"/>
              <a:t>goto</a:t>
            </a:r>
            <a:r>
              <a:rPr lang="en-US" dirty="0"/>
              <a:t> statements. This approach avoids repetition of code which is the main drawback of </a:t>
            </a:r>
            <a:r>
              <a:rPr lang="en-US" b="1" dirty="0"/>
              <a:t>Monolithic Approach</a:t>
            </a:r>
            <a:r>
              <a:rPr lang="en-US" dirty="0"/>
              <a:t>. The basic drawback of Procedural Programming Approach is that data is not secured because data is global and can be accessed by any function. This approach is mainly used for medium sized applications. The programming languages: </a:t>
            </a:r>
            <a:r>
              <a:rPr lang="en-US" b="1" dirty="0"/>
              <a:t>FORTRAN and COBOL </a:t>
            </a:r>
            <a:r>
              <a:rPr lang="en-US" dirty="0"/>
              <a:t>follow this approach. </a:t>
            </a:r>
          </a:p>
          <a:p>
            <a:endParaRPr lang="en-US" dirty="0"/>
          </a:p>
        </p:txBody>
      </p:sp>
    </p:spTree>
    <p:extLst>
      <p:ext uri="{BB962C8B-B14F-4D97-AF65-F5344CB8AC3E}">
        <p14:creationId xmlns:p14="http://schemas.microsoft.com/office/powerpoint/2010/main" val="151343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Structured Programming Approach:</a:t>
            </a:r>
            <a:endParaRPr lang="en-US" dirty="0"/>
          </a:p>
        </p:txBody>
      </p:sp>
      <p:sp>
        <p:nvSpPr>
          <p:cNvPr id="3" name="Content Placeholder 2"/>
          <p:cNvSpPr>
            <a:spLocks noGrp="1"/>
          </p:cNvSpPr>
          <p:nvPr>
            <p:ph idx="1"/>
          </p:nvPr>
        </p:nvSpPr>
        <p:spPr/>
        <p:txBody>
          <a:bodyPr/>
          <a:lstStyle/>
          <a:p>
            <a:r>
              <a:rPr lang="en-US" dirty="0"/>
              <a:t>The basic principal of </a:t>
            </a:r>
            <a:r>
              <a:rPr lang="en-US" b="1" dirty="0"/>
              <a:t>structured programming approach </a:t>
            </a:r>
            <a:r>
              <a:rPr lang="en-US" dirty="0"/>
              <a:t>is to divide a program in functions and modules. The use of modules and functions makes the program more comprehensible (understandable). It helps to write cleaner code and helps to maintain control over each function. This approach gives importance to functions rather than data. It focuses on the development of large software applications. The programming languages: </a:t>
            </a:r>
            <a:r>
              <a:rPr lang="en-US" b="1" dirty="0"/>
              <a:t>PASCAL and C </a:t>
            </a:r>
            <a:r>
              <a:rPr lang="en-US" dirty="0"/>
              <a:t>follow this approach. </a:t>
            </a:r>
          </a:p>
        </p:txBody>
      </p:sp>
    </p:spTree>
    <p:extLst>
      <p:ext uri="{BB962C8B-B14F-4D97-AF65-F5344CB8AC3E}">
        <p14:creationId xmlns:p14="http://schemas.microsoft.com/office/powerpoint/2010/main" val="177275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Object Oriented Programming Approach</a:t>
            </a:r>
            <a:endParaRPr lang="en-US" dirty="0"/>
          </a:p>
        </p:txBody>
      </p:sp>
      <p:sp>
        <p:nvSpPr>
          <p:cNvPr id="3" name="Content Placeholder 2"/>
          <p:cNvSpPr>
            <a:spLocks noGrp="1"/>
          </p:cNvSpPr>
          <p:nvPr>
            <p:ph idx="1"/>
          </p:nvPr>
        </p:nvSpPr>
        <p:spPr/>
        <p:txBody>
          <a:bodyPr/>
          <a:lstStyle/>
          <a:p>
            <a:r>
              <a:rPr lang="en-US" dirty="0"/>
              <a:t>The </a:t>
            </a:r>
            <a:r>
              <a:rPr lang="en-US" b="1" dirty="0"/>
              <a:t>OOP approach </a:t>
            </a:r>
            <a:r>
              <a:rPr lang="en-US" dirty="0"/>
              <a:t>came into existence to remove the drawback of conventional approaches. The basic principal of the OOP approach is to combine both data and functions so that both can operate into a single unit. Such a unit is called an Object. This approach secures data also. Now a days this approach is used mostly in applications. The programming languages: </a:t>
            </a:r>
            <a:r>
              <a:rPr lang="en-US" b="1" dirty="0"/>
              <a:t>C++ and JAVA </a:t>
            </a:r>
            <a:r>
              <a:rPr lang="en-US" dirty="0"/>
              <a:t>follow this approach. Using this approach we can write any lengthy code.</a:t>
            </a:r>
          </a:p>
        </p:txBody>
      </p:sp>
    </p:spTree>
    <p:extLst>
      <p:ext uri="{BB962C8B-B14F-4D97-AF65-F5344CB8AC3E}">
        <p14:creationId xmlns:p14="http://schemas.microsoft.com/office/powerpoint/2010/main" val="470651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194</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Evolution of OOPS </vt:lpstr>
      <vt:lpstr>                      Types of languages </vt:lpstr>
      <vt:lpstr>Machine Language</vt:lpstr>
      <vt:lpstr>Monolithic Programming Approach</vt:lpstr>
      <vt:lpstr>Procedural Programming Approach</vt:lpstr>
      <vt:lpstr>Structured Programming Approach:</vt:lpstr>
      <vt:lpstr>Object Oriented Programming Approach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OOPS </dc:title>
  <dc:creator>USER</dc:creator>
  <cp:lastModifiedBy>USER</cp:lastModifiedBy>
  <cp:revision>10</cp:revision>
  <dcterms:created xsi:type="dcterms:W3CDTF">2018-10-12T10:12:57Z</dcterms:created>
  <dcterms:modified xsi:type="dcterms:W3CDTF">2018-10-15T04:19:45Z</dcterms:modified>
</cp:coreProperties>
</file>