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theme/themeOverride5.xml" ContentType="application/vnd.openxmlformats-officedocument.themeOverride+xml"/>
  <Override PartName="/ppt/notesSlides/notesSlide13.xml" ContentType="application/vnd.openxmlformats-officedocument.presentationml.notesSlide+xml"/>
  <Override PartName="/ppt/theme/themeOverride6.xml" ContentType="application/vnd.openxmlformats-officedocument.themeOverride+xml"/>
  <Override PartName="/ppt/notesSlides/notesSlide14.xml" ContentType="application/vnd.openxmlformats-officedocument.presentationml.notesSlide+xml"/>
  <Override PartName="/ppt/theme/themeOverride7.xml" ContentType="application/vnd.openxmlformats-officedocument.themeOverride+xml"/>
  <Override PartName="/ppt/notesSlides/notesSlide15.xml" ContentType="application/vnd.openxmlformats-officedocument.presentationml.notesSlide+xml"/>
  <Override PartName="/ppt/theme/themeOverride8.xml" ContentType="application/vnd.openxmlformats-officedocument.themeOverride+xml"/>
  <Override PartName="/ppt/notesSlides/notesSlide16.xml" ContentType="application/vnd.openxmlformats-officedocument.presentationml.notesSlide+xml"/>
  <Override PartName="/ppt/theme/themeOverride9.xml" ContentType="application/vnd.openxmlformats-officedocument.themeOverride+xml"/>
  <Override PartName="/ppt/notesSlides/notesSlide17.xml" ContentType="application/vnd.openxmlformats-officedocument.presentationml.notesSlide+xml"/>
  <Override PartName="/ppt/theme/themeOverride10.xml" ContentType="application/vnd.openxmlformats-officedocument.themeOverride+xml"/>
  <Override PartName="/ppt/notesSlides/notesSlide18.xml" ContentType="application/vnd.openxmlformats-officedocument.presentationml.notesSlide+xml"/>
  <Override PartName="/ppt/theme/themeOverride11.xml" ContentType="application/vnd.openxmlformats-officedocument.themeOverride+xml"/>
  <Override PartName="/ppt/notesSlides/notesSlide19.xml" ContentType="application/vnd.openxmlformats-officedocument.presentationml.notesSlide+xml"/>
  <Override PartName="/ppt/theme/themeOverride12.xml" ContentType="application/vnd.openxmlformats-officedocument.themeOverride+xml"/>
  <Override PartName="/ppt/notesSlides/notesSlide20.xml" ContentType="application/vnd.openxmlformats-officedocument.presentationml.notesSlide+xml"/>
  <Override PartName="/ppt/theme/themeOverride13.xml" ContentType="application/vnd.openxmlformats-officedocument.themeOverride+xml"/>
  <Override PartName="/ppt/notesSlides/notesSlide21.xml" ContentType="application/vnd.openxmlformats-officedocument.presentationml.notesSlide+xml"/>
  <Override PartName="/ppt/theme/themeOverride14.xml" ContentType="application/vnd.openxmlformats-officedocument.themeOverride+xml"/>
  <Override PartName="/ppt/notesSlides/notesSlide22.xml" ContentType="application/vnd.openxmlformats-officedocument.presentationml.notesSlide+xml"/>
  <Override PartName="/ppt/theme/themeOverride15.xml" ContentType="application/vnd.openxmlformats-officedocument.themeOverride+xml"/>
  <Override PartName="/ppt/notesSlides/notesSlide23.xml" ContentType="application/vnd.openxmlformats-officedocument.presentationml.notesSlide+xml"/>
  <Override PartName="/ppt/theme/themeOverride16.xml" ContentType="application/vnd.openxmlformats-officedocument.themeOverride+xml"/>
  <Override PartName="/ppt/notesSlides/notesSlide24.xml" ContentType="application/vnd.openxmlformats-officedocument.presentationml.notesSlide+xml"/>
  <Override PartName="/ppt/theme/themeOverride17.xml" ContentType="application/vnd.openxmlformats-officedocument.themeOverride+xml"/>
  <Override PartName="/ppt/notesSlides/notesSlide25.xml" ContentType="application/vnd.openxmlformats-officedocument.presentationml.notesSlide+xml"/>
  <Override PartName="/ppt/theme/themeOverride18.xml" ContentType="application/vnd.openxmlformats-officedocument.themeOverride+xml"/>
  <Override PartName="/ppt/notesSlides/notesSlide26.xml" ContentType="application/vnd.openxmlformats-officedocument.presentationml.notesSlide+xml"/>
  <Override PartName="/ppt/theme/themeOverride19.xml" ContentType="application/vnd.openxmlformats-officedocument.themeOverride+xml"/>
  <Override PartName="/ppt/notesSlides/notesSlide27.xml" ContentType="application/vnd.openxmlformats-officedocument.presentationml.notesSlide+xml"/>
  <Override PartName="/ppt/theme/themeOverride20.xml" ContentType="application/vnd.openxmlformats-officedocument.themeOverride+xml"/>
  <Override PartName="/ppt/notesSlides/notesSlide28.xml" ContentType="application/vnd.openxmlformats-officedocument.presentationml.notesSlide+xml"/>
  <Override PartName="/ppt/theme/themeOverride21.xml" ContentType="application/vnd.openxmlformats-officedocument.themeOverride+xml"/>
  <Override PartName="/ppt/notesSlides/notesSlide29.xml" ContentType="application/vnd.openxmlformats-officedocument.presentationml.notesSlide+xml"/>
  <Override PartName="/ppt/theme/themeOverride22.xml" ContentType="application/vnd.openxmlformats-officedocument.themeOverride+xml"/>
  <Override PartName="/ppt/notesSlides/notesSlide30.xml" ContentType="application/vnd.openxmlformats-officedocument.presentationml.notesSlide+xml"/>
  <Override PartName="/ppt/theme/themeOverride23.xml" ContentType="application/vnd.openxmlformats-officedocument.themeOverride+xml"/>
  <Override PartName="/ppt/notesSlides/notesSlide31.xml" ContentType="application/vnd.openxmlformats-officedocument.presentationml.notesSlide+xml"/>
  <Override PartName="/ppt/theme/themeOverride24.xml" ContentType="application/vnd.openxmlformats-officedocument.themeOverride+xml"/>
  <Override PartName="/ppt/notesSlides/notesSlide32.xml" ContentType="application/vnd.openxmlformats-officedocument.presentationml.notesSlide+xml"/>
  <Override PartName="/ppt/theme/themeOverride25.xml" ContentType="application/vnd.openxmlformats-officedocument.themeOverride+xml"/>
  <Override PartName="/ppt/notesSlides/notesSlide33.xml" ContentType="application/vnd.openxmlformats-officedocument.presentationml.notesSlide+xml"/>
  <Override PartName="/ppt/theme/themeOverride26.xml" ContentType="application/vnd.openxmlformats-officedocument.themeOverride+xml"/>
  <Override PartName="/ppt/notesSlides/notesSlide34.xml" ContentType="application/vnd.openxmlformats-officedocument.presentationml.notesSlide+xml"/>
  <Override PartName="/ppt/theme/themeOverride27.xml" ContentType="application/vnd.openxmlformats-officedocument.themeOverride+xml"/>
  <Override PartName="/ppt/notesSlides/notesSlide35.xml" ContentType="application/vnd.openxmlformats-officedocument.presentationml.notesSlide+xml"/>
  <Override PartName="/ppt/theme/themeOverride28.xml" ContentType="application/vnd.openxmlformats-officedocument.themeOverride+xml"/>
  <Override PartName="/ppt/notesSlides/notesSlide36.xml" ContentType="application/vnd.openxmlformats-officedocument.presentationml.notesSlide+xml"/>
  <Override PartName="/ppt/theme/themeOverride29.xml" ContentType="application/vnd.openxmlformats-officedocument.themeOverride+xml"/>
  <Override PartName="/ppt/notesSlides/notesSlide37.xml" ContentType="application/vnd.openxmlformats-officedocument.presentationml.notesSlide+xml"/>
  <Override PartName="/ppt/theme/themeOverride30.xml" ContentType="application/vnd.openxmlformats-officedocument.themeOverride+xml"/>
  <Override PartName="/ppt/notesSlides/notesSlide38.xml" ContentType="application/vnd.openxmlformats-officedocument.presentationml.notesSlide+xml"/>
  <Override PartName="/ppt/theme/themeOverride31.xml" ContentType="application/vnd.openxmlformats-officedocument.themeOverride+xml"/>
  <Override PartName="/ppt/notesSlides/notesSlide39.xml" ContentType="application/vnd.openxmlformats-officedocument.presentationml.notesSlide+xml"/>
  <Override PartName="/ppt/theme/themeOverride32.xml" ContentType="application/vnd.openxmlformats-officedocument.themeOverride+xml"/>
  <Override PartName="/ppt/notesSlides/notesSlide40.xml" ContentType="application/vnd.openxmlformats-officedocument.presentationml.notesSlide+xml"/>
  <Override PartName="/ppt/theme/themeOverride33.xml" ContentType="application/vnd.openxmlformats-officedocument.themeOverride+xml"/>
  <Override PartName="/ppt/notesSlides/notesSlide41.xml" ContentType="application/vnd.openxmlformats-officedocument.presentationml.notesSlide+xml"/>
  <Override PartName="/ppt/theme/themeOverride34.xml" ContentType="application/vnd.openxmlformats-officedocument.themeOverride+xml"/>
  <Override PartName="/ppt/notesSlides/notesSlide42.xml" ContentType="application/vnd.openxmlformats-officedocument.presentationml.notesSlide+xml"/>
  <Override PartName="/ppt/theme/themeOverride35.xml" ContentType="application/vnd.openxmlformats-officedocument.themeOverride+xml"/>
  <Override PartName="/ppt/notesSlides/notesSlide43.xml" ContentType="application/vnd.openxmlformats-officedocument.presentationml.notesSlide+xml"/>
  <Override PartName="/ppt/theme/themeOverride36.xml" ContentType="application/vnd.openxmlformats-officedocument.themeOverride+xml"/>
  <Override PartName="/ppt/notesSlides/notesSlide44.xml" ContentType="application/vnd.openxmlformats-officedocument.presentationml.notesSlide+xml"/>
  <Override PartName="/ppt/theme/themeOverride37.xml" ContentType="application/vnd.openxmlformats-officedocument.themeOverride+xml"/>
  <Override PartName="/ppt/notesSlides/notesSlide45.xml" ContentType="application/vnd.openxmlformats-officedocument.presentationml.notesSlide+xml"/>
  <Override PartName="/ppt/theme/themeOverride38.xml" ContentType="application/vnd.openxmlformats-officedocument.themeOverride+xml"/>
  <Override PartName="/ppt/notesSlides/notesSlide46.xml" ContentType="application/vnd.openxmlformats-officedocument.presentationml.notesSlide+xml"/>
  <Override PartName="/ppt/theme/themeOverride39.xml" ContentType="application/vnd.openxmlformats-officedocument.themeOverr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 id="2147484027" r:id="rId2"/>
    <p:sldMasterId id="2147484058" r:id="rId3"/>
  </p:sldMasterIdLst>
  <p:notesMasterIdLst>
    <p:notesMasterId r:id="rId69"/>
  </p:notesMasterIdLst>
  <p:sldIdLst>
    <p:sldId id="599" r:id="rId4"/>
    <p:sldId id="750" r:id="rId5"/>
    <p:sldId id="801" r:id="rId6"/>
    <p:sldId id="802" r:id="rId7"/>
    <p:sldId id="803" r:id="rId8"/>
    <p:sldId id="804" r:id="rId9"/>
    <p:sldId id="805" r:id="rId10"/>
    <p:sldId id="806" r:id="rId11"/>
    <p:sldId id="807" r:id="rId12"/>
    <p:sldId id="808" r:id="rId13"/>
    <p:sldId id="810" r:id="rId14"/>
    <p:sldId id="811" r:id="rId15"/>
    <p:sldId id="809" r:id="rId16"/>
    <p:sldId id="812" r:id="rId17"/>
    <p:sldId id="751" r:id="rId18"/>
    <p:sldId id="752" r:id="rId19"/>
    <p:sldId id="753" r:id="rId20"/>
    <p:sldId id="754" r:id="rId21"/>
    <p:sldId id="755" r:id="rId22"/>
    <p:sldId id="757" r:id="rId23"/>
    <p:sldId id="758" r:id="rId24"/>
    <p:sldId id="759" r:id="rId25"/>
    <p:sldId id="760" r:id="rId26"/>
    <p:sldId id="761" r:id="rId27"/>
    <p:sldId id="762" r:id="rId28"/>
    <p:sldId id="763" r:id="rId29"/>
    <p:sldId id="764" r:id="rId30"/>
    <p:sldId id="765" r:id="rId31"/>
    <p:sldId id="766" r:id="rId32"/>
    <p:sldId id="767" r:id="rId33"/>
    <p:sldId id="768" r:id="rId34"/>
    <p:sldId id="769" r:id="rId35"/>
    <p:sldId id="770" r:id="rId36"/>
    <p:sldId id="771" r:id="rId37"/>
    <p:sldId id="772" r:id="rId38"/>
    <p:sldId id="773" r:id="rId39"/>
    <p:sldId id="774" r:id="rId40"/>
    <p:sldId id="775" r:id="rId41"/>
    <p:sldId id="800" r:id="rId42"/>
    <p:sldId id="776" r:id="rId43"/>
    <p:sldId id="777" r:id="rId44"/>
    <p:sldId id="778" r:id="rId45"/>
    <p:sldId id="779" r:id="rId46"/>
    <p:sldId id="780" r:id="rId47"/>
    <p:sldId id="781" r:id="rId48"/>
    <p:sldId id="782" r:id="rId49"/>
    <p:sldId id="783" r:id="rId50"/>
    <p:sldId id="784" r:id="rId51"/>
    <p:sldId id="785" r:id="rId52"/>
    <p:sldId id="786" r:id="rId53"/>
    <p:sldId id="787" r:id="rId54"/>
    <p:sldId id="788" r:id="rId55"/>
    <p:sldId id="789" r:id="rId56"/>
    <p:sldId id="790" r:id="rId57"/>
    <p:sldId id="791" r:id="rId58"/>
    <p:sldId id="792" r:id="rId59"/>
    <p:sldId id="793" r:id="rId60"/>
    <p:sldId id="794" r:id="rId61"/>
    <p:sldId id="795" r:id="rId62"/>
    <p:sldId id="796" r:id="rId63"/>
    <p:sldId id="797" r:id="rId64"/>
    <p:sldId id="798" r:id="rId65"/>
    <p:sldId id="799" r:id="rId66"/>
    <p:sldId id="518" r:id="rId67"/>
    <p:sldId id="749"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2CB13A-2106-4E86-B1D5-81C84F239D71}">
          <p14:sldIdLst>
            <p14:sldId id="599"/>
            <p14:sldId id="750"/>
            <p14:sldId id="801"/>
            <p14:sldId id="802"/>
            <p14:sldId id="803"/>
            <p14:sldId id="804"/>
            <p14:sldId id="805"/>
            <p14:sldId id="806"/>
            <p14:sldId id="807"/>
            <p14:sldId id="808"/>
            <p14:sldId id="810"/>
            <p14:sldId id="811"/>
            <p14:sldId id="809"/>
            <p14:sldId id="812"/>
            <p14:sldId id="751"/>
            <p14:sldId id="752"/>
            <p14:sldId id="753"/>
            <p14:sldId id="754"/>
            <p14:sldId id="755"/>
            <p14:sldId id="757"/>
            <p14:sldId id="758"/>
            <p14:sldId id="759"/>
            <p14:sldId id="760"/>
            <p14:sldId id="761"/>
            <p14:sldId id="762"/>
            <p14:sldId id="763"/>
            <p14:sldId id="764"/>
            <p14:sldId id="765"/>
            <p14:sldId id="766"/>
            <p14:sldId id="767"/>
            <p14:sldId id="768"/>
            <p14:sldId id="769"/>
            <p14:sldId id="770"/>
            <p14:sldId id="771"/>
            <p14:sldId id="772"/>
            <p14:sldId id="773"/>
            <p14:sldId id="774"/>
            <p14:sldId id="775"/>
            <p14:sldId id="800"/>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518"/>
            <p14:sldId id="749"/>
          </p14:sldIdLst>
        </p14:section>
      </p14:sectionLst>
    </p:ext>
    <p:ext uri="{EFAFB233-063F-42B5-8137-9DF3F51BA10A}">
      <p15:sldGuideLst xmlns:p15="http://schemas.microsoft.com/office/powerpoint/2012/main" xmlns="">
        <p15:guide id="1" orient="horz" pos="2136" userDrawn="1">
          <p15:clr>
            <a:srgbClr val="A4A3A4"/>
          </p15:clr>
        </p15:guide>
        <p15:guide id="2" pos="3888" userDrawn="1">
          <p15:clr>
            <a:srgbClr val="A4A3A4"/>
          </p15:clr>
        </p15:guide>
      </p15:sldGuideLst>
    </p:ext>
    <p:ext uri="{2D200454-40CA-4A62-9FC3-DE9A4176ACB9}">
      <p15:notesGuideLst xmlns:p15="http://schemas.microsoft.com/office/powerpoint/2012/main" xmlns="">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CCCC00"/>
    <a:srgbClr val="FFFFCC"/>
    <a:srgbClr val="FFFF99"/>
    <a:srgbClr val="FFFF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4" autoAdjust="0"/>
    <p:restoredTop sz="82469" autoAdjust="0"/>
  </p:normalViewPr>
  <p:slideViewPr>
    <p:cSldViewPr snapToGrid="0">
      <p:cViewPr>
        <p:scale>
          <a:sx n="66" d="100"/>
          <a:sy n="66" d="100"/>
        </p:scale>
        <p:origin x="-798" y="84"/>
      </p:cViewPr>
      <p:guideLst>
        <p:guide orient="horz" pos="2136"/>
        <p:guide pos="3888"/>
      </p:guideLst>
    </p:cSldViewPr>
  </p:slideViewPr>
  <p:notesTextViewPr>
    <p:cViewPr>
      <p:scale>
        <a:sx n="200" d="100"/>
        <a:sy n="200" d="100"/>
      </p:scale>
      <p:origin x="0" y="0"/>
    </p:cViewPr>
  </p:notesTextViewPr>
  <p:notesViewPr>
    <p:cSldViewPr snapToGrid="0" showGuides="1">
      <p:cViewPr>
        <p:scale>
          <a:sx n="120" d="100"/>
          <a:sy n="120" d="100"/>
        </p:scale>
        <p:origin x="1458" y="-18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 Type="http://schemas.openxmlformats.org/officeDocument/2006/relationships/slide" Target="slides/slide4.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971A4-8B90-4BEE-A9B6-6891E5228873}" type="datetimeFigureOut">
              <a:rPr lang="en-US" smtClean="0"/>
              <a:pPr/>
              <a:t>11/13/2018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6DC10-7DDF-436C-802A-9238181F71CA}" type="slidenum">
              <a:rPr lang="en-US" smtClean="0"/>
              <a:pPr/>
              <a:t>‹#›</a:t>
            </a:fld>
            <a:endParaRPr lang="en-US"/>
          </a:p>
        </p:txBody>
      </p:sp>
    </p:spTree>
    <p:extLst>
      <p:ext uri="{BB962C8B-B14F-4D97-AF65-F5344CB8AC3E}">
        <p14:creationId xmlns:p14="http://schemas.microsoft.com/office/powerpoint/2010/main" val="3292401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29653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331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331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33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D68CA280-A2A3-4809-A60F-8DE901541583}" type="slidenum">
              <a:rPr lang="en-US" altLang="en-US" sz="1000">
                <a:solidFill>
                  <a:prstClr val="black"/>
                </a:solidFill>
                <a:latin typeface="Arial" charset="0"/>
              </a:rPr>
              <a:pPr/>
              <a:t>18</a:t>
            </a:fld>
            <a:endParaRPr lang="en-US" altLang="en-US" sz="1000" b="0">
              <a:solidFill>
                <a:prstClr val="black"/>
              </a:solidFill>
              <a:latin typeface="Arial" charset="0"/>
            </a:endParaRPr>
          </a:p>
        </p:txBody>
      </p:sp>
      <p:sp>
        <p:nvSpPr>
          <p:cNvPr id="13318" name="Rectangle 2"/>
          <p:cNvSpPr>
            <a:spLocks noGrp="1" noRot="1" noChangeAspect="1" noChangeArrowheads="1" noTextEdit="1"/>
          </p:cNvSpPr>
          <p:nvPr>
            <p:ph type="sldImg"/>
          </p:nvPr>
        </p:nvSpPr>
        <p:spPr>
          <a:xfrm>
            <a:off x="381000" y="685800"/>
            <a:ext cx="6096000" cy="3429000"/>
          </a:xfrm>
          <a:ln/>
        </p:spPr>
      </p:sp>
      <p:sp>
        <p:nvSpPr>
          <p:cNvPr id="133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4339"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4340"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43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7E92600F-E681-4218-A408-E3FFB37ED22F}" type="slidenum">
              <a:rPr lang="en-US" altLang="en-US" sz="1000">
                <a:solidFill>
                  <a:prstClr val="black"/>
                </a:solidFill>
                <a:latin typeface="Arial" charset="0"/>
              </a:rPr>
              <a:pPr/>
              <a:t>19</a:t>
            </a:fld>
            <a:endParaRPr lang="en-US" altLang="en-US" sz="1000" b="0">
              <a:solidFill>
                <a:prstClr val="black"/>
              </a:solidFill>
              <a:latin typeface="Arial" charset="0"/>
            </a:endParaRPr>
          </a:p>
        </p:txBody>
      </p:sp>
      <p:sp>
        <p:nvSpPr>
          <p:cNvPr id="14342" name="Rectangle 2"/>
          <p:cNvSpPr>
            <a:spLocks noGrp="1" noRot="1" noChangeAspect="1" noChangeArrowheads="1" noTextEdit="1"/>
          </p:cNvSpPr>
          <p:nvPr>
            <p:ph type="sldImg"/>
          </p:nvPr>
        </p:nvSpPr>
        <p:spPr>
          <a:xfrm>
            <a:off x="381000" y="685800"/>
            <a:ext cx="6096000" cy="3429000"/>
          </a:xfrm>
          <a:ln/>
        </p:spPr>
      </p:sp>
      <p:sp>
        <p:nvSpPr>
          <p:cNvPr id="14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2291"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2292"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22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DB513A97-7CF1-411A-B0C2-1D8D7B3AAFB7}" type="slidenum">
              <a:rPr lang="en-US" altLang="en-US" sz="1000">
                <a:solidFill>
                  <a:prstClr val="black"/>
                </a:solidFill>
                <a:latin typeface="Arial" charset="0"/>
              </a:rPr>
              <a:pPr/>
              <a:t>20</a:t>
            </a:fld>
            <a:endParaRPr lang="en-US" altLang="en-US" sz="1000" b="0">
              <a:solidFill>
                <a:prstClr val="black"/>
              </a:solidFill>
              <a:latin typeface="Arial" charset="0"/>
            </a:endParaRPr>
          </a:p>
        </p:txBody>
      </p:sp>
      <p:sp>
        <p:nvSpPr>
          <p:cNvPr id="12294" name="Rectangle 2"/>
          <p:cNvSpPr>
            <a:spLocks noGrp="1" noRot="1" noChangeAspect="1" noChangeArrowheads="1" noTextEdit="1"/>
          </p:cNvSpPr>
          <p:nvPr>
            <p:ph type="sldImg"/>
          </p:nvPr>
        </p:nvSpPr>
        <p:spPr>
          <a:xfrm>
            <a:off x="381000" y="685800"/>
            <a:ext cx="6096000" cy="3429000"/>
          </a:xfrm>
          <a:ln/>
        </p:spPr>
      </p:sp>
      <p:sp>
        <p:nvSpPr>
          <p:cNvPr id="122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331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331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33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D1F172B1-1239-4F32-9911-23EDC66FB7B4}" type="slidenum">
              <a:rPr lang="en-US" altLang="en-US" sz="1000">
                <a:solidFill>
                  <a:prstClr val="black"/>
                </a:solidFill>
                <a:latin typeface="Arial" charset="0"/>
              </a:rPr>
              <a:pPr/>
              <a:t>21</a:t>
            </a:fld>
            <a:endParaRPr lang="en-US" altLang="en-US" sz="1000" b="0">
              <a:solidFill>
                <a:prstClr val="black"/>
              </a:solidFill>
              <a:latin typeface="Arial" charset="0"/>
            </a:endParaRPr>
          </a:p>
        </p:txBody>
      </p:sp>
      <p:sp>
        <p:nvSpPr>
          <p:cNvPr id="13318" name="Rectangle 2"/>
          <p:cNvSpPr>
            <a:spLocks noGrp="1" noRot="1" noChangeAspect="1" noChangeArrowheads="1" noTextEdit="1"/>
          </p:cNvSpPr>
          <p:nvPr>
            <p:ph type="sldImg"/>
          </p:nvPr>
        </p:nvSpPr>
        <p:spPr>
          <a:xfrm>
            <a:off x="381000" y="685800"/>
            <a:ext cx="6096000" cy="3429000"/>
          </a:xfrm>
          <a:ln/>
        </p:spPr>
      </p:sp>
      <p:sp>
        <p:nvSpPr>
          <p:cNvPr id="133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4339"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4340"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43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0B965F47-893A-4B71-933A-DDAF0411D2EF}" type="slidenum">
              <a:rPr lang="en-US" altLang="en-US" sz="1000">
                <a:solidFill>
                  <a:prstClr val="black"/>
                </a:solidFill>
                <a:latin typeface="Arial" charset="0"/>
              </a:rPr>
              <a:pPr/>
              <a:t>22</a:t>
            </a:fld>
            <a:endParaRPr lang="en-US" altLang="en-US" sz="1000" b="0">
              <a:solidFill>
                <a:prstClr val="black"/>
              </a:solidFill>
              <a:latin typeface="Arial" charset="0"/>
            </a:endParaRPr>
          </a:p>
        </p:txBody>
      </p:sp>
      <p:sp>
        <p:nvSpPr>
          <p:cNvPr id="14342" name="Rectangle 2"/>
          <p:cNvSpPr>
            <a:spLocks noGrp="1" noRot="1" noChangeAspect="1" noChangeArrowheads="1" noTextEdit="1"/>
          </p:cNvSpPr>
          <p:nvPr>
            <p:ph type="sldImg"/>
          </p:nvPr>
        </p:nvSpPr>
        <p:spPr>
          <a:xfrm>
            <a:off x="381000" y="685800"/>
            <a:ext cx="6096000" cy="3429000"/>
          </a:xfrm>
          <a:ln/>
        </p:spPr>
      </p:sp>
      <p:sp>
        <p:nvSpPr>
          <p:cNvPr id="14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5363"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5364"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53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57FFFA3F-8884-427E-B2BA-E13CBD161CE9}" type="slidenum">
              <a:rPr lang="en-US" altLang="en-US" sz="1000">
                <a:solidFill>
                  <a:prstClr val="black"/>
                </a:solidFill>
                <a:latin typeface="Arial" charset="0"/>
              </a:rPr>
              <a:pPr/>
              <a:t>23</a:t>
            </a:fld>
            <a:endParaRPr lang="en-US" altLang="en-US" sz="1000" b="0">
              <a:solidFill>
                <a:prstClr val="black"/>
              </a:solidFill>
              <a:latin typeface="Arial" charset="0"/>
            </a:endParaRPr>
          </a:p>
        </p:txBody>
      </p:sp>
      <p:sp>
        <p:nvSpPr>
          <p:cNvPr id="15366" name="Rectangle 2"/>
          <p:cNvSpPr>
            <a:spLocks noGrp="1" noRot="1" noChangeAspect="1" noChangeArrowheads="1" noTextEdit="1"/>
          </p:cNvSpPr>
          <p:nvPr>
            <p:ph type="sldImg"/>
          </p:nvPr>
        </p:nvSpPr>
        <p:spPr>
          <a:xfrm>
            <a:off x="381000" y="685800"/>
            <a:ext cx="6096000" cy="3429000"/>
          </a:xfrm>
          <a:ln/>
        </p:spPr>
      </p:sp>
      <p:sp>
        <p:nvSpPr>
          <p:cNvPr id="153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6387"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6388"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63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6B85A4E1-09FD-44F0-A078-2B4094A5A8B0}" type="slidenum">
              <a:rPr lang="en-US" altLang="en-US" sz="1000">
                <a:solidFill>
                  <a:prstClr val="black"/>
                </a:solidFill>
                <a:latin typeface="Arial" charset="0"/>
              </a:rPr>
              <a:pPr/>
              <a:t>24</a:t>
            </a:fld>
            <a:endParaRPr lang="en-US" altLang="en-US" sz="1000" b="0">
              <a:solidFill>
                <a:prstClr val="black"/>
              </a:solidFill>
              <a:latin typeface="Arial" charset="0"/>
            </a:endParaRPr>
          </a:p>
        </p:txBody>
      </p:sp>
      <p:sp>
        <p:nvSpPr>
          <p:cNvPr id="16390" name="Rectangle 2"/>
          <p:cNvSpPr>
            <a:spLocks noGrp="1" noRot="1" noChangeAspect="1" noChangeArrowheads="1" noTextEdit="1"/>
          </p:cNvSpPr>
          <p:nvPr>
            <p:ph type="sldImg"/>
          </p:nvPr>
        </p:nvSpPr>
        <p:spPr>
          <a:xfrm>
            <a:off x="381000" y="685800"/>
            <a:ext cx="6096000" cy="3429000"/>
          </a:xfrm>
          <a:ln/>
        </p:spPr>
      </p:sp>
      <p:sp>
        <p:nvSpPr>
          <p:cNvPr id="163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7411"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7412"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74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E1FDE521-70BA-473D-A801-EB00F7A97FAB}" type="slidenum">
              <a:rPr lang="en-US" altLang="en-US" sz="1000">
                <a:solidFill>
                  <a:prstClr val="black"/>
                </a:solidFill>
                <a:latin typeface="Arial" charset="0"/>
              </a:rPr>
              <a:pPr/>
              <a:t>25</a:t>
            </a:fld>
            <a:endParaRPr lang="en-US" altLang="en-US" sz="1000" b="0">
              <a:solidFill>
                <a:prstClr val="black"/>
              </a:solidFill>
              <a:latin typeface="Arial" charset="0"/>
            </a:endParaRPr>
          </a:p>
        </p:txBody>
      </p:sp>
      <p:sp>
        <p:nvSpPr>
          <p:cNvPr id="17414" name="Rectangle 2"/>
          <p:cNvSpPr>
            <a:spLocks noGrp="1" noRot="1" noChangeAspect="1" noChangeArrowheads="1" noTextEdit="1"/>
          </p:cNvSpPr>
          <p:nvPr>
            <p:ph type="sldImg"/>
          </p:nvPr>
        </p:nvSpPr>
        <p:spPr>
          <a:xfrm>
            <a:off x="381000" y="685800"/>
            <a:ext cx="6096000" cy="3429000"/>
          </a:xfrm>
          <a:ln/>
        </p:spPr>
      </p:sp>
      <p:sp>
        <p:nvSpPr>
          <p:cNvPr id="174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843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843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843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A72C4DEF-E90C-4784-868B-CC51ED8FACAB}" type="slidenum">
              <a:rPr lang="en-US" altLang="en-US" sz="1000">
                <a:solidFill>
                  <a:prstClr val="black"/>
                </a:solidFill>
                <a:latin typeface="Arial" charset="0"/>
              </a:rPr>
              <a:pPr/>
              <a:t>26</a:t>
            </a:fld>
            <a:endParaRPr lang="en-US" altLang="en-US" sz="1000" b="0">
              <a:solidFill>
                <a:prstClr val="black"/>
              </a:solidFill>
              <a:latin typeface="Arial" charset="0"/>
            </a:endParaRPr>
          </a:p>
        </p:txBody>
      </p:sp>
      <p:sp>
        <p:nvSpPr>
          <p:cNvPr id="18438" name="Rectangle 2"/>
          <p:cNvSpPr>
            <a:spLocks noGrp="1" noRot="1" noChangeAspect="1" noChangeArrowheads="1" noTextEdit="1"/>
          </p:cNvSpPr>
          <p:nvPr>
            <p:ph type="sldImg"/>
          </p:nvPr>
        </p:nvSpPr>
        <p:spPr>
          <a:xfrm>
            <a:off x="381000" y="685800"/>
            <a:ext cx="6096000" cy="3429000"/>
          </a:xfrm>
          <a:ln/>
        </p:spPr>
      </p:sp>
      <p:sp>
        <p:nvSpPr>
          <p:cNvPr id="184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9459"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9460"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94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97BF3007-5732-4D5D-83D9-6298CD4199B4}" type="slidenum">
              <a:rPr lang="en-US" altLang="en-US" sz="1000">
                <a:solidFill>
                  <a:prstClr val="black"/>
                </a:solidFill>
                <a:latin typeface="Arial" charset="0"/>
              </a:rPr>
              <a:pPr/>
              <a:t>27</a:t>
            </a:fld>
            <a:endParaRPr lang="en-US" altLang="en-US" sz="1000" b="0">
              <a:solidFill>
                <a:prstClr val="black"/>
              </a:solidFill>
              <a:latin typeface="Arial" charset="0"/>
            </a:endParaRPr>
          </a:p>
        </p:txBody>
      </p:sp>
      <p:sp>
        <p:nvSpPr>
          <p:cNvPr id="19462" name="Rectangle 2"/>
          <p:cNvSpPr>
            <a:spLocks noGrp="1" noRot="1" noChangeAspect="1" noChangeArrowheads="1" noTextEdit="1"/>
          </p:cNvSpPr>
          <p:nvPr>
            <p:ph type="sldImg"/>
          </p:nvPr>
        </p:nvSpPr>
        <p:spPr>
          <a:xfrm>
            <a:off x="381000" y="685800"/>
            <a:ext cx="6096000" cy="3429000"/>
          </a:xfrm>
          <a:ln/>
        </p:spPr>
      </p:sp>
      <p:sp>
        <p:nvSpPr>
          <p:cNvPr id="194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How does JavaScript work?</a:t>
            </a:r>
          </a:p>
          <a:p>
            <a:r>
              <a:rPr lang="en-IN" sz="1200" b="0" i="0" u="none" strike="noStrike" kern="1200" baseline="0" dirty="0" smtClean="0">
                <a:solidFill>
                  <a:schemeClr val="tx1"/>
                </a:solidFill>
                <a:latin typeface="+mn-lt"/>
                <a:ea typeface="+mn-ea"/>
                <a:cs typeface="+mn-cs"/>
              </a:rPr>
              <a:t>When a JavaScript is inserted into an HTML document, the JavaScript interpreter which is built-in within the Internet browser will read the HTML and interpret the JavaScript. The JavaScript can be executed immediately, or at a later event.</a:t>
            </a:r>
            <a:endParaRPr lang="en-IN" sz="1200"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4</a:t>
            </a:fld>
            <a:endParaRPr lang="en-US"/>
          </a:p>
        </p:txBody>
      </p:sp>
    </p:spTree>
    <p:extLst>
      <p:ext uri="{BB962C8B-B14F-4D97-AF65-F5344CB8AC3E}">
        <p14:creationId xmlns:p14="http://schemas.microsoft.com/office/powerpoint/2010/main" val="9242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20483"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20484"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204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5E154597-F74C-4A50-B47A-5308B2F0DC51}" type="slidenum">
              <a:rPr lang="en-US" altLang="en-US" sz="1000">
                <a:solidFill>
                  <a:prstClr val="black"/>
                </a:solidFill>
                <a:latin typeface="Arial" charset="0"/>
              </a:rPr>
              <a:pPr/>
              <a:t>28</a:t>
            </a:fld>
            <a:endParaRPr lang="en-US" altLang="en-US" sz="1000" b="0">
              <a:solidFill>
                <a:prstClr val="black"/>
              </a:solidFill>
              <a:latin typeface="Arial" charset="0"/>
            </a:endParaRPr>
          </a:p>
        </p:txBody>
      </p:sp>
      <p:sp>
        <p:nvSpPr>
          <p:cNvPr id="20486" name="Rectangle 2"/>
          <p:cNvSpPr>
            <a:spLocks noGrp="1" noRot="1" noChangeAspect="1" noChangeArrowheads="1" noTextEdit="1"/>
          </p:cNvSpPr>
          <p:nvPr>
            <p:ph type="sldImg"/>
          </p:nvPr>
        </p:nvSpPr>
        <p:spPr>
          <a:xfrm>
            <a:off x="381000" y="685800"/>
            <a:ext cx="6096000" cy="3429000"/>
          </a:xfrm>
          <a:ln/>
        </p:spPr>
      </p:sp>
      <p:sp>
        <p:nvSpPr>
          <p:cNvPr id="204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331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331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33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A328545B-159A-4825-8787-422C6DA4DE6F}" type="slidenum">
              <a:rPr lang="en-US" altLang="en-US" sz="1000">
                <a:solidFill>
                  <a:prstClr val="black"/>
                </a:solidFill>
                <a:latin typeface="Arial" charset="0"/>
              </a:rPr>
              <a:pPr/>
              <a:t>30</a:t>
            </a:fld>
            <a:endParaRPr lang="en-US" altLang="en-US" sz="1000" b="0">
              <a:solidFill>
                <a:prstClr val="black"/>
              </a:solidFill>
              <a:latin typeface="Arial" charset="0"/>
            </a:endParaRPr>
          </a:p>
        </p:txBody>
      </p:sp>
      <p:sp>
        <p:nvSpPr>
          <p:cNvPr id="13318" name="Rectangle 2"/>
          <p:cNvSpPr>
            <a:spLocks noGrp="1" noRot="1" noChangeAspect="1" noChangeArrowheads="1" noTextEdit="1"/>
          </p:cNvSpPr>
          <p:nvPr>
            <p:ph type="sldImg"/>
          </p:nvPr>
        </p:nvSpPr>
        <p:spPr>
          <a:xfrm>
            <a:off x="381000" y="685800"/>
            <a:ext cx="6096000" cy="3429000"/>
          </a:xfrm>
          <a:ln/>
        </p:spPr>
      </p:sp>
      <p:sp>
        <p:nvSpPr>
          <p:cNvPr id="133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4339"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4340"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43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24721E24-E846-455A-B3A5-C031EA26CDC0}" type="slidenum">
              <a:rPr lang="en-US" altLang="en-US" sz="1000">
                <a:solidFill>
                  <a:prstClr val="black"/>
                </a:solidFill>
                <a:latin typeface="Arial" charset="0"/>
              </a:rPr>
              <a:pPr/>
              <a:t>31</a:t>
            </a:fld>
            <a:endParaRPr lang="en-US" altLang="en-US" sz="1000" b="0">
              <a:solidFill>
                <a:prstClr val="black"/>
              </a:solidFill>
              <a:latin typeface="Arial" charset="0"/>
            </a:endParaRPr>
          </a:p>
        </p:txBody>
      </p:sp>
      <p:sp>
        <p:nvSpPr>
          <p:cNvPr id="14342" name="Rectangle 2"/>
          <p:cNvSpPr>
            <a:spLocks noGrp="1" noRot="1" noChangeAspect="1" noChangeArrowheads="1" noTextEdit="1"/>
          </p:cNvSpPr>
          <p:nvPr>
            <p:ph type="sldImg"/>
          </p:nvPr>
        </p:nvSpPr>
        <p:spPr>
          <a:xfrm>
            <a:off x="381000" y="685800"/>
            <a:ext cx="6096000" cy="3429000"/>
          </a:xfrm>
          <a:ln/>
        </p:spPr>
      </p:sp>
      <p:sp>
        <p:nvSpPr>
          <p:cNvPr id="14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5363"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5364"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53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30B4B8A9-442A-4CAC-8620-8C66A64C8CD5}" type="slidenum">
              <a:rPr lang="en-US" altLang="en-US" sz="1000">
                <a:solidFill>
                  <a:prstClr val="black"/>
                </a:solidFill>
                <a:latin typeface="Arial" charset="0"/>
              </a:rPr>
              <a:pPr/>
              <a:t>32</a:t>
            </a:fld>
            <a:endParaRPr lang="en-US" altLang="en-US" sz="1000" b="0">
              <a:solidFill>
                <a:prstClr val="black"/>
              </a:solidFill>
              <a:latin typeface="Arial" charset="0"/>
            </a:endParaRPr>
          </a:p>
        </p:txBody>
      </p:sp>
      <p:sp>
        <p:nvSpPr>
          <p:cNvPr id="15366" name="Rectangle 2"/>
          <p:cNvSpPr>
            <a:spLocks noGrp="1" noRot="1" noChangeAspect="1" noChangeArrowheads="1" noTextEdit="1"/>
          </p:cNvSpPr>
          <p:nvPr>
            <p:ph type="sldImg"/>
          </p:nvPr>
        </p:nvSpPr>
        <p:spPr>
          <a:xfrm>
            <a:off x="381000" y="685800"/>
            <a:ext cx="6096000" cy="3429000"/>
          </a:xfrm>
          <a:ln/>
        </p:spPr>
      </p:sp>
      <p:sp>
        <p:nvSpPr>
          <p:cNvPr id="153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6387"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6388"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63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32132481-1140-4B70-BB15-73CDE638FDCD}" type="slidenum">
              <a:rPr lang="en-US" altLang="en-US" sz="1000">
                <a:solidFill>
                  <a:prstClr val="black"/>
                </a:solidFill>
                <a:latin typeface="Arial" charset="0"/>
              </a:rPr>
              <a:pPr/>
              <a:t>33</a:t>
            </a:fld>
            <a:endParaRPr lang="en-US" altLang="en-US" sz="1000" b="0">
              <a:solidFill>
                <a:prstClr val="black"/>
              </a:solidFill>
              <a:latin typeface="Arial" charset="0"/>
            </a:endParaRPr>
          </a:p>
        </p:txBody>
      </p:sp>
      <p:sp>
        <p:nvSpPr>
          <p:cNvPr id="16390" name="Rectangle 2"/>
          <p:cNvSpPr>
            <a:spLocks noGrp="1" noRot="1" noChangeAspect="1" noChangeArrowheads="1" noTextEdit="1"/>
          </p:cNvSpPr>
          <p:nvPr>
            <p:ph type="sldImg"/>
          </p:nvPr>
        </p:nvSpPr>
        <p:spPr>
          <a:xfrm>
            <a:off x="381000" y="685800"/>
            <a:ext cx="6096000" cy="3429000"/>
          </a:xfrm>
          <a:ln/>
        </p:spPr>
      </p:sp>
      <p:sp>
        <p:nvSpPr>
          <p:cNvPr id="163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4339"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4340"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43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00E80C10-917A-4196-B80E-2F1B816FAA5D}" type="slidenum">
              <a:rPr lang="en-US" altLang="en-US" sz="1000">
                <a:solidFill>
                  <a:prstClr val="black"/>
                </a:solidFill>
                <a:latin typeface="Arial" charset="0"/>
              </a:rPr>
              <a:pPr/>
              <a:t>35</a:t>
            </a:fld>
            <a:endParaRPr lang="en-US" altLang="en-US" sz="1000" b="0">
              <a:solidFill>
                <a:prstClr val="black"/>
              </a:solidFill>
              <a:latin typeface="Arial" charset="0"/>
            </a:endParaRPr>
          </a:p>
        </p:txBody>
      </p:sp>
      <p:sp>
        <p:nvSpPr>
          <p:cNvPr id="14342" name="Rectangle 2"/>
          <p:cNvSpPr>
            <a:spLocks noGrp="1" noRot="1" noChangeAspect="1" noChangeArrowheads="1" noTextEdit="1"/>
          </p:cNvSpPr>
          <p:nvPr>
            <p:ph type="sldImg"/>
          </p:nvPr>
        </p:nvSpPr>
        <p:spPr>
          <a:xfrm>
            <a:off x="381000" y="685800"/>
            <a:ext cx="6096000" cy="3429000"/>
          </a:xfrm>
          <a:ln/>
        </p:spPr>
      </p:sp>
      <p:sp>
        <p:nvSpPr>
          <p:cNvPr id="14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5363"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5364"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53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737A376A-7F08-41A8-A7C5-39B39DB4C851}" type="slidenum">
              <a:rPr lang="en-US" altLang="en-US" sz="1000">
                <a:solidFill>
                  <a:prstClr val="black"/>
                </a:solidFill>
                <a:latin typeface="Arial" charset="0"/>
              </a:rPr>
              <a:pPr/>
              <a:t>36</a:t>
            </a:fld>
            <a:endParaRPr lang="en-US" altLang="en-US" sz="1000" b="0">
              <a:solidFill>
                <a:prstClr val="black"/>
              </a:solidFill>
              <a:latin typeface="Arial" charset="0"/>
            </a:endParaRPr>
          </a:p>
        </p:txBody>
      </p:sp>
      <p:sp>
        <p:nvSpPr>
          <p:cNvPr id="15366" name="Rectangle 2"/>
          <p:cNvSpPr>
            <a:spLocks noGrp="1" noRot="1" noChangeAspect="1" noChangeArrowheads="1" noTextEdit="1"/>
          </p:cNvSpPr>
          <p:nvPr>
            <p:ph type="sldImg"/>
          </p:nvPr>
        </p:nvSpPr>
        <p:spPr>
          <a:xfrm>
            <a:off x="381000" y="685800"/>
            <a:ext cx="6096000" cy="3429000"/>
          </a:xfrm>
          <a:ln/>
        </p:spPr>
      </p:sp>
      <p:sp>
        <p:nvSpPr>
          <p:cNvPr id="153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6387"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6388"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63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B6BDB88C-4457-4A15-AD5D-2FFAEA9C7B51}" type="slidenum">
              <a:rPr lang="en-US" altLang="en-US" sz="1000">
                <a:solidFill>
                  <a:prstClr val="black"/>
                </a:solidFill>
                <a:latin typeface="Arial" charset="0"/>
              </a:rPr>
              <a:pPr/>
              <a:t>37</a:t>
            </a:fld>
            <a:endParaRPr lang="en-US" altLang="en-US" sz="1000" b="0">
              <a:solidFill>
                <a:prstClr val="black"/>
              </a:solidFill>
              <a:latin typeface="Arial" charset="0"/>
            </a:endParaRPr>
          </a:p>
        </p:txBody>
      </p:sp>
      <p:sp>
        <p:nvSpPr>
          <p:cNvPr id="16390" name="Rectangle 2"/>
          <p:cNvSpPr>
            <a:spLocks noGrp="1" noRot="1" noChangeAspect="1" noChangeArrowheads="1" noTextEdit="1"/>
          </p:cNvSpPr>
          <p:nvPr>
            <p:ph type="sldImg"/>
          </p:nvPr>
        </p:nvSpPr>
        <p:spPr>
          <a:xfrm>
            <a:off x="381000" y="685800"/>
            <a:ext cx="6096000" cy="3429000"/>
          </a:xfrm>
          <a:ln/>
        </p:spPr>
      </p:sp>
      <p:sp>
        <p:nvSpPr>
          <p:cNvPr id="163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7411"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7412"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74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5BD8D9FB-C41B-41EE-9FC4-9A2FA9C97CF2}" type="slidenum">
              <a:rPr lang="en-US" altLang="en-US" sz="1000">
                <a:solidFill>
                  <a:prstClr val="black"/>
                </a:solidFill>
                <a:latin typeface="Arial" charset="0"/>
              </a:rPr>
              <a:pPr/>
              <a:t>38</a:t>
            </a:fld>
            <a:endParaRPr lang="en-US" altLang="en-US" sz="1000" b="0">
              <a:solidFill>
                <a:prstClr val="black"/>
              </a:solidFill>
              <a:latin typeface="Arial" charset="0"/>
            </a:endParaRPr>
          </a:p>
        </p:txBody>
      </p:sp>
      <p:sp>
        <p:nvSpPr>
          <p:cNvPr id="17414" name="Rectangle 2"/>
          <p:cNvSpPr>
            <a:spLocks noGrp="1" noRot="1" noChangeAspect="1" noChangeArrowheads="1" noTextEdit="1"/>
          </p:cNvSpPr>
          <p:nvPr>
            <p:ph type="sldImg"/>
          </p:nvPr>
        </p:nvSpPr>
        <p:spPr>
          <a:xfrm>
            <a:off x="381000" y="685800"/>
            <a:ext cx="6096000" cy="3429000"/>
          </a:xfrm>
          <a:ln/>
        </p:spPr>
      </p:sp>
      <p:sp>
        <p:nvSpPr>
          <p:cNvPr id="174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843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843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843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173B4352-E6F1-49A8-A3D3-29B8866AB38D}" type="slidenum">
              <a:rPr lang="en-US" altLang="en-US" sz="1000">
                <a:solidFill>
                  <a:prstClr val="black"/>
                </a:solidFill>
                <a:latin typeface="Arial" charset="0"/>
              </a:rPr>
              <a:pPr/>
              <a:t>40</a:t>
            </a:fld>
            <a:endParaRPr lang="en-US" altLang="en-US" sz="1000" b="0">
              <a:solidFill>
                <a:prstClr val="black"/>
              </a:solidFill>
              <a:latin typeface="Arial" charset="0"/>
            </a:endParaRPr>
          </a:p>
        </p:txBody>
      </p:sp>
      <p:sp>
        <p:nvSpPr>
          <p:cNvPr id="18438" name="Rectangle 2"/>
          <p:cNvSpPr>
            <a:spLocks noGrp="1" noRot="1" noChangeAspect="1" noChangeArrowheads="1" noTextEdit="1"/>
          </p:cNvSpPr>
          <p:nvPr>
            <p:ph type="sldImg"/>
          </p:nvPr>
        </p:nvSpPr>
        <p:spPr>
          <a:xfrm>
            <a:off x="381000" y="685800"/>
            <a:ext cx="6096000" cy="3429000"/>
          </a:xfrm>
          <a:ln/>
        </p:spPr>
      </p:sp>
      <p:sp>
        <p:nvSpPr>
          <p:cNvPr id="184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Embedding JavaScript in HTML:</a:t>
            </a:r>
          </a:p>
          <a:p>
            <a:r>
              <a:rPr lang="en-IN" sz="1200" b="0" i="0" u="none" strike="noStrike" kern="1200" baseline="0" dirty="0" smtClean="0">
                <a:solidFill>
                  <a:schemeClr val="tx1"/>
                </a:solidFill>
                <a:latin typeface="+mn-lt"/>
                <a:ea typeface="+mn-ea"/>
                <a:cs typeface="+mn-cs"/>
              </a:rPr>
              <a:t>The &lt;SCRIPT&gt; tag is an extension to HTML that can enclose any number of JavaScript statements as shown on the slide. </a:t>
            </a:r>
          </a:p>
          <a:p>
            <a:r>
              <a:rPr lang="en-IN" sz="1200" b="0" i="0" u="none" strike="noStrike" kern="1200" baseline="0" dirty="0" smtClean="0">
                <a:solidFill>
                  <a:schemeClr val="tx1"/>
                </a:solidFill>
                <a:latin typeface="+mn-lt"/>
                <a:ea typeface="+mn-ea"/>
                <a:cs typeface="+mn-cs"/>
              </a:rPr>
              <a:t>A document can have multiple &lt;SCRIPT&gt; tags, and each can enclose any number of JavaScript statements. </a:t>
            </a:r>
          </a:p>
          <a:p>
            <a:r>
              <a:rPr lang="en-IN" sz="1200" b="0" i="0" u="none" strike="noStrike" kern="1200" baseline="0" dirty="0" smtClean="0">
                <a:solidFill>
                  <a:schemeClr val="tx1"/>
                </a:solidFill>
                <a:latin typeface="+mn-lt"/>
                <a:ea typeface="+mn-ea"/>
                <a:cs typeface="+mn-cs"/>
              </a:rPr>
              <a:t>The Script tag has the following attributes:</a:t>
            </a:r>
          </a:p>
          <a:p>
            <a:r>
              <a:rPr lang="en-IN" sz="1200" b="0" i="0" u="none" strike="noStrike" kern="1200" baseline="0" dirty="0" smtClean="0">
                <a:solidFill>
                  <a:schemeClr val="tx1"/>
                </a:solidFill>
                <a:latin typeface="+mn-lt"/>
                <a:ea typeface="+mn-ea"/>
                <a:cs typeface="+mn-cs"/>
              </a:rPr>
              <a:t>Language –This attribute specifies the scripting language. It can have values like VBScript, JavaScript. Optionally you can also specify the scripting language version as mentioned on the slide.</a:t>
            </a:r>
          </a:p>
          <a:p>
            <a:r>
              <a:rPr lang="en-IN" sz="1200" b="0" i="0" u="none" strike="noStrike" kern="1200" baseline="0" dirty="0" smtClean="0">
                <a:solidFill>
                  <a:schemeClr val="tx1"/>
                </a:solidFill>
                <a:latin typeface="+mn-lt"/>
                <a:ea typeface="+mn-ea"/>
                <a:cs typeface="+mn-cs"/>
              </a:rPr>
              <a:t>Type –Specifies the MIME type of the scripting language</a:t>
            </a:r>
          </a:p>
          <a:p>
            <a:r>
              <a:rPr lang="en-IN" sz="1200" b="0" i="0" u="none" strike="noStrike" kern="1200" baseline="0" dirty="0" err="1" smtClean="0">
                <a:solidFill>
                  <a:schemeClr val="tx1"/>
                </a:solidFill>
                <a:latin typeface="+mn-lt"/>
                <a:ea typeface="+mn-ea"/>
                <a:cs typeface="+mn-cs"/>
              </a:rPr>
              <a:t>Src</a:t>
            </a:r>
            <a:r>
              <a:rPr lang="en-IN" sz="1200" b="0" i="0" u="none" strike="noStrike" kern="1200" baseline="0" dirty="0" smtClean="0">
                <a:solidFill>
                  <a:schemeClr val="tx1"/>
                </a:solidFill>
                <a:latin typeface="+mn-lt"/>
                <a:ea typeface="+mn-ea"/>
                <a:cs typeface="+mn-cs"/>
              </a:rPr>
              <a:t>–This attribute is for specifying the path and filename of an external .</a:t>
            </a:r>
            <a:r>
              <a:rPr lang="en-IN" sz="1200" b="0" i="0" u="none" strike="noStrike" kern="1200" baseline="0" dirty="0" err="1" smtClean="0">
                <a:solidFill>
                  <a:schemeClr val="tx1"/>
                </a:solidFill>
                <a:latin typeface="+mn-lt"/>
                <a:ea typeface="+mn-ea"/>
                <a:cs typeface="+mn-cs"/>
              </a:rPr>
              <a:t>jsfile</a:t>
            </a:r>
            <a:r>
              <a:rPr lang="en-IN" sz="1200" b="0" i="0" u="none" strike="noStrike" kern="1200" baseline="0" dirty="0" smtClean="0">
                <a:solidFill>
                  <a:schemeClr val="tx1"/>
                </a:solidFill>
                <a:latin typeface="+mn-lt"/>
                <a:ea typeface="+mn-ea"/>
                <a:cs typeface="+mn-cs"/>
              </a:rPr>
              <a:t> which contains the script code.</a:t>
            </a:r>
          </a:p>
          <a:p>
            <a:r>
              <a:rPr lang="en-IN" sz="1200" b="0" i="0" u="none" strike="noStrike" kern="1200" baseline="0" dirty="0" smtClean="0">
                <a:solidFill>
                  <a:schemeClr val="tx1"/>
                </a:solidFill>
                <a:latin typeface="+mn-lt"/>
                <a:ea typeface="+mn-ea"/>
                <a:cs typeface="+mn-cs"/>
              </a:rPr>
              <a:t>Some browsers may not support JavaScript and the JavaScript code is displayed as page content. To prevent this, the HTML comment should be used which will hide the JavaScript as shown on the slide. Note the two forward slashes at the end of the comment line. This is JavaScript comment symbol which prevents JavaScript from executing the --&gt; tag.</a:t>
            </a:r>
          </a:p>
          <a:p>
            <a:r>
              <a:rPr lang="en-IN" sz="1200" b="0" i="0" u="none" strike="noStrike" kern="1200" baseline="0" dirty="0" smtClean="0">
                <a:solidFill>
                  <a:schemeClr val="tx1"/>
                </a:solidFill>
                <a:latin typeface="+mn-lt"/>
                <a:ea typeface="+mn-ea"/>
                <a:cs typeface="+mn-cs"/>
              </a:rPr>
              <a:t>Note that </a:t>
            </a:r>
            <a:r>
              <a:rPr lang="en-IN" sz="1200" b="0" i="0" u="none" strike="noStrike" kern="1200" baseline="0" dirty="0" err="1" smtClean="0">
                <a:solidFill>
                  <a:schemeClr val="tx1"/>
                </a:solidFill>
                <a:latin typeface="+mn-lt"/>
                <a:ea typeface="+mn-ea"/>
                <a:cs typeface="+mn-cs"/>
              </a:rPr>
              <a:t>Javascriptis</a:t>
            </a:r>
            <a:r>
              <a:rPr lang="en-IN" sz="1200" b="0" i="0" u="none" strike="noStrike" kern="1200" baseline="0" dirty="0" smtClean="0">
                <a:solidFill>
                  <a:schemeClr val="tx1"/>
                </a:solidFill>
                <a:latin typeface="+mn-lt"/>
                <a:ea typeface="+mn-ea"/>
                <a:cs typeface="+mn-cs"/>
              </a:rPr>
              <a:t> a case-sensitive scripting language.</a:t>
            </a:r>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5</a:t>
            </a:fld>
            <a:endParaRPr lang="en-US"/>
          </a:p>
        </p:txBody>
      </p:sp>
    </p:spTree>
    <p:extLst>
      <p:ext uri="{BB962C8B-B14F-4D97-AF65-F5344CB8AC3E}">
        <p14:creationId xmlns:p14="http://schemas.microsoft.com/office/powerpoint/2010/main" val="20219092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4339"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4340"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43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E202CE1D-5E46-4F36-B9BA-C2A5A0E068DB}" type="slidenum">
              <a:rPr lang="en-US" altLang="en-US" sz="1000">
                <a:solidFill>
                  <a:prstClr val="black"/>
                </a:solidFill>
                <a:latin typeface="Arial" charset="0"/>
              </a:rPr>
              <a:pPr/>
              <a:t>42</a:t>
            </a:fld>
            <a:endParaRPr lang="en-US" altLang="en-US" sz="1000" b="0">
              <a:solidFill>
                <a:prstClr val="black"/>
              </a:solidFill>
              <a:latin typeface="Arial" charset="0"/>
            </a:endParaRPr>
          </a:p>
        </p:txBody>
      </p:sp>
      <p:sp>
        <p:nvSpPr>
          <p:cNvPr id="14342" name="Rectangle 2"/>
          <p:cNvSpPr>
            <a:spLocks noGrp="1" noRot="1" noChangeAspect="1" noChangeArrowheads="1" noTextEdit="1"/>
          </p:cNvSpPr>
          <p:nvPr>
            <p:ph type="sldImg"/>
          </p:nvPr>
        </p:nvSpPr>
        <p:spPr>
          <a:xfrm>
            <a:off x="381000" y="685800"/>
            <a:ext cx="6096000" cy="3429000"/>
          </a:xfrm>
          <a:ln/>
        </p:spPr>
      </p:sp>
      <p:sp>
        <p:nvSpPr>
          <p:cNvPr id="14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5363"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5364"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53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695E44D7-F792-4060-896D-6E642912EAB7}" type="slidenum">
              <a:rPr lang="en-US" altLang="en-US" sz="1000">
                <a:solidFill>
                  <a:prstClr val="black"/>
                </a:solidFill>
                <a:latin typeface="Arial" charset="0"/>
              </a:rPr>
              <a:pPr/>
              <a:t>43</a:t>
            </a:fld>
            <a:endParaRPr lang="en-US" altLang="en-US" sz="1000" b="0">
              <a:solidFill>
                <a:prstClr val="black"/>
              </a:solidFill>
              <a:latin typeface="Arial" charset="0"/>
            </a:endParaRPr>
          </a:p>
        </p:txBody>
      </p:sp>
      <p:sp>
        <p:nvSpPr>
          <p:cNvPr id="15366" name="Rectangle 2"/>
          <p:cNvSpPr>
            <a:spLocks noGrp="1" noRot="1" noChangeAspect="1" noChangeArrowheads="1" noTextEdit="1"/>
          </p:cNvSpPr>
          <p:nvPr>
            <p:ph type="sldImg"/>
          </p:nvPr>
        </p:nvSpPr>
        <p:spPr>
          <a:xfrm>
            <a:off x="381000" y="685800"/>
            <a:ext cx="6096000" cy="3429000"/>
          </a:xfrm>
          <a:ln/>
        </p:spPr>
      </p:sp>
      <p:sp>
        <p:nvSpPr>
          <p:cNvPr id="153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6387"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6388"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63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19F09438-0CF5-477F-8477-FCEC2C39D882}" type="slidenum">
              <a:rPr lang="en-US" altLang="en-US" sz="1000">
                <a:solidFill>
                  <a:prstClr val="black"/>
                </a:solidFill>
                <a:latin typeface="Arial" charset="0"/>
              </a:rPr>
              <a:pPr/>
              <a:t>44</a:t>
            </a:fld>
            <a:endParaRPr lang="en-US" altLang="en-US" sz="1000" b="0">
              <a:solidFill>
                <a:prstClr val="black"/>
              </a:solidFill>
              <a:latin typeface="Arial" charset="0"/>
            </a:endParaRPr>
          </a:p>
        </p:txBody>
      </p:sp>
      <p:sp>
        <p:nvSpPr>
          <p:cNvPr id="16390" name="Rectangle 2"/>
          <p:cNvSpPr>
            <a:spLocks noGrp="1" noRot="1" noChangeAspect="1" noChangeArrowheads="1" noTextEdit="1"/>
          </p:cNvSpPr>
          <p:nvPr>
            <p:ph type="sldImg"/>
          </p:nvPr>
        </p:nvSpPr>
        <p:spPr>
          <a:xfrm>
            <a:off x="381000" y="685800"/>
            <a:ext cx="6096000" cy="3429000"/>
          </a:xfrm>
          <a:ln/>
        </p:spPr>
      </p:sp>
      <p:sp>
        <p:nvSpPr>
          <p:cNvPr id="163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7411"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7412"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74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7CDB2769-03EA-4BB7-B890-957DA2238540}" type="slidenum">
              <a:rPr lang="en-US" altLang="en-US" sz="1000">
                <a:solidFill>
                  <a:prstClr val="black"/>
                </a:solidFill>
                <a:latin typeface="Arial" charset="0"/>
              </a:rPr>
              <a:pPr/>
              <a:t>45</a:t>
            </a:fld>
            <a:endParaRPr lang="en-US" altLang="en-US" sz="1000" b="0">
              <a:solidFill>
                <a:prstClr val="black"/>
              </a:solidFill>
              <a:latin typeface="Arial" charset="0"/>
            </a:endParaRPr>
          </a:p>
        </p:txBody>
      </p:sp>
      <p:sp>
        <p:nvSpPr>
          <p:cNvPr id="17414" name="Rectangle 2"/>
          <p:cNvSpPr>
            <a:spLocks noGrp="1" noRot="1" noChangeAspect="1" noChangeArrowheads="1" noTextEdit="1"/>
          </p:cNvSpPr>
          <p:nvPr>
            <p:ph type="sldImg"/>
          </p:nvPr>
        </p:nvSpPr>
        <p:spPr>
          <a:xfrm>
            <a:off x="381000" y="685800"/>
            <a:ext cx="6096000" cy="3429000"/>
          </a:xfrm>
          <a:ln/>
        </p:spPr>
      </p:sp>
      <p:sp>
        <p:nvSpPr>
          <p:cNvPr id="174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843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843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843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8586DA79-41A4-49C6-9EFF-A6D4AF705A32}" type="slidenum">
              <a:rPr lang="en-US" altLang="en-US" sz="1000">
                <a:solidFill>
                  <a:prstClr val="black"/>
                </a:solidFill>
                <a:latin typeface="Arial" charset="0"/>
              </a:rPr>
              <a:pPr/>
              <a:t>46</a:t>
            </a:fld>
            <a:endParaRPr lang="en-US" altLang="en-US" sz="1000" b="0">
              <a:solidFill>
                <a:prstClr val="black"/>
              </a:solidFill>
              <a:latin typeface="Arial" charset="0"/>
            </a:endParaRPr>
          </a:p>
        </p:txBody>
      </p:sp>
      <p:sp>
        <p:nvSpPr>
          <p:cNvPr id="18438" name="Rectangle 2"/>
          <p:cNvSpPr>
            <a:spLocks noGrp="1" noRot="1" noChangeAspect="1" noChangeArrowheads="1" noTextEdit="1"/>
          </p:cNvSpPr>
          <p:nvPr>
            <p:ph type="sldImg"/>
          </p:nvPr>
        </p:nvSpPr>
        <p:spPr>
          <a:xfrm>
            <a:off x="381000" y="685800"/>
            <a:ext cx="6096000" cy="3429000"/>
          </a:xfrm>
          <a:ln/>
        </p:spPr>
      </p:sp>
      <p:sp>
        <p:nvSpPr>
          <p:cNvPr id="184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2291"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2292"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22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93141C4E-1540-46E6-9EC8-389551DAF378}" type="slidenum">
              <a:rPr lang="en-US" altLang="en-US" sz="1000">
                <a:solidFill>
                  <a:prstClr val="black"/>
                </a:solidFill>
                <a:latin typeface="Arial" charset="0"/>
              </a:rPr>
              <a:pPr/>
              <a:t>48</a:t>
            </a:fld>
            <a:endParaRPr lang="en-US" altLang="en-US" sz="1000" b="0">
              <a:solidFill>
                <a:prstClr val="black"/>
              </a:solidFill>
              <a:latin typeface="Arial" charset="0"/>
            </a:endParaRPr>
          </a:p>
        </p:txBody>
      </p:sp>
      <p:sp>
        <p:nvSpPr>
          <p:cNvPr id="12294" name="Rectangle 2"/>
          <p:cNvSpPr>
            <a:spLocks noGrp="1" noRot="1" noChangeAspect="1" noChangeArrowheads="1" noTextEdit="1"/>
          </p:cNvSpPr>
          <p:nvPr>
            <p:ph type="sldImg"/>
          </p:nvPr>
        </p:nvSpPr>
        <p:spPr>
          <a:xfrm>
            <a:off x="381000" y="685800"/>
            <a:ext cx="6096000" cy="3429000"/>
          </a:xfrm>
          <a:ln/>
        </p:spPr>
      </p:sp>
      <p:sp>
        <p:nvSpPr>
          <p:cNvPr id="122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331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331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33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0356EFA9-FB0D-4826-8A7E-2CDFD47AF2EE}" type="slidenum">
              <a:rPr lang="en-US" altLang="en-US" sz="1000">
                <a:solidFill>
                  <a:prstClr val="black"/>
                </a:solidFill>
                <a:latin typeface="Arial" charset="0"/>
              </a:rPr>
              <a:pPr/>
              <a:t>49</a:t>
            </a:fld>
            <a:endParaRPr lang="en-US" altLang="en-US" sz="1000" b="0">
              <a:solidFill>
                <a:prstClr val="black"/>
              </a:solidFill>
              <a:latin typeface="Arial" charset="0"/>
            </a:endParaRPr>
          </a:p>
        </p:txBody>
      </p:sp>
      <p:sp>
        <p:nvSpPr>
          <p:cNvPr id="13318" name="Rectangle 2"/>
          <p:cNvSpPr>
            <a:spLocks noGrp="1" noRot="1" noChangeAspect="1" noChangeArrowheads="1" noTextEdit="1"/>
          </p:cNvSpPr>
          <p:nvPr>
            <p:ph type="sldImg"/>
          </p:nvPr>
        </p:nvSpPr>
        <p:spPr>
          <a:xfrm>
            <a:off x="381000" y="685800"/>
            <a:ext cx="6096000" cy="3429000"/>
          </a:xfrm>
          <a:ln/>
        </p:spPr>
      </p:sp>
      <p:sp>
        <p:nvSpPr>
          <p:cNvPr id="133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4339"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4340"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43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4BD16368-C46A-4472-A90B-4218CF93B5BE}" type="slidenum">
              <a:rPr lang="en-US" altLang="en-US" sz="1000">
                <a:solidFill>
                  <a:prstClr val="black"/>
                </a:solidFill>
                <a:latin typeface="Arial" charset="0"/>
              </a:rPr>
              <a:pPr/>
              <a:t>50</a:t>
            </a:fld>
            <a:endParaRPr lang="en-US" altLang="en-US" sz="1000" b="0">
              <a:solidFill>
                <a:prstClr val="black"/>
              </a:solidFill>
              <a:latin typeface="Arial" charset="0"/>
            </a:endParaRPr>
          </a:p>
        </p:txBody>
      </p:sp>
      <p:sp>
        <p:nvSpPr>
          <p:cNvPr id="14342" name="Rectangle 2"/>
          <p:cNvSpPr>
            <a:spLocks noGrp="1" noRot="1" noChangeAspect="1" noChangeArrowheads="1" noTextEdit="1"/>
          </p:cNvSpPr>
          <p:nvPr>
            <p:ph type="sldImg"/>
          </p:nvPr>
        </p:nvSpPr>
        <p:spPr>
          <a:xfrm>
            <a:off x="381000" y="685800"/>
            <a:ext cx="6096000" cy="3429000"/>
          </a:xfrm>
          <a:ln/>
        </p:spPr>
      </p:sp>
      <p:sp>
        <p:nvSpPr>
          <p:cNvPr id="14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2291"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2292"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22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02D0A97A-717B-457A-A573-5B4DFBD4EF48}" type="slidenum">
              <a:rPr lang="en-US" altLang="en-US" sz="1000">
                <a:solidFill>
                  <a:prstClr val="black"/>
                </a:solidFill>
                <a:latin typeface="Arial" charset="0"/>
              </a:rPr>
              <a:pPr/>
              <a:t>52</a:t>
            </a:fld>
            <a:endParaRPr lang="en-US" altLang="en-US" sz="1000" b="0">
              <a:solidFill>
                <a:prstClr val="black"/>
              </a:solidFill>
              <a:latin typeface="Arial" charset="0"/>
            </a:endParaRPr>
          </a:p>
        </p:txBody>
      </p:sp>
      <p:sp>
        <p:nvSpPr>
          <p:cNvPr id="12294" name="Rectangle 2"/>
          <p:cNvSpPr>
            <a:spLocks noGrp="1" noRot="1" noChangeAspect="1" noChangeArrowheads="1" noTextEdit="1"/>
          </p:cNvSpPr>
          <p:nvPr>
            <p:ph type="sldImg"/>
          </p:nvPr>
        </p:nvSpPr>
        <p:spPr>
          <a:xfrm>
            <a:off x="381000" y="685800"/>
            <a:ext cx="6096000" cy="3429000"/>
          </a:xfrm>
          <a:ln/>
        </p:spPr>
      </p:sp>
      <p:sp>
        <p:nvSpPr>
          <p:cNvPr id="122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331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331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33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23F7D114-E4F1-4AE3-8662-09C81A89A385}" type="slidenum">
              <a:rPr lang="en-US" altLang="en-US" sz="1000">
                <a:solidFill>
                  <a:prstClr val="black"/>
                </a:solidFill>
                <a:latin typeface="Arial" charset="0"/>
              </a:rPr>
              <a:pPr/>
              <a:t>53</a:t>
            </a:fld>
            <a:endParaRPr lang="en-US" altLang="en-US" sz="1000" b="0">
              <a:solidFill>
                <a:prstClr val="black"/>
              </a:solidFill>
              <a:latin typeface="Arial" charset="0"/>
            </a:endParaRPr>
          </a:p>
        </p:txBody>
      </p:sp>
      <p:sp>
        <p:nvSpPr>
          <p:cNvPr id="13318" name="Rectangle 2"/>
          <p:cNvSpPr>
            <a:spLocks noGrp="1" noRot="1" noChangeAspect="1" noChangeArrowheads="1" noTextEdit="1"/>
          </p:cNvSpPr>
          <p:nvPr>
            <p:ph type="sldImg"/>
          </p:nvPr>
        </p:nvSpPr>
        <p:spPr>
          <a:xfrm>
            <a:off x="381000" y="685800"/>
            <a:ext cx="6096000" cy="3429000"/>
          </a:xfrm>
          <a:ln/>
        </p:spPr>
      </p:sp>
      <p:sp>
        <p:nvSpPr>
          <p:cNvPr id="133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Embedding JavaScript in HTML: Where to Write JavaScript?</a:t>
            </a:r>
          </a:p>
          <a:p>
            <a:r>
              <a:rPr lang="en-IN" sz="1200" b="0" i="0" u="none" strike="noStrike" kern="1200" baseline="0" dirty="0" smtClean="0">
                <a:solidFill>
                  <a:schemeClr val="tx1"/>
                </a:solidFill>
                <a:latin typeface="+mn-lt"/>
                <a:ea typeface="+mn-ea"/>
                <a:cs typeface="+mn-cs"/>
              </a:rPr>
              <a:t>Physically the script code can be placed at three different places in the html file.</a:t>
            </a:r>
          </a:p>
          <a:p>
            <a:r>
              <a:rPr lang="en-IN" sz="1200" b="0" i="0" u="none" strike="noStrike" kern="1200" baseline="0" dirty="0" smtClean="0">
                <a:solidFill>
                  <a:schemeClr val="tx1"/>
                </a:solidFill>
                <a:latin typeface="+mn-lt"/>
                <a:ea typeface="+mn-ea"/>
                <a:cs typeface="+mn-cs"/>
              </a:rPr>
              <a:t>Head Section: If you want the Scripts to be executed when they are called, or whenever a user action happens, put script tag in the head section.</a:t>
            </a:r>
          </a:p>
          <a:p>
            <a:r>
              <a:rPr lang="en-IN" sz="1200" b="0" i="0" u="none" strike="noStrike" kern="1200" baseline="0" dirty="0" smtClean="0">
                <a:solidFill>
                  <a:schemeClr val="tx1"/>
                </a:solidFill>
                <a:latin typeface="+mn-lt"/>
                <a:ea typeface="+mn-ea"/>
                <a:cs typeface="+mn-cs"/>
              </a:rPr>
              <a:t>Body Section : If you want the Scripts to be executed when the page loads then put script tag in the body section</a:t>
            </a:r>
          </a:p>
          <a:p>
            <a:r>
              <a:rPr lang="en-IN" sz="1200" b="0" i="0" u="none" strike="noStrike" kern="1200" baseline="0" dirty="0" smtClean="0">
                <a:solidFill>
                  <a:schemeClr val="tx1"/>
                </a:solidFill>
                <a:latin typeface="+mn-lt"/>
                <a:ea typeface="+mn-ea"/>
                <a:cs typeface="+mn-cs"/>
              </a:rPr>
              <a:t>External File : If you want to run the same JavaScript on several pages, without having to write the same script on every page, you can write a JavaScript in an external file.</a:t>
            </a:r>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9</a:t>
            </a:fld>
            <a:endParaRPr lang="en-US"/>
          </a:p>
        </p:txBody>
      </p:sp>
    </p:spTree>
    <p:extLst>
      <p:ext uri="{BB962C8B-B14F-4D97-AF65-F5344CB8AC3E}">
        <p14:creationId xmlns:p14="http://schemas.microsoft.com/office/powerpoint/2010/main" val="33509824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4339"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4340"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43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514A1485-F5F5-4D54-82C3-9C493F2F8FB7}" type="slidenum">
              <a:rPr lang="en-US" altLang="en-US" sz="1000">
                <a:solidFill>
                  <a:prstClr val="black"/>
                </a:solidFill>
                <a:latin typeface="Arial" charset="0"/>
              </a:rPr>
              <a:pPr/>
              <a:t>54</a:t>
            </a:fld>
            <a:endParaRPr lang="en-US" altLang="en-US" sz="1000" b="0">
              <a:solidFill>
                <a:prstClr val="black"/>
              </a:solidFill>
              <a:latin typeface="Arial" charset="0"/>
            </a:endParaRPr>
          </a:p>
        </p:txBody>
      </p:sp>
      <p:sp>
        <p:nvSpPr>
          <p:cNvPr id="14342" name="Rectangle 2"/>
          <p:cNvSpPr>
            <a:spLocks noGrp="1" noRot="1" noChangeAspect="1" noChangeArrowheads="1" noTextEdit="1"/>
          </p:cNvSpPr>
          <p:nvPr>
            <p:ph type="sldImg"/>
          </p:nvPr>
        </p:nvSpPr>
        <p:spPr>
          <a:xfrm>
            <a:off x="381000" y="685800"/>
            <a:ext cx="6096000" cy="3429000"/>
          </a:xfrm>
          <a:ln/>
        </p:spPr>
      </p:sp>
      <p:sp>
        <p:nvSpPr>
          <p:cNvPr id="14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331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331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33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AAAEBFAA-4E78-4175-A63C-9D1FF509677C}" type="slidenum">
              <a:rPr lang="en-US" altLang="en-US" sz="1000">
                <a:solidFill>
                  <a:prstClr val="black"/>
                </a:solidFill>
                <a:latin typeface="Arial" charset="0"/>
              </a:rPr>
              <a:pPr/>
              <a:t>56</a:t>
            </a:fld>
            <a:endParaRPr lang="en-US" altLang="en-US" sz="1000" b="0">
              <a:solidFill>
                <a:prstClr val="black"/>
              </a:solidFill>
              <a:latin typeface="Arial" charset="0"/>
            </a:endParaRPr>
          </a:p>
        </p:txBody>
      </p:sp>
      <p:sp>
        <p:nvSpPr>
          <p:cNvPr id="13318" name="Rectangle 2"/>
          <p:cNvSpPr>
            <a:spLocks noGrp="1" noRot="1" noChangeAspect="1" noChangeArrowheads="1" noTextEdit="1"/>
          </p:cNvSpPr>
          <p:nvPr>
            <p:ph type="sldImg"/>
          </p:nvPr>
        </p:nvSpPr>
        <p:spPr>
          <a:xfrm>
            <a:off x="381000" y="685800"/>
            <a:ext cx="6096000" cy="3429000"/>
          </a:xfrm>
          <a:ln/>
        </p:spPr>
      </p:sp>
      <p:sp>
        <p:nvSpPr>
          <p:cNvPr id="133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4339"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4340"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43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48566322-CA4B-4BB4-8EDD-88AB316EE0B4}" type="slidenum">
              <a:rPr lang="en-US" altLang="en-US" sz="1000">
                <a:solidFill>
                  <a:prstClr val="black"/>
                </a:solidFill>
                <a:latin typeface="Arial" charset="0"/>
              </a:rPr>
              <a:pPr/>
              <a:t>57</a:t>
            </a:fld>
            <a:endParaRPr lang="en-US" altLang="en-US" sz="1000" b="0">
              <a:solidFill>
                <a:prstClr val="black"/>
              </a:solidFill>
              <a:latin typeface="Arial" charset="0"/>
            </a:endParaRPr>
          </a:p>
        </p:txBody>
      </p:sp>
      <p:sp>
        <p:nvSpPr>
          <p:cNvPr id="14342" name="Rectangle 2"/>
          <p:cNvSpPr>
            <a:spLocks noGrp="1" noRot="1" noChangeAspect="1" noChangeArrowheads="1" noTextEdit="1"/>
          </p:cNvSpPr>
          <p:nvPr>
            <p:ph type="sldImg"/>
          </p:nvPr>
        </p:nvSpPr>
        <p:spPr>
          <a:xfrm>
            <a:off x="381000" y="685800"/>
            <a:ext cx="6096000" cy="3429000"/>
          </a:xfrm>
          <a:ln/>
        </p:spPr>
      </p:sp>
      <p:sp>
        <p:nvSpPr>
          <p:cNvPr id="14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5363"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5364"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53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E3BEFAC8-1E6E-4018-8E50-5E468D17E80D}" type="slidenum">
              <a:rPr lang="en-US" altLang="en-US" sz="1000">
                <a:solidFill>
                  <a:prstClr val="black"/>
                </a:solidFill>
                <a:latin typeface="Arial" charset="0"/>
              </a:rPr>
              <a:pPr/>
              <a:t>58</a:t>
            </a:fld>
            <a:endParaRPr lang="en-US" altLang="en-US" sz="1000" b="0">
              <a:solidFill>
                <a:prstClr val="black"/>
              </a:solidFill>
              <a:latin typeface="Arial" charset="0"/>
            </a:endParaRPr>
          </a:p>
        </p:txBody>
      </p:sp>
      <p:sp>
        <p:nvSpPr>
          <p:cNvPr id="15366" name="Rectangle 2"/>
          <p:cNvSpPr>
            <a:spLocks noGrp="1" noRot="1" noChangeAspect="1" noChangeArrowheads="1" noTextEdit="1"/>
          </p:cNvSpPr>
          <p:nvPr>
            <p:ph type="sldImg"/>
          </p:nvPr>
        </p:nvSpPr>
        <p:spPr>
          <a:xfrm>
            <a:off x="381000" y="685800"/>
            <a:ext cx="6096000" cy="3429000"/>
          </a:xfrm>
          <a:ln/>
        </p:spPr>
      </p:sp>
      <p:sp>
        <p:nvSpPr>
          <p:cNvPr id="153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6387"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6388"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63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F1D5196F-4C8C-4C4B-8F4E-890E8D6A17D3}" type="slidenum">
              <a:rPr lang="en-US" altLang="en-US" sz="1000">
                <a:solidFill>
                  <a:prstClr val="black"/>
                </a:solidFill>
                <a:latin typeface="Arial" charset="0"/>
              </a:rPr>
              <a:pPr/>
              <a:t>59</a:t>
            </a:fld>
            <a:endParaRPr lang="en-US" altLang="en-US" sz="1000" b="0">
              <a:solidFill>
                <a:prstClr val="black"/>
              </a:solidFill>
              <a:latin typeface="Arial" charset="0"/>
            </a:endParaRPr>
          </a:p>
        </p:txBody>
      </p:sp>
      <p:sp>
        <p:nvSpPr>
          <p:cNvPr id="16390" name="Rectangle 2"/>
          <p:cNvSpPr>
            <a:spLocks noGrp="1" noRot="1" noChangeAspect="1" noChangeArrowheads="1" noTextEdit="1"/>
          </p:cNvSpPr>
          <p:nvPr>
            <p:ph type="sldImg"/>
          </p:nvPr>
        </p:nvSpPr>
        <p:spPr>
          <a:xfrm>
            <a:off x="381000" y="685800"/>
            <a:ext cx="6096000" cy="3429000"/>
          </a:xfrm>
          <a:ln/>
        </p:spPr>
      </p:sp>
      <p:sp>
        <p:nvSpPr>
          <p:cNvPr id="163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2291"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2292"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22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FA6877F9-DB98-487D-B4F0-B40026A74580}" type="slidenum">
              <a:rPr lang="en-US" altLang="en-US" sz="1000">
                <a:solidFill>
                  <a:prstClr val="black"/>
                </a:solidFill>
                <a:latin typeface="Arial" charset="0"/>
              </a:rPr>
              <a:pPr/>
              <a:t>61</a:t>
            </a:fld>
            <a:endParaRPr lang="en-US" altLang="en-US" sz="1000" b="0">
              <a:solidFill>
                <a:prstClr val="black"/>
              </a:solidFill>
              <a:latin typeface="Arial" charset="0"/>
            </a:endParaRPr>
          </a:p>
        </p:txBody>
      </p:sp>
      <p:sp>
        <p:nvSpPr>
          <p:cNvPr id="12294" name="Rectangle 2"/>
          <p:cNvSpPr>
            <a:spLocks noGrp="1" noRot="1" noChangeAspect="1" noChangeArrowheads="1" noTextEdit="1"/>
          </p:cNvSpPr>
          <p:nvPr>
            <p:ph type="sldImg"/>
          </p:nvPr>
        </p:nvSpPr>
        <p:spPr>
          <a:xfrm>
            <a:off x="381000" y="685800"/>
            <a:ext cx="6096000" cy="3429000"/>
          </a:xfrm>
          <a:ln/>
        </p:spPr>
      </p:sp>
      <p:sp>
        <p:nvSpPr>
          <p:cNvPr id="122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331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331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33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3C791584-7473-490E-B515-2E670C9FA266}" type="slidenum">
              <a:rPr lang="en-US" altLang="en-US" sz="1000">
                <a:solidFill>
                  <a:prstClr val="black"/>
                </a:solidFill>
                <a:latin typeface="Arial" charset="0"/>
              </a:rPr>
              <a:pPr/>
              <a:t>62</a:t>
            </a:fld>
            <a:endParaRPr lang="en-US" altLang="en-US" sz="1000" b="0">
              <a:solidFill>
                <a:prstClr val="black"/>
              </a:solidFill>
              <a:latin typeface="Arial" charset="0"/>
            </a:endParaRPr>
          </a:p>
        </p:txBody>
      </p:sp>
      <p:sp>
        <p:nvSpPr>
          <p:cNvPr id="13318" name="Rectangle 2"/>
          <p:cNvSpPr>
            <a:spLocks noGrp="1" noRot="1" noChangeAspect="1" noChangeArrowheads="1" noTextEdit="1"/>
          </p:cNvSpPr>
          <p:nvPr>
            <p:ph type="sldImg"/>
          </p:nvPr>
        </p:nvSpPr>
        <p:spPr>
          <a:xfrm>
            <a:off x="381000" y="685800"/>
            <a:ext cx="6096000" cy="3429000"/>
          </a:xfrm>
          <a:ln/>
        </p:spPr>
      </p:sp>
      <p:sp>
        <p:nvSpPr>
          <p:cNvPr id="133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4339"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4340"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43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17FADC87-B316-4EE0-88C3-C520431EC93C}" type="slidenum">
              <a:rPr lang="en-US" altLang="en-US" sz="1000">
                <a:solidFill>
                  <a:prstClr val="black"/>
                </a:solidFill>
                <a:latin typeface="Arial" charset="0"/>
              </a:rPr>
              <a:pPr/>
              <a:t>63</a:t>
            </a:fld>
            <a:endParaRPr lang="en-US" altLang="en-US" sz="1000" b="0">
              <a:solidFill>
                <a:prstClr val="black"/>
              </a:solidFill>
              <a:latin typeface="Arial" charset="0"/>
            </a:endParaRPr>
          </a:p>
        </p:txBody>
      </p:sp>
      <p:sp>
        <p:nvSpPr>
          <p:cNvPr id="14342" name="Rectangle 2"/>
          <p:cNvSpPr>
            <a:spLocks noGrp="1" noRot="1" noChangeAspect="1" noChangeArrowheads="1" noTextEdit="1"/>
          </p:cNvSpPr>
          <p:nvPr>
            <p:ph type="sldImg"/>
          </p:nvPr>
        </p:nvSpPr>
        <p:spPr>
          <a:xfrm>
            <a:off x="381000" y="685800"/>
            <a:ext cx="6096000" cy="3429000"/>
          </a:xfrm>
          <a:ln/>
        </p:spPr>
      </p:sp>
      <p:sp>
        <p:nvSpPr>
          <p:cNvPr id="14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64</a:t>
            </a:fld>
            <a:endParaRPr lang="en-US"/>
          </a:p>
        </p:txBody>
      </p:sp>
    </p:spTree>
    <p:extLst>
      <p:ext uri="{BB962C8B-B14F-4D97-AF65-F5344CB8AC3E}">
        <p14:creationId xmlns:p14="http://schemas.microsoft.com/office/powerpoint/2010/main" val="3304617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Where to Write JavaScript? In the Head Section:</a:t>
            </a:r>
          </a:p>
          <a:p>
            <a:r>
              <a:rPr lang="en-IN" sz="1200" b="0" i="0" u="none" strike="noStrike" kern="1200" baseline="0" dirty="0" smtClean="0">
                <a:solidFill>
                  <a:schemeClr val="tx1"/>
                </a:solidFill>
                <a:latin typeface="+mn-lt"/>
                <a:ea typeface="+mn-ea"/>
                <a:cs typeface="+mn-cs"/>
              </a:rPr>
              <a:t>Head Section : </a:t>
            </a:r>
            <a:r>
              <a:rPr lang="en-IN" sz="1200" b="0" i="0" u="none" strike="noStrike" kern="1200" baseline="0" dirty="0" err="1" smtClean="0">
                <a:solidFill>
                  <a:schemeClr val="tx1"/>
                </a:solidFill>
                <a:latin typeface="+mn-lt"/>
                <a:ea typeface="+mn-ea"/>
                <a:cs typeface="+mn-cs"/>
              </a:rPr>
              <a:t>JavaScriptsin</a:t>
            </a:r>
            <a:r>
              <a:rPr lang="en-IN" sz="1200" b="0" i="0" u="none" strike="noStrike" kern="1200" baseline="0" dirty="0" smtClean="0">
                <a:solidFill>
                  <a:schemeClr val="tx1"/>
                </a:solidFill>
                <a:latin typeface="+mn-lt"/>
                <a:ea typeface="+mn-ea"/>
                <a:cs typeface="+mn-cs"/>
              </a:rPr>
              <a:t> an HTML page will be executed when the page loads. This might always not be the case. Sometimes we want to execute a JavaScript when an event occurs, such as when a user clicks a button. In such scenarios, we can put the script inside a function. Scripts that contain functions go in the head section of the document. Then we can be sure that the script is loaded before the function is called.</a:t>
            </a:r>
          </a:p>
          <a:p>
            <a:r>
              <a:rPr lang="en-IN" sz="1200" b="0" i="0" u="none" strike="noStrike" kern="1200" baseline="0" dirty="0" smtClean="0">
                <a:solidFill>
                  <a:schemeClr val="tx1"/>
                </a:solidFill>
                <a:latin typeface="+mn-lt"/>
                <a:ea typeface="+mn-ea"/>
                <a:cs typeface="+mn-cs"/>
              </a:rPr>
              <a:t>The example shown on the slide shows the following output:</a:t>
            </a:r>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10</a:t>
            </a:fld>
            <a:endParaRPr lang="en-US"/>
          </a:p>
        </p:txBody>
      </p:sp>
    </p:spTree>
    <p:extLst>
      <p:ext uri="{BB962C8B-B14F-4D97-AF65-F5344CB8AC3E}">
        <p14:creationId xmlns:p14="http://schemas.microsoft.com/office/powerpoint/2010/main" val="1779278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Where to Write JavaScript? In the Body Section:</a:t>
            </a:r>
          </a:p>
          <a:p>
            <a:r>
              <a:rPr lang="en-IN" sz="1200" b="0" i="0" u="none" strike="noStrike" kern="1200" baseline="0" dirty="0" smtClean="0">
                <a:solidFill>
                  <a:schemeClr val="tx1"/>
                </a:solidFill>
                <a:latin typeface="+mn-lt"/>
                <a:ea typeface="+mn-ea"/>
                <a:cs typeface="+mn-cs"/>
              </a:rPr>
              <a:t>Body Section : Execute a script that is placed in the body section. The example on the slide shows script written in the body section.</a:t>
            </a:r>
          </a:p>
          <a:p>
            <a:r>
              <a:rPr lang="en-IN" sz="1200" b="0" i="0" u="none" strike="noStrike" kern="1200" baseline="0" dirty="0" smtClean="0">
                <a:solidFill>
                  <a:schemeClr val="tx1"/>
                </a:solidFill>
                <a:latin typeface="+mn-lt"/>
                <a:ea typeface="+mn-ea"/>
                <a:cs typeface="+mn-cs"/>
              </a:rPr>
              <a:t>And it produces this output:</a:t>
            </a:r>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11</a:t>
            </a:fld>
            <a:endParaRPr lang="en-US"/>
          </a:p>
        </p:txBody>
      </p:sp>
    </p:spTree>
    <p:extLst>
      <p:ext uri="{BB962C8B-B14F-4D97-AF65-F5344CB8AC3E}">
        <p14:creationId xmlns:p14="http://schemas.microsoft.com/office/powerpoint/2010/main" val="604524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u="none" strike="noStrike" kern="1200" baseline="0" dirty="0" err="1" smtClean="0">
                <a:solidFill>
                  <a:schemeClr val="tx1"/>
                </a:solidFill>
                <a:latin typeface="+mn-lt"/>
                <a:ea typeface="+mn-ea"/>
                <a:cs typeface="+mn-cs"/>
              </a:rPr>
              <a:t>WheretoWriteJavaScript?InExternalFile</a:t>
            </a:r>
            <a:r>
              <a:rPr lang="en-IN" sz="1200" b="1" i="0" u="none" strike="noStrike" kern="1200" baseline="0" dirty="0" smtClean="0">
                <a:solidFill>
                  <a:schemeClr val="tx1"/>
                </a:solidFill>
                <a:latin typeface="+mn-lt"/>
                <a:ea typeface="+mn-ea"/>
                <a:cs typeface="+mn-cs"/>
              </a:rPr>
              <a:t>:</a:t>
            </a:r>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TheexampleontheslidedemonstrateshowtowriteJavaScriptcodeinanexternalfile.Theextensionoftheexternalfilehastobe.jsandtheitdoesnotcontainthescripttag</a:t>
            </a:r>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12</a:t>
            </a:fld>
            <a:endParaRPr lang="en-US"/>
          </a:p>
        </p:txBody>
      </p:sp>
    </p:spTree>
    <p:extLst>
      <p:ext uri="{BB962C8B-B14F-4D97-AF65-F5344CB8AC3E}">
        <p14:creationId xmlns:p14="http://schemas.microsoft.com/office/powerpoint/2010/main" val="978633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Data Types in JavaScript:</a:t>
            </a:r>
          </a:p>
          <a:p>
            <a:r>
              <a:rPr lang="en-IN" sz="1200" b="0" i="0" u="none" strike="noStrike" kern="1200" baseline="0" dirty="0" smtClean="0">
                <a:solidFill>
                  <a:schemeClr val="tx1"/>
                </a:solidFill>
                <a:latin typeface="+mn-lt"/>
                <a:ea typeface="+mn-ea"/>
                <a:cs typeface="+mn-cs"/>
              </a:rPr>
              <a:t>Although the number of data types is small, they are sufficient for the tasks that JavaScript performs. Notice that there is no distinction between integers and real numbers; both types are just numbers. JavaScript does not provide an explicit data type for a date. However, there are related functions and a built-in date object that enable the Web page designer to manage dates. </a:t>
            </a:r>
            <a:endParaRPr lang="en-IN" dirty="0"/>
          </a:p>
        </p:txBody>
      </p:sp>
      <p:sp>
        <p:nvSpPr>
          <p:cNvPr id="4" name="Slide Number Placeholder 3"/>
          <p:cNvSpPr>
            <a:spLocks noGrp="1"/>
          </p:cNvSpPr>
          <p:nvPr>
            <p:ph type="sldNum" sz="quarter" idx="10"/>
          </p:nvPr>
        </p:nvSpPr>
        <p:spPr/>
        <p:txBody>
          <a:bodyPr/>
          <a:lstStyle/>
          <a:p>
            <a:fld id="{C1B6DC10-7DDF-436C-802A-9238181F71CA}" type="slidenum">
              <a:rPr lang="en-US" smtClean="0"/>
              <a:pPr/>
              <a:t>13</a:t>
            </a:fld>
            <a:endParaRPr lang="en-US"/>
          </a:p>
        </p:txBody>
      </p:sp>
    </p:spTree>
    <p:extLst>
      <p:ext uri="{BB962C8B-B14F-4D97-AF65-F5344CB8AC3E}">
        <p14:creationId xmlns:p14="http://schemas.microsoft.com/office/powerpoint/2010/main" val="153504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1200">
                <a:solidFill>
                  <a:prstClr val="black"/>
                </a:solidFill>
                <a:latin typeface="Arial" charset="0"/>
              </a:rPr>
              <a:t>Program Execution in the 21st Century</a:t>
            </a:r>
          </a:p>
        </p:txBody>
      </p:sp>
      <p:sp>
        <p:nvSpPr>
          <p:cNvPr id="12291"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sz="1000" b="0">
                <a:solidFill>
                  <a:prstClr val="black"/>
                </a:solidFill>
                <a:latin typeface="Arial" charset="0"/>
              </a:rPr>
              <a:t>Feb-May 2004</a:t>
            </a:r>
            <a:endParaRPr lang="en-US" altLang="en-US" sz="1000" b="0">
              <a:solidFill>
                <a:prstClr val="black"/>
              </a:solidFill>
              <a:latin typeface="Arial" charset="0"/>
            </a:endParaRPr>
          </a:p>
        </p:txBody>
      </p:sp>
      <p:sp>
        <p:nvSpPr>
          <p:cNvPr id="12292"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r>
              <a:rPr lang="en-US" altLang="en-US" sz="600" b="0">
                <a:solidFill>
                  <a:prstClr val="black"/>
                </a:solidFill>
                <a:latin typeface="Arial" charset="0"/>
              </a:rPr>
              <a:t>©2004 Joe Hummel, All Rights Reserved</a:t>
            </a:r>
          </a:p>
        </p:txBody>
      </p:sp>
      <p:sp>
        <p:nvSpPr>
          <p:cNvPr id="122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642" eaLnBrk="0" hangingPunct="0">
              <a:defRPr sz="3100" b="1">
                <a:solidFill>
                  <a:schemeClr val="tx1"/>
                </a:solidFill>
                <a:latin typeface="Franklin Gothic Medium" pitchFamily="34" charset="0"/>
              </a:defRPr>
            </a:lvl1pPr>
            <a:lvl2pPr marL="730543" indent="-280978" defTabSz="886642" eaLnBrk="0" hangingPunct="0">
              <a:defRPr sz="3100" b="1">
                <a:solidFill>
                  <a:schemeClr val="tx1"/>
                </a:solidFill>
                <a:latin typeface="Franklin Gothic Medium" pitchFamily="34" charset="0"/>
              </a:defRPr>
            </a:lvl2pPr>
            <a:lvl3pPr marL="1123912" indent="-224782" defTabSz="886642" eaLnBrk="0" hangingPunct="0">
              <a:defRPr sz="3100" b="1">
                <a:solidFill>
                  <a:schemeClr val="tx1"/>
                </a:solidFill>
                <a:latin typeface="Franklin Gothic Medium" pitchFamily="34" charset="0"/>
              </a:defRPr>
            </a:lvl3pPr>
            <a:lvl4pPr marL="1573477" indent="-224782" defTabSz="886642" eaLnBrk="0" hangingPunct="0">
              <a:defRPr sz="3100" b="1">
                <a:solidFill>
                  <a:schemeClr val="tx1"/>
                </a:solidFill>
                <a:latin typeface="Franklin Gothic Medium" pitchFamily="34" charset="0"/>
              </a:defRPr>
            </a:lvl4pPr>
            <a:lvl5pPr marL="2023041" indent="-224782" defTabSz="886642" eaLnBrk="0" hangingPunct="0">
              <a:defRPr sz="3100" b="1">
                <a:solidFill>
                  <a:schemeClr val="tx1"/>
                </a:solidFill>
                <a:latin typeface="Franklin Gothic Medium" pitchFamily="34" charset="0"/>
              </a:defRPr>
            </a:lvl5pPr>
            <a:lvl6pPr marL="2472606" indent="-224782" defTabSz="886642" eaLnBrk="0" fontAlgn="base" hangingPunct="0">
              <a:spcBef>
                <a:spcPct val="0"/>
              </a:spcBef>
              <a:spcAft>
                <a:spcPct val="0"/>
              </a:spcAft>
              <a:defRPr sz="3100" b="1">
                <a:solidFill>
                  <a:schemeClr val="tx1"/>
                </a:solidFill>
                <a:latin typeface="Franklin Gothic Medium" pitchFamily="34" charset="0"/>
              </a:defRPr>
            </a:lvl6pPr>
            <a:lvl7pPr marL="2922171" indent="-224782" defTabSz="886642" eaLnBrk="0" fontAlgn="base" hangingPunct="0">
              <a:spcBef>
                <a:spcPct val="0"/>
              </a:spcBef>
              <a:spcAft>
                <a:spcPct val="0"/>
              </a:spcAft>
              <a:defRPr sz="3100" b="1">
                <a:solidFill>
                  <a:schemeClr val="tx1"/>
                </a:solidFill>
                <a:latin typeface="Franklin Gothic Medium" pitchFamily="34" charset="0"/>
              </a:defRPr>
            </a:lvl7pPr>
            <a:lvl8pPr marL="3371736" indent="-224782" defTabSz="886642" eaLnBrk="0" fontAlgn="base" hangingPunct="0">
              <a:spcBef>
                <a:spcPct val="0"/>
              </a:spcBef>
              <a:spcAft>
                <a:spcPct val="0"/>
              </a:spcAft>
              <a:defRPr sz="3100" b="1">
                <a:solidFill>
                  <a:schemeClr val="tx1"/>
                </a:solidFill>
                <a:latin typeface="Franklin Gothic Medium" pitchFamily="34" charset="0"/>
              </a:defRPr>
            </a:lvl8pPr>
            <a:lvl9pPr marL="3821300" indent="-224782" defTabSz="886642" eaLnBrk="0" fontAlgn="base" hangingPunct="0">
              <a:spcBef>
                <a:spcPct val="0"/>
              </a:spcBef>
              <a:spcAft>
                <a:spcPct val="0"/>
              </a:spcAft>
              <a:defRPr sz="3100" b="1">
                <a:solidFill>
                  <a:schemeClr val="tx1"/>
                </a:solidFill>
                <a:latin typeface="Franklin Gothic Medium" pitchFamily="34" charset="0"/>
              </a:defRPr>
            </a:lvl9pPr>
          </a:lstStyle>
          <a:p>
            <a:fld id="{FB0A5453-8983-4B21-A4A8-99FA739C990D}" type="slidenum">
              <a:rPr lang="en-US" altLang="en-US" sz="1000">
                <a:solidFill>
                  <a:prstClr val="black"/>
                </a:solidFill>
                <a:latin typeface="Arial" charset="0"/>
              </a:rPr>
              <a:pPr/>
              <a:t>17</a:t>
            </a:fld>
            <a:endParaRPr lang="en-US" altLang="en-US" sz="1000" b="0">
              <a:solidFill>
                <a:prstClr val="black"/>
              </a:solidFill>
              <a:latin typeface="Arial" charset="0"/>
            </a:endParaRPr>
          </a:p>
        </p:txBody>
      </p:sp>
      <p:sp>
        <p:nvSpPr>
          <p:cNvPr id="12294" name="Rectangle 2"/>
          <p:cNvSpPr>
            <a:spLocks noGrp="1" noRot="1" noChangeAspect="1" noChangeArrowheads="1" noTextEdit="1"/>
          </p:cNvSpPr>
          <p:nvPr>
            <p:ph type="sldImg"/>
          </p:nvPr>
        </p:nvSpPr>
        <p:spPr>
          <a:xfrm>
            <a:off x="381000" y="685800"/>
            <a:ext cx="6096000" cy="3429000"/>
          </a:xfrm>
          <a:ln/>
        </p:spPr>
      </p:sp>
      <p:sp>
        <p:nvSpPr>
          <p:cNvPr id="122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2.xml"/><Relationship Id="rId6" Type="http://schemas.microsoft.com/office/2007/relationships/hdphoto" Target="../media/hdphoto3.wdp"/><Relationship Id="rId5" Type="http://schemas.openxmlformats.org/officeDocument/2006/relationships/image" Target="../media/image6.png"/><Relationship Id="rId4" Type="http://schemas.microsoft.com/office/2007/relationships/hdphoto" Target="../media/hdphoto2.wdp"/></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Rectangle 4"/>
          <p:cNvSpPr/>
          <p:nvPr/>
        </p:nvSpPr>
        <p:spPr>
          <a:xfrm>
            <a:off x="508000" y="381000"/>
            <a:ext cx="304800" cy="609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cxnSp>
        <p:nvCxnSpPr>
          <p:cNvPr id="6" name="Straight Connector 5"/>
          <p:cNvCxnSpPr/>
          <p:nvPr/>
        </p:nvCxnSpPr>
        <p:spPr>
          <a:xfrm rot="16200000" flipH="1">
            <a:off x="6122562" y="-4483893"/>
            <a:ext cx="1587" cy="109220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Date Placeholder 3"/>
          <p:cNvSpPr txBox="1">
            <a:spLocks/>
          </p:cNvSpPr>
          <p:nvPr/>
        </p:nvSpPr>
        <p:spPr>
          <a:xfrm>
            <a:off x="8994077" y="6079902"/>
            <a:ext cx="2860431" cy="365125"/>
          </a:xfrm>
          <a:prstGeom prst="rect">
            <a:avLst/>
          </a:prstGeom>
        </p:spPr>
        <p:txBody>
          <a:bodyPr anchor="ctr"/>
          <a:lstStyle>
            <a:lvl1pPr>
              <a:defRPr u="none">
                <a:solidFill>
                  <a:schemeClr val="bg1"/>
                </a:solidFill>
              </a:defRPr>
            </a:lvl1pPr>
          </a:lstStyle>
          <a:p>
            <a:pPr algn="r">
              <a:lnSpc>
                <a:spcPct val="95000"/>
              </a:lnSpc>
              <a:buClr>
                <a:srgbClr val="000000"/>
              </a:buClr>
              <a:buSzPct val="100000"/>
              <a:buFont typeface="Times New Roman" pitchFamily="18" charset="0"/>
              <a:buNone/>
              <a:defRPr/>
            </a:pPr>
            <a:r>
              <a:rPr lang="en-US" sz="1200" dirty="0"/>
              <a:t>By Chandrashekhar Deshpande</a:t>
            </a:r>
          </a:p>
        </p:txBody>
      </p:sp>
      <p:sp>
        <p:nvSpPr>
          <p:cNvPr id="2" name="Title 1"/>
          <p:cNvSpPr>
            <a:spLocks noGrp="1"/>
          </p:cNvSpPr>
          <p:nvPr>
            <p:ph type="title"/>
          </p:nvPr>
        </p:nvSpPr>
        <p:spPr>
          <a:xfrm>
            <a:off x="812800" y="274638"/>
            <a:ext cx="10769600" cy="792162"/>
          </a:xfrm>
        </p:spPr>
        <p:txBody>
          <a:bodyPr>
            <a:normAutofit/>
          </a:bodyPr>
          <a:lstStyle>
            <a:lvl1pPr algn="l">
              <a:defRPr sz="2800">
                <a:latin typeface="+mj-lt"/>
                <a:ea typeface="Segoe UI" pitchFamily="34"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219200"/>
            <a:ext cx="10972800" cy="5225827"/>
          </a:xfrm>
        </p:spPr>
        <p:txBody>
          <a:bodyPr>
            <a:normAutofit/>
          </a:bodyPr>
          <a:lstStyle>
            <a:lvl1pPr>
              <a:buSzPct val="75000"/>
              <a:buFont typeface="Wingdings 2" pitchFamily="18" charset="2"/>
              <a:buChar char="¢"/>
              <a:defRPr sz="2800">
                <a:solidFill>
                  <a:schemeClr val="bg1"/>
                </a:solidFill>
                <a:latin typeface="+mj-lt"/>
                <a:ea typeface="Segoe UI" pitchFamily="34" charset="0"/>
                <a:cs typeface="Segoe UI" pitchFamily="34" charset="0"/>
              </a:defRPr>
            </a:lvl1pPr>
            <a:lvl2pPr>
              <a:buSzPct val="75000"/>
              <a:buFont typeface="Wingdings 2" pitchFamily="18" charset="2"/>
              <a:buChar char="¢"/>
              <a:defRPr sz="2400">
                <a:solidFill>
                  <a:schemeClr val="bg1"/>
                </a:solidFill>
                <a:latin typeface="+mj-lt"/>
                <a:ea typeface="Segoe UI" pitchFamily="34" charset="0"/>
                <a:cs typeface="Segoe UI" pitchFamily="34" charset="0"/>
              </a:defRPr>
            </a:lvl2pPr>
            <a:lvl3pPr>
              <a:buSzPct val="75000"/>
              <a:buFont typeface="Wingdings 2" pitchFamily="18" charset="2"/>
              <a:buChar char="¢"/>
              <a:defRPr sz="2000">
                <a:solidFill>
                  <a:schemeClr val="bg1"/>
                </a:solidFill>
                <a:latin typeface="+mj-lt"/>
                <a:ea typeface="Segoe UI" pitchFamily="34" charset="0"/>
                <a:cs typeface="Segoe UI" pitchFamily="34" charset="0"/>
              </a:defRPr>
            </a:lvl3pPr>
            <a:lvl4pPr>
              <a:buSzPct val="75000"/>
              <a:buFont typeface="Wingdings 2" pitchFamily="18" charset="2"/>
              <a:buChar char="¢"/>
              <a:defRPr sz="1800">
                <a:solidFill>
                  <a:schemeClr val="bg1"/>
                </a:solidFill>
                <a:latin typeface="+mj-lt"/>
                <a:ea typeface="Segoe UI" pitchFamily="34" charset="0"/>
                <a:cs typeface="Segoe UI" pitchFamily="34" charset="0"/>
              </a:defRPr>
            </a:lvl4pPr>
            <a:lvl5pPr>
              <a:buSzPct val="75000"/>
              <a:buFont typeface="Wingdings 2" pitchFamily="18" charset="2"/>
              <a:buChar char="¢"/>
              <a:defRPr sz="1800">
                <a:solidFill>
                  <a:schemeClr val="bg1"/>
                </a:solidFill>
                <a:latin typeface="+mj-lt"/>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20" descr="44.png"/>
          <p:cNvPicPr>
            <a:picLocks noChangeAspect="1"/>
          </p:cNvPicPr>
          <p:nvPr userDrawn="1"/>
        </p:nvPicPr>
        <p:blipFill>
          <a:blip r:embed="rId2" cstate="print"/>
          <a:srcRect/>
          <a:stretch>
            <a:fillRect/>
          </a:stretch>
        </p:blipFill>
        <p:spPr bwMode="auto">
          <a:xfrm>
            <a:off x="9368749" y="395021"/>
            <a:ext cx="2057399" cy="185737"/>
          </a:xfrm>
          <a:prstGeom prst="rect">
            <a:avLst/>
          </a:prstGeom>
          <a:noFill/>
          <a:ln w="9525">
            <a:noFill/>
            <a:miter lim="800000"/>
            <a:headEnd/>
            <a:tailEnd/>
          </a:ln>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311BA55-DFF5-4261-8526-5A0023C0C8B4}" type="datetime1">
              <a:rPr lang="en-US"/>
              <a:pPr>
                <a:defRPr/>
              </a:pPr>
              <a:t>11/13/2018</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03941EB6-F6D2-4B9D-A6FA-808F97B8919C}" type="slidenum">
              <a:rPr lang="en-US"/>
              <a:pPr>
                <a:defRPr/>
              </a:pPr>
              <a:t>‹#›</a:t>
            </a:fld>
            <a:endParaRPr lang="en-US" dirty="0"/>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67" y="228603"/>
            <a:ext cx="11151917"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67" y="1447804"/>
            <a:ext cx="11151917" cy="20043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0" descr="44.png"/>
          <p:cNvPicPr>
            <a:picLocks noChangeAspect="1"/>
          </p:cNvPicPr>
          <p:nvPr userDrawn="1"/>
        </p:nvPicPr>
        <p:blipFill>
          <a:blip r:embed="rId2" cstate="print"/>
          <a:srcRect/>
          <a:stretch>
            <a:fillRect/>
          </a:stretch>
        </p:blipFill>
        <p:spPr bwMode="auto">
          <a:xfrm>
            <a:off x="9484658" y="369263"/>
            <a:ext cx="2057399" cy="185737"/>
          </a:xfrm>
          <a:prstGeom prst="rect">
            <a:avLst/>
          </a:prstGeom>
          <a:noFill/>
          <a:ln w="9525">
            <a:noFill/>
            <a:miter lim="800000"/>
            <a:headEnd/>
            <a:tailEnd/>
          </a:ln>
        </p:spPr>
      </p:pic>
    </p:spTree>
    <p:extLst>
      <p:ext uri="{BB962C8B-B14F-4D97-AF65-F5344CB8AC3E}">
        <p14:creationId xmlns:p14="http://schemas.microsoft.com/office/powerpoint/2010/main" val="852312311"/>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104186223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3730501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2910"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userDrawn="1">
            <p:ph type="body" sz="quarter" idx="11" hasCustomPrompt="1"/>
          </p:nvPr>
        </p:nvSpPr>
        <p:spPr>
          <a:xfrm>
            <a:off x="512911"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2910" rtl="0" eaLnBrk="1" latinLnBrk="0" hangingPunct="1">
              <a:lnSpc>
                <a:spcPct val="90000"/>
              </a:lnSpc>
              <a:spcBef>
                <a:spcPct val="20000"/>
              </a:spcBef>
              <a:buSzPct val="90000"/>
              <a:buFont typeface="Arial" pitchFamily="34" charset="0"/>
              <a:buNone/>
            </a:pPr>
            <a:r>
              <a:rPr lang="en-US" dirty="0"/>
              <a:t>Speaker Name</a:t>
            </a:r>
          </a:p>
        </p:txBody>
      </p:sp>
    </p:spTree>
    <p:extLst>
      <p:ext uri="{BB962C8B-B14F-4D97-AF65-F5344CB8AC3E}">
        <p14:creationId xmlns:p14="http://schemas.microsoft.com/office/powerpoint/2010/main" val="41582642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4" y="228602"/>
            <a:ext cx="11151918"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54" y="1447799"/>
            <a:ext cx="11151918"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1" baseline="0">
                <a:gradFill flip="none" rotWithShape="1">
                  <a:gsLst>
                    <a:gs pos="0">
                      <a:schemeClr val="tx1">
                        <a:lumMod val="75000"/>
                      </a:schemeClr>
                    </a:gs>
                    <a:gs pos="86000">
                      <a:schemeClr val="tx1">
                        <a:lumMod val="75000"/>
                      </a:schemeClr>
                    </a:gs>
                  </a:gsLst>
                  <a:path path="circle">
                    <a:fillToRect r="100000" b="100000"/>
                  </a:path>
                  <a:tileRect l="-100000" t="-10000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9483226"/>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54" y="228602"/>
            <a:ext cx="11151918" cy="76174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54" y="1447803"/>
            <a:ext cx="11151918" cy="20043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5382724"/>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54" y="1447803"/>
            <a:ext cx="11151918" cy="200439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1641136"/>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69180333"/>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385267"/>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0" descr="44.png"/>
          <p:cNvPicPr>
            <a:picLocks noChangeAspect="1"/>
          </p:cNvPicPr>
          <p:nvPr userDrawn="1"/>
        </p:nvPicPr>
        <p:blipFill>
          <a:blip r:embed="rId2" cstate="print"/>
          <a:srcRect/>
          <a:stretch>
            <a:fillRect/>
          </a:stretch>
        </p:blipFill>
        <p:spPr bwMode="auto">
          <a:xfrm>
            <a:off x="9420264" y="395020"/>
            <a:ext cx="2057399" cy="185737"/>
          </a:xfrm>
          <a:prstGeom prst="rect">
            <a:avLst/>
          </a:prstGeom>
          <a:noFill/>
          <a:ln w="9525">
            <a:noFill/>
            <a:miter lim="800000"/>
            <a:headEnd/>
            <a:tailEnd/>
          </a:ln>
        </p:spPr>
      </p:pic>
    </p:spTree>
    <p:extLst>
      <p:ext uri="{BB962C8B-B14F-4D97-AF65-F5344CB8AC3E}">
        <p14:creationId xmlns:p14="http://schemas.microsoft.com/office/powerpoint/2010/main" val="346572759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5727598"/>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54" y="1447803"/>
            <a:ext cx="11151918" cy="2004395"/>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9"/>
            <a:ext cx="12192002" cy="619125"/>
          </a:xfrm>
          <a:solidFill>
            <a:srgbClr val="FFFF99"/>
          </a:solidFill>
        </p:spPr>
        <p:txBody>
          <a:bodyPr wrap="square" lIns="182799" tIns="91401" rIns="182799" bIns="91401"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889306043"/>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with Logo">
    <p:spTree>
      <p:nvGrpSpPr>
        <p:cNvPr id="1" name=""/>
        <p:cNvGrpSpPr/>
        <p:nvPr/>
      </p:nvGrpSpPr>
      <p:grpSpPr>
        <a:xfrm>
          <a:off x="0" y="0"/>
          <a:ext cx="0" cy="0"/>
          <a:chOff x="0" y="0"/>
          <a:chExt cx="0" cy="0"/>
        </a:xfrm>
      </p:grpSpPr>
      <p:sp>
        <p:nvSpPr>
          <p:cNvPr id="11" name="Title 1"/>
          <p:cNvSpPr>
            <a:spLocks noGrp="1"/>
          </p:cNvSpPr>
          <p:nvPr>
            <p:ph type="ctrTitle"/>
          </p:nvPr>
        </p:nvSpPr>
        <p:spPr>
          <a:xfrm>
            <a:off x="973404" y="1410941"/>
            <a:ext cx="10245217" cy="1523498"/>
          </a:xfrm>
        </p:spPr>
        <p:txBody>
          <a:bodyPr>
            <a:noAutofit/>
          </a:bodyPr>
          <a:lstStyle>
            <a:lvl1pPr>
              <a:lnSpc>
                <a:spcPct val="90000"/>
              </a:lnSpc>
              <a:defRPr sz="5833"/>
            </a:lvl1pPr>
          </a:lstStyle>
          <a:p>
            <a:r>
              <a:rPr lang="en-US"/>
              <a:t>Click to edit Master title style</a:t>
            </a:r>
            <a:endParaRPr lang="en-US" dirty="0"/>
          </a:p>
        </p:txBody>
      </p:sp>
      <p:sp>
        <p:nvSpPr>
          <p:cNvPr id="13" name="Subtitle 2"/>
          <p:cNvSpPr>
            <a:spLocks noGrp="1"/>
          </p:cNvSpPr>
          <p:nvPr>
            <p:ph type="subTitle" idx="1"/>
          </p:nvPr>
        </p:nvSpPr>
        <p:spPr>
          <a:xfrm>
            <a:off x="969439" y="3429008"/>
            <a:ext cx="10245218"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609176" indent="0" algn="ctr">
              <a:buNone/>
              <a:defRPr>
                <a:solidFill>
                  <a:schemeClr val="tx1">
                    <a:tint val="75000"/>
                  </a:schemeClr>
                </a:solidFill>
              </a:defRPr>
            </a:lvl2pPr>
            <a:lvl3pPr marL="1218351" indent="0" algn="ctr">
              <a:buNone/>
              <a:defRPr>
                <a:solidFill>
                  <a:schemeClr val="tx1">
                    <a:tint val="75000"/>
                  </a:schemeClr>
                </a:solidFill>
              </a:defRPr>
            </a:lvl3pPr>
            <a:lvl4pPr marL="1827525" indent="0" algn="ctr">
              <a:buNone/>
              <a:defRPr>
                <a:solidFill>
                  <a:schemeClr val="tx1">
                    <a:tint val="75000"/>
                  </a:schemeClr>
                </a:solidFill>
              </a:defRPr>
            </a:lvl4pPr>
            <a:lvl5pPr marL="2436702" indent="0" algn="ctr">
              <a:buNone/>
              <a:defRPr>
                <a:solidFill>
                  <a:schemeClr val="tx1">
                    <a:tint val="75000"/>
                  </a:schemeClr>
                </a:solidFill>
              </a:defRPr>
            </a:lvl5pPr>
            <a:lvl6pPr marL="3045879" indent="0" algn="ctr">
              <a:buNone/>
              <a:defRPr>
                <a:solidFill>
                  <a:schemeClr val="tx1">
                    <a:tint val="75000"/>
                  </a:schemeClr>
                </a:solidFill>
              </a:defRPr>
            </a:lvl6pPr>
            <a:lvl7pPr marL="3655049" indent="0" algn="ctr">
              <a:buNone/>
              <a:defRPr>
                <a:solidFill>
                  <a:schemeClr val="tx1">
                    <a:tint val="75000"/>
                  </a:schemeClr>
                </a:solidFill>
              </a:defRPr>
            </a:lvl7pPr>
            <a:lvl8pPr marL="4264227" indent="0" algn="ctr">
              <a:buNone/>
              <a:defRPr>
                <a:solidFill>
                  <a:schemeClr val="tx1">
                    <a:tint val="75000"/>
                  </a:schemeClr>
                </a:solidFill>
              </a:defRPr>
            </a:lvl8pPr>
            <a:lvl9pPr marL="4873403"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17804621"/>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22387" y="1198563"/>
            <a:ext cx="5584692" cy="1360372"/>
          </a:xfrm>
        </p:spPr>
        <p:txBody>
          <a:bodyPr/>
          <a:lstStyle>
            <a:lvl1pPr marL="339786" indent="-339786">
              <a:lnSpc>
                <a:spcPct val="90000"/>
              </a:lnSpc>
              <a:defRPr sz="2000"/>
            </a:lvl1pPr>
            <a:lvl2pPr marL="672966" indent="-325244">
              <a:lnSpc>
                <a:spcPct val="90000"/>
              </a:lnSpc>
              <a:defRPr sz="1833"/>
            </a:lvl2pPr>
            <a:lvl3pPr marL="953258" indent="-288224">
              <a:lnSpc>
                <a:spcPct val="90000"/>
              </a:lnSpc>
              <a:defRPr sz="1583"/>
            </a:lvl3pPr>
            <a:lvl4pPr marL="1226938" indent="-273682">
              <a:lnSpc>
                <a:spcPct val="90000"/>
              </a:lnSpc>
              <a:defRPr sz="1500"/>
            </a:lvl4pPr>
            <a:lvl5pPr marL="1515162" indent="-280290">
              <a:lnSpc>
                <a:spcPct val="90000"/>
              </a:lnSpc>
              <a:defRPr sz="1500"/>
            </a:lvl5pPr>
            <a:lvl6pPr>
              <a:defRPr sz="1833"/>
            </a:lvl6pPr>
            <a:lvl7pPr>
              <a:defRPr sz="1833"/>
            </a:lvl7pPr>
            <a:lvl8pPr>
              <a:defRPr sz="1833"/>
            </a:lvl8pPr>
            <a:lvl9pPr>
              <a:defRPr sz="18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6" y="1198563"/>
            <a:ext cx="5640269" cy="1360372"/>
          </a:xfrm>
        </p:spPr>
        <p:txBody>
          <a:bodyPr/>
          <a:lstStyle>
            <a:lvl1pPr marL="347718" indent="-347718">
              <a:lnSpc>
                <a:spcPct val="90000"/>
              </a:lnSpc>
              <a:defRPr sz="2000"/>
            </a:lvl1pPr>
            <a:lvl2pPr marL="672966" indent="-339786">
              <a:lnSpc>
                <a:spcPct val="90000"/>
              </a:lnSpc>
              <a:defRPr sz="1833"/>
            </a:lvl2pPr>
            <a:lvl3pPr marL="961189" indent="-302767">
              <a:lnSpc>
                <a:spcPct val="90000"/>
              </a:lnSpc>
              <a:defRPr sz="1583"/>
            </a:lvl3pPr>
            <a:lvl4pPr marL="1226938" indent="-265749">
              <a:lnSpc>
                <a:spcPct val="90000"/>
              </a:lnSpc>
              <a:defRPr sz="1500"/>
            </a:lvl4pPr>
            <a:lvl5pPr marL="1515162" indent="-273682">
              <a:lnSpc>
                <a:spcPct val="90000"/>
              </a:lnSpc>
              <a:defRPr sz="1500"/>
            </a:lvl5pPr>
            <a:lvl6pPr>
              <a:defRPr sz="1833"/>
            </a:lvl6pPr>
            <a:lvl7pPr>
              <a:defRPr sz="1833"/>
            </a:lvl7pPr>
            <a:lvl8pPr>
              <a:defRPr sz="1833"/>
            </a:lvl8pPr>
            <a:lvl9pPr>
              <a:defRPr sz="18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4" y="6344949"/>
            <a:ext cx="1371958" cy="436856"/>
          </a:xfrm>
          <a:prstGeom prst="rect">
            <a:avLst/>
          </a:prstGeom>
        </p:spPr>
      </p:pic>
    </p:spTree>
    <p:extLst>
      <p:ext uri="{BB962C8B-B14F-4D97-AF65-F5344CB8AC3E}">
        <p14:creationId xmlns:p14="http://schemas.microsoft.com/office/powerpoint/2010/main" val="2553697359"/>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8" y="2892712"/>
            <a:ext cx="11231365" cy="1223348"/>
          </a:xfrm>
        </p:spPr>
        <p:txBody>
          <a:bodyPr/>
          <a:lstStyle>
            <a:lvl1pPr marL="0" indent="0">
              <a:buNone/>
              <a:defRPr lang="en-US" sz="8833" i="0" kern="1200" spc="-100" baseline="0" dirty="0" smtClean="0">
                <a:solidFill>
                  <a:schemeClr val="tx1">
                    <a:alpha val="99000"/>
                  </a:schemeClr>
                </a:solidFill>
                <a:latin typeface="Segoe UI Light" pitchFamily="34" charset="0"/>
                <a:ea typeface="+mn-ea"/>
                <a:cs typeface="+mn-cs"/>
              </a:defRPr>
            </a:lvl1pPr>
          </a:lstStyle>
          <a:p>
            <a:pPr marL="0" lvl="0" indent="0" algn="l" defTabSz="914168"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userDrawn="1">
            <p:ph type="body" sz="quarter" idx="11" hasCustomPrompt="1"/>
          </p:nvPr>
        </p:nvSpPr>
        <p:spPr>
          <a:xfrm>
            <a:off x="512901" y="4343400"/>
            <a:ext cx="7515594" cy="438646"/>
          </a:xfrm>
        </p:spPr>
        <p:txBody>
          <a:bodyPr/>
          <a:lstStyle>
            <a:lvl1pPr marL="0" indent="0">
              <a:buNone/>
              <a:defRPr lang="en-US" sz="3167" kern="1200" spc="-100" baseline="0" dirty="0">
                <a:solidFill>
                  <a:schemeClr val="tx1">
                    <a:alpha val="99000"/>
                  </a:schemeClr>
                </a:solidFill>
                <a:latin typeface="+mj-lt"/>
                <a:ea typeface="+mn-ea"/>
                <a:cs typeface="+mn-cs"/>
              </a:defRPr>
            </a:lvl1pPr>
          </a:lstStyle>
          <a:p>
            <a:pPr marL="0" lvl="0" indent="0" algn="l" defTabSz="914168" rtl="0" eaLnBrk="1" latinLnBrk="0" hangingPunct="1">
              <a:lnSpc>
                <a:spcPct val="90000"/>
              </a:lnSpc>
              <a:spcBef>
                <a:spcPct val="20000"/>
              </a:spcBef>
              <a:buSzPct val="90000"/>
              <a:buFont typeface="Arial" pitchFamily="34" charset="0"/>
              <a:buNone/>
            </a:pPr>
            <a:r>
              <a:rPr lang="en-US" dirty="0"/>
              <a:t>Speaker Name</a:t>
            </a:r>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9" y="6364651"/>
            <a:ext cx="1596068" cy="268366"/>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2" y="228600"/>
            <a:ext cx="2498478" cy="290338"/>
          </a:xfrm>
          <a:prstGeom prst="rect">
            <a:avLst/>
          </a:prstGeom>
        </p:spPr>
      </p:pic>
    </p:spTree>
    <p:extLst>
      <p:ext uri="{BB962C8B-B14F-4D97-AF65-F5344CB8AC3E}">
        <p14:creationId xmlns:p14="http://schemas.microsoft.com/office/powerpoint/2010/main" val="203280030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104186223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98292" y="2733508"/>
            <a:ext cx="8311487" cy="2098445"/>
          </a:xfrm>
        </p:spPr>
        <p:txBody>
          <a:bodyPr anchor="b">
            <a:normAutofit/>
          </a:bodyPr>
          <a:lstStyle>
            <a:lvl1pPr algn="ctr">
              <a:defRPr sz="4800">
                <a:solidFill>
                  <a:schemeClr val="tx1">
                    <a:lumMod val="50000"/>
                    <a:lumOff val="50000"/>
                  </a:schemeClr>
                </a:solidFill>
                <a:latin typeface="Segoe UI Light" panose="020B0502040204020203" pitchFamily="34" charset="0"/>
              </a:defRPr>
            </a:lvl1pPr>
          </a:lstStyle>
          <a:p>
            <a:r>
              <a:rPr lang="en-US"/>
              <a:t>Click to edit Master title style</a:t>
            </a:r>
          </a:p>
        </p:txBody>
      </p:sp>
      <p:sp>
        <p:nvSpPr>
          <p:cNvPr id="3" name="Subtitle 2"/>
          <p:cNvSpPr>
            <a:spLocks noGrp="1"/>
          </p:cNvSpPr>
          <p:nvPr>
            <p:ph type="subTitle" idx="1"/>
          </p:nvPr>
        </p:nvSpPr>
        <p:spPr>
          <a:xfrm>
            <a:off x="3398292" y="5151110"/>
            <a:ext cx="8311486" cy="969005"/>
          </a:xfrm>
        </p:spPr>
        <p:txBody>
          <a:bodyPr anchor="ctr"/>
          <a:lstStyle>
            <a:lvl1pPr marL="0" indent="0" algn="ctr">
              <a:buNone/>
              <a:defRPr sz="2400">
                <a:solidFill>
                  <a:srgbClr val="0070C0"/>
                </a:solidFill>
                <a:latin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A2FDF722-315E-43F9-A8B2-B8D5FB202082}" type="datetime1">
              <a:rPr lang="en-US" smtClean="0"/>
              <a:pPr>
                <a:defRPr/>
              </a:pPr>
              <a:t>11/13/2018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39534" y="6341473"/>
            <a:ext cx="2743200" cy="365125"/>
          </a:xfrm>
        </p:spPr>
        <p:txBody>
          <a:bodyPr/>
          <a:lstStyle/>
          <a:p>
            <a:pPr>
              <a:defRPr/>
            </a:pPr>
            <a:fld id="{480C8A4F-63C8-494F-B3DE-BC0F2478CF01}" type="slidenum">
              <a:rPr lang="en-US" smtClean="0"/>
              <a:pPr>
                <a:defRPr/>
              </a:pPr>
              <a:t>‹#›</a:t>
            </a:fld>
            <a:endParaRPr lang="en-US" dirty="0"/>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6725" y="218364"/>
            <a:ext cx="3030816" cy="6414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3398292" y="4995081"/>
            <a:ext cx="840804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508081" y="989806"/>
            <a:ext cx="6096000" cy="1077218"/>
          </a:xfrm>
          <a:prstGeom prst="rect">
            <a:avLst/>
          </a:prstGeom>
        </p:spPr>
        <p:txBody>
          <a:bodyPr>
            <a:spAutoFit/>
          </a:bodyPr>
          <a:lstStyle/>
          <a:p>
            <a:pPr algn="l"/>
            <a:r>
              <a:rPr lang="en-US" sz="3200" b="0" dirty="0">
                <a:solidFill>
                  <a:schemeClr val="tx1">
                    <a:lumMod val="50000"/>
                    <a:lumOff val="50000"/>
                  </a:schemeClr>
                </a:solidFill>
                <a:latin typeface="Segoe UI Light" panose="020B0502040204020203" pitchFamily="34" charset="0"/>
              </a:rPr>
              <a:t>Build </a:t>
            </a:r>
            <a:r>
              <a:rPr lang="en-US" sz="3200" b="0" dirty="0">
                <a:solidFill>
                  <a:srgbClr val="0070C0"/>
                </a:solidFill>
                <a:latin typeface="Segoe UI Light" panose="020B0502040204020203" pitchFamily="34" charset="0"/>
              </a:rPr>
              <a:t>COMPETENCY</a:t>
            </a:r>
          </a:p>
          <a:p>
            <a:pPr algn="l"/>
            <a:r>
              <a:rPr lang="en-US" sz="3200" b="0" dirty="0">
                <a:solidFill>
                  <a:schemeClr val="tx1">
                    <a:lumMod val="50000"/>
                    <a:lumOff val="50000"/>
                  </a:schemeClr>
                </a:solidFill>
                <a:latin typeface="Segoe UI Light" panose="020B0502040204020203" pitchFamily="34" charset="0"/>
              </a:rPr>
              <a:t>         across your </a:t>
            </a:r>
            <a:r>
              <a:rPr lang="en-US" sz="3200" b="0" dirty="0">
                <a:solidFill>
                  <a:srgbClr val="0070C0"/>
                </a:solidFill>
                <a:latin typeface="Segoe UI Light" panose="020B0502040204020203" pitchFamily="34" charset="0"/>
              </a:rPr>
              <a:t>TEAM</a:t>
            </a:r>
          </a:p>
        </p:txBody>
      </p:sp>
      <p:pic>
        <p:nvPicPr>
          <p:cNvPr id="1028" name="Picture 4" descr="Related image"/>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290036" y="-133789"/>
            <a:ext cx="4829175" cy="321945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04" y="2958487"/>
            <a:ext cx="4693266" cy="632934"/>
          </a:xfrm>
          <a:prstGeom prst="rect">
            <a:avLst/>
          </a:prstGeom>
        </p:spPr>
      </p:pic>
    </p:spTree>
    <p:extLst>
      <p:ext uri="{BB962C8B-B14F-4D97-AF65-F5344CB8AC3E}">
        <p14:creationId xmlns:p14="http://schemas.microsoft.com/office/powerpoint/2010/main" val="277164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785" y="365125"/>
            <a:ext cx="11382233" cy="767639"/>
          </a:xfrm>
        </p:spPr>
        <p:txBody>
          <a:bodyPr>
            <a:normAutofit/>
          </a:bodyPr>
          <a:lstStyle>
            <a:lvl1pPr>
              <a:defRPr sz="24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95785" y="1443897"/>
            <a:ext cx="11382233" cy="5045554"/>
          </a:xfrm>
        </p:spPr>
        <p:txBody>
          <a:bodyPr>
            <a:normAutofit/>
          </a:bodyPr>
          <a:lstStyle>
            <a:lvl1pPr>
              <a:defRPr sz="24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D590AA-16F7-4E3D-A354-4C6CB84BAD13}" type="datetime1">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45660"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81684"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827001" y="313900"/>
            <a:ext cx="5073845" cy="2478445"/>
            <a:chOff x="6635933" y="200380"/>
            <a:chExt cx="5073845" cy="2478445"/>
          </a:xfrm>
        </p:grpSpPr>
        <p:sp>
          <p:nvSpPr>
            <p:cNvPr id="14" name="Rectangle: Rounded Corners 13"/>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7059" y="297516"/>
            <a:ext cx="3189796" cy="430176"/>
          </a:xfrm>
          <a:prstGeom prst="rect">
            <a:avLst/>
          </a:prstGeom>
        </p:spPr>
      </p:pic>
      <p:grpSp>
        <p:nvGrpSpPr>
          <p:cNvPr id="30" name="Group 29"/>
          <p:cNvGrpSpPr/>
          <p:nvPr/>
        </p:nvGrpSpPr>
        <p:grpSpPr>
          <a:xfrm>
            <a:off x="10530273" y="5880370"/>
            <a:ext cx="1301885" cy="606738"/>
            <a:chOff x="10717834" y="5953476"/>
            <a:chExt cx="1051094" cy="489858"/>
          </a:xfrm>
        </p:grpSpPr>
        <p:sp>
          <p:nvSpPr>
            <p:cNvPr id="31" name="Oval 30"/>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12"/>
          </p:nvPr>
        </p:nvSpPr>
        <p:spPr>
          <a:xfrm>
            <a:off x="9088958" y="6247025"/>
            <a:ext cx="2743200" cy="365125"/>
          </a:xfrm>
        </p:spPr>
        <p:txBody>
          <a:bodyPr/>
          <a:lstStyle>
            <a:lvl1pPr>
              <a:defRPr>
                <a:solidFill>
                  <a:schemeClr val="bg1"/>
                </a:solidFill>
              </a:defRPr>
            </a:lvl1pPr>
          </a:lstStyle>
          <a:p>
            <a:fld id="{C25C6D00-6420-4ABD-A08E-C05D3B4CD666}" type="slidenum">
              <a:rPr lang="en-US" smtClean="0"/>
              <a:pPr/>
              <a:t>‹#›</a:t>
            </a:fld>
            <a:endParaRPr lang="en-US"/>
          </a:p>
        </p:txBody>
      </p:sp>
    </p:spTree>
    <p:extLst>
      <p:ext uri="{BB962C8B-B14F-4D97-AF65-F5344CB8AC3E}">
        <p14:creationId xmlns:p14="http://schemas.microsoft.com/office/powerpoint/2010/main" val="303317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39236" y="365125"/>
            <a:ext cx="8338782" cy="767639"/>
          </a:xfrm>
        </p:spPr>
        <p:txBody>
          <a:bodyPr>
            <a:normAutofit/>
          </a:bodyPr>
          <a:lstStyle>
            <a:lvl1pPr>
              <a:defRPr sz="2400">
                <a:solidFill>
                  <a:srgbClr val="0070C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3439236" y="1443897"/>
            <a:ext cx="8338782" cy="5045554"/>
          </a:xfrm>
        </p:spPr>
        <p:txBody>
          <a:bodyPr>
            <a:normAutofit/>
          </a:bodyPr>
          <a:lstStyle>
            <a:lvl1pPr>
              <a:defRPr sz="24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CC576D-F588-410B-B96A-5DF84BC324E5}" type="datetime1">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2811446"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847470"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827001" y="313900"/>
            <a:ext cx="5073845" cy="2478445"/>
            <a:chOff x="6635933" y="200380"/>
            <a:chExt cx="5073845" cy="2478445"/>
          </a:xfrm>
        </p:grpSpPr>
        <p:sp>
          <p:nvSpPr>
            <p:cNvPr id="14" name="Rectangle: Rounded Corners 13"/>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255621" y="218364"/>
            <a:ext cx="3030816" cy="6414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7059" y="297516"/>
            <a:ext cx="3189796" cy="430176"/>
          </a:xfrm>
          <a:prstGeom prst="rect">
            <a:avLst/>
          </a:prstGeom>
        </p:spPr>
      </p:pic>
      <p:sp>
        <p:nvSpPr>
          <p:cNvPr id="6" name="Slide Number Placeholder 5"/>
          <p:cNvSpPr>
            <a:spLocks noGrp="1"/>
          </p:cNvSpPr>
          <p:nvPr>
            <p:ph type="sldNum" sz="quarter" idx="12"/>
          </p:nvPr>
        </p:nvSpPr>
        <p:spPr>
          <a:xfrm>
            <a:off x="9104965" y="6255092"/>
            <a:ext cx="2743200" cy="365125"/>
          </a:xfrm>
        </p:spPr>
        <p:txBody>
          <a:bodyPr/>
          <a:lstStyle>
            <a:lvl1pPr>
              <a:defRPr>
                <a:solidFill>
                  <a:schemeClr val="bg1"/>
                </a:solidFill>
                <a:latin typeface="Segoe UI Semibold" panose="020B0702040204020203" pitchFamily="34" charset="0"/>
              </a:defRPr>
            </a:lvl1pPr>
          </a:lstStyle>
          <a:p>
            <a:fld id="{C25C6D00-6420-4ABD-A08E-C05D3B4CD666}" type="slidenum">
              <a:rPr lang="en-US" smtClean="0"/>
              <a:t>‹#›</a:t>
            </a:fld>
            <a:endParaRPr lang="en-US"/>
          </a:p>
        </p:txBody>
      </p:sp>
      <p:grpSp>
        <p:nvGrpSpPr>
          <p:cNvPr id="31" name="Group 30"/>
          <p:cNvGrpSpPr/>
          <p:nvPr/>
        </p:nvGrpSpPr>
        <p:grpSpPr>
          <a:xfrm>
            <a:off x="10530273" y="5880370"/>
            <a:ext cx="1301885" cy="606738"/>
            <a:chOff x="10717834" y="5953476"/>
            <a:chExt cx="1051094" cy="489858"/>
          </a:xfrm>
        </p:grpSpPr>
        <p:sp>
          <p:nvSpPr>
            <p:cNvPr id="32" name="Oval 31"/>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0320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3" name="Rectangle 22"/>
          <p:cNvSpPr/>
          <p:nvPr/>
        </p:nvSpPr>
        <p:spPr>
          <a:xfrm>
            <a:off x="254974" y="4032574"/>
            <a:ext cx="11723425" cy="25959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284973"/>
          </a:xfrm>
        </p:spPr>
        <p:txBody>
          <a:bodyPr anchor="ctr">
            <a:normAutofit/>
          </a:bodyPr>
          <a:lstStyle>
            <a:lvl1pPr algn="ctr">
              <a:defRPr sz="4400">
                <a:solidFill>
                  <a:schemeClr val="tx1">
                    <a:lumMod val="65000"/>
                    <a:lumOff val="35000"/>
                  </a:schemeClr>
                </a:solidFill>
                <a:latin typeface="Segoe UI Light"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nchor="ctr"/>
          <a:lstStyle>
            <a:lvl1pPr marL="0" indent="0" algn="ctr">
              <a:buNone/>
              <a:defRPr sz="2400">
                <a:solidFill>
                  <a:schemeClr val="bg1"/>
                </a:solidFill>
                <a:latin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99D1683F-8FF5-4D0E-9ABE-C6F26E10045F}" type="datetime1">
              <a:rPr lang="en-US" smtClean="0"/>
              <a:pPr>
                <a:defRPr/>
              </a:pPr>
              <a:t>11/13/2018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036992" y="6220194"/>
            <a:ext cx="2743200" cy="365125"/>
          </a:xfrm>
        </p:spPr>
        <p:txBody>
          <a:bodyPr/>
          <a:lstStyle>
            <a:lvl1pPr>
              <a:defRPr>
                <a:solidFill>
                  <a:schemeClr val="bg1"/>
                </a:solidFill>
              </a:defRPr>
            </a:lvl1pPr>
          </a:lstStyle>
          <a:p>
            <a:fld id="{C25C6D00-6420-4ABD-A08E-C05D3B4CD666}" type="slidenum">
              <a:rPr lang="en-US" smtClean="0"/>
              <a:t>‹#›</a:t>
            </a:fld>
            <a:endParaRPr lang="en-US"/>
          </a:p>
        </p:txBody>
      </p:sp>
      <p:sp>
        <p:nvSpPr>
          <p:cNvPr id="7" name="Rectangle 6"/>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6827001" y="313900"/>
            <a:ext cx="5073845" cy="2478445"/>
            <a:chOff x="6635933" y="200380"/>
            <a:chExt cx="5073845" cy="2478445"/>
          </a:xfrm>
        </p:grpSpPr>
        <p:sp>
          <p:nvSpPr>
            <p:cNvPr id="9" name="Rectangle: Rounded Corners 8"/>
            <p:cNvSpPr/>
            <p:nvPr/>
          </p:nvSpPr>
          <p:spPr>
            <a:xfrm>
              <a:off x="7305607" y="200380"/>
              <a:ext cx="796212" cy="77133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p:cNvSpPr/>
            <p:nvPr/>
          </p:nvSpPr>
          <p:spPr>
            <a:xfrm>
              <a:off x="8804725" y="458140"/>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a:off x="8462603" y="1907495"/>
              <a:ext cx="796212" cy="771330"/>
            </a:xfrm>
            <a:prstGeom prst="roundRect">
              <a:avLst>
                <a:gd name="adj" fmla="val 3764"/>
              </a:avLst>
            </a:prstGeom>
            <a:solidFill>
              <a:srgbClr val="B2B2B2">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p:cNvSpPr/>
            <p:nvPr/>
          </p:nvSpPr>
          <p:spPr>
            <a:xfrm>
              <a:off x="9146848" y="128250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7941410" y="792047"/>
              <a:ext cx="639381" cy="61940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p:cNvSpPr/>
            <p:nvPr/>
          </p:nvSpPr>
          <p:spPr>
            <a:xfrm>
              <a:off x="7716153" y="1605650"/>
              <a:ext cx="639381" cy="619400"/>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8507467" y="1171388"/>
              <a:ext cx="564845" cy="54719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p:cNvSpPr/>
            <p:nvPr/>
          </p:nvSpPr>
          <p:spPr>
            <a:xfrm>
              <a:off x="10432141" y="824398"/>
              <a:ext cx="446465" cy="432512"/>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p:cNvSpPr/>
            <p:nvPr/>
          </p:nvSpPr>
          <p:spPr>
            <a:xfrm>
              <a:off x="9980380" y="1137850"/>
              <a:ext cx="564845" cy="547193"/>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p:cNvSpPr/>
            <p:nvPr/>
          </p:nvSpPr>
          <p:spPr>
            <a:xfrm>
              <a:off x="9767706" y="1872314"/>
              <a:ext cx="629444" cy="609773"/>
            </a:xfrm>
            <a:prstGeom prst="roundRect">
              <a:avLst>
                <a:gd name="adj" fmla="val 3764"/>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p:cNvSpPr/>
            <p:nvPr/>
          </p:nvSpPr>
          <p:spPr>
            <a:xfrm>
              <a:off x="6964281" y="782202"/>
              <a:ext cx="533580" cy="516905"/>
            </a:xfrm>
            <a:prstGeom prst="roundRect">
              <a:avLst>
                <a:gd name="adj" fmla="val 3764"/>
              </a:avLst>
            </a:prstGeom>
            <a:solidFill>
              <a:srgbClr val="B2B2B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6635933" y="471069"/>
              <a:ext cx="452249" cy="438116"/>
            </a:xfrm>
            <a:prstGeom prst="roundRect">
              <a:avLst>
                <a:gd name="adj" fmla="val 3764"/>
              </a:avLst>
            </a:prstGeom>
            <a:solidFill>
              <a:srgbClr val="B2B2B2">
                <a:alpha val="1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p:cNvSpPr/>
            <p:nvPr/>
          </p:nvSpPr>
          <p:spPr>
            <a:xfrm>
              <a:off x="10913566" y="1332916"/>
              <a:ext cx="796212" cy="771330"/>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p:cNvSpPr/>
            <p:nvPr/>
          </p:nvSpPr>
          <p:spPr>
            <a:xfrm>
              <a:off x="10505113" y="1949547"/>
              <a:ext cx="555406" cy="538049"/>
            </a:xfrm>
            <a:prstGeom prst="roundRect">
              <a:avLst>
                <a:gd name="adj" fmla="val 3764"/>
              </a:avLst>
            </a:prstGeom>
            <a:solidFill>
              <a:srgbClr val="B2B2B2">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27" name="Rectangle 26"/>
          <p:cNvSpPr/>
          <p:nvPr/>
        </p:nvSpPr>
        <p:spPr>
          <a:xfrm>
            <a:off x="6509982" y="297516"/>
            <a:ext cx="5472752" cy="2868765"/>
          </a:xfrm>
          <a:prstGeom prst="rect">
            <a:avLst/>
          </a:prstGeom>
          <a:solidFill>
            <a:srgbClr val="FFFFFF">
              <a:alpha val="4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0588218" y="3721982"/>
            <a:ext cx="1301885" cy="606738"/>
            <a:chOff x="10717834" y="5953476"/>
            <a:chExt cx="1051094" cy="489858"/>
          </a:xfrm>
        </p:grpSpPr>
        <p:sp>
          <p:nvSpPr>
            <p:cNvPr id="29" name="Oval 28"/>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792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Rectangle 4"/>
          <p:cNvSpPr/>
          <p:nvPr/>
        </p:nvSpPr>
        <p:spPr>
          <a:xfrm>
            <a:off x="406400" y="304800"/>
            <a:ext cx="274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pic>
        <p:nvPicPr>
          <p:cNvPr id="6" name="Picture 9" descr="Google_Scholar_logo.png"/>
          <p:cNvPicPr>
            <a:picLocks noChangeAspect="1"/>
          </p:cNvPicPr>
          <p:nvPr/>
        </p:nvPicPr>
        <p:blipFill>
          <a:blip r:embed="rId2" cstate="print"/>
          <a:srcRect/>
          <a:stretch>
            <a:fillRect/>
          </a:stretch>
        </p:blipFill>
        <p:spPr bwMode="auto">
          <a:xfrm>
            <a:off x="533401" y="381000"/>
            <a:ext cx="2514599" cy="685800"/>
          </a:xfrm>
          <a:prstGeom prst="rect">
            <a:avLst/>
          </a:prstGeom>
          <a:noFill/>
          <a:ln w="9525">
            <a:noFill/>
            <a:miter lim="800000"/>
            <a:headEnd/>
            <a:tailEnd/>
          </a:ln>
        </p:spPr>
      </p:pic>
      <p:sp>
        <p:nvSpPr>
          <p:cNvPr id="7" name="Rectangle 6"/>
          <p:cNvSpPr/>
          <p:nvPr/>
        </p:nvSpPr>
        <p:spPr>
          <a:xfrm>
            <a:off x="304800" y="228600"/>
            <a:ext cx="115824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70C0"/>
              </a:buClr>
              <a:buSzPct val="100000"/>
              <a:buFont typeface="Wingdings 2" pitchFamily="18" charset="2"/>
              <a:buChar char="¢"/>
              <a:defRPr/>
            </a:pPr>
            <a:endParaRPr lang="en-US" dirty="0"/>
          </a:p>
        </p:txBody>
      </p:sp>
      <p:sp>
        <p:nvSpPr>
          <p:cNvPr id="8" name="Rectangle 7"/>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9" name="Rectangle 8"/>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cxnSp>
        <p:nvCxnSpPr>
          <p:cNvPr id="10" name="Straight Connector 9"/>
          <p:cNvCxnSpPr/>
          <p:nvPr/>
        </p:nvCxnSpPr>
        <p:spPr>
          <a:xfrm rot="16200000" flipH="1">
            <a:off x="6122562" y="-4483893"/>
            <a:ext cx="1587" cy="10922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3" name="Picture 20" descr="44.png"/>
          <p:cNvPicPr>
            <a:picLocks noChangeAspect="1"/>
          </p:cNvPicPr>
          <p:nvPr/>
        </p:nvPicPr>
        <p:blipFill>
          <a:blip r:embed="rId3" cstate="print"/>
          <a:srcRect/>
          <a:stretch>
            <a:fillRect/>
          </a:stretch>
        </p:blipFill>
        <p:spPr bwMode="auto">
          <a:xfrm>
            <a:off x="9561931" y="382142"/>
            <a:ext cx="2057399" cy="185737"/>
          </a:xfrm>
          <a:prstGeom prst="rect">
            <a:avLst/>
          </a:prstGeom>
          <a:noFill/>
          <a:ln w="9525">
            <a:noFill/>
            <a:miter lim="800000"/>
            <a:headEnd/>
            <a:tailEnd/>
          </a:ln>
        </p:spPr>
      </p:pic>
      <p:sp>
        <p:nvSpPr>
          <p:cNvPr id="14" name="Date Placeholder 3"/>
          <p:cNvSpPr txBox="1">
            <a:spLocks/>
          </p:cNvSpPr>
          <p:nvPr/>
        </p:nvSpPr>
        <p:spPr>
          <a:xfrm>
            <a:off x="9097108" y="60198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solidFill>
                  <a:schemeClr val="tx2">
                    <a:lumMod val="75000"/>
                  </a:schemeClr>
                </a:solidFill>
              </a:rPr>
              <a:t>By Chandrashekhar Deshpande</a:t>
            </a:r>
            <a:endParaRPr lang="en-US" sz="1200" dirty="0">
              <a:solidFill>
                <a:schemeClr val="tx2">
                  <a:lumMod val="75000"/>
                </a:schemeClr>
              </a:solidFill>
            </a:endParaRPr>
          </a:p>
        </p:txBody>
      </p:sp>
      <p:sp>
        <p:nvSpPr>
          <p:cNvPr id="2" name="Title 1"/>
          <p:cNvSpPr>
            <a:spLocks noGrp="1"/>
          </p:cNvSpPr>
          <p:nvPr>
            <p:ph type="title"/>
          </p:nvPr>
        </p:nvSpPr>
        <p:spPr>
          <a:xfrm>
            <a:off x="812800" y="274638"/>
            <a:ext cx="10871200" cy="792162"/>
          </a:xfrm>
        </p:spPr>
        <p:txBody>
          <a:bodyPr>
            <a:normAutofit/>
          </a:bodyPr>
          <a:lstStyle>
            <a:lvl1pPr algn="l">
              <a:defRPr sz="2800">
                <a:solidFill>
                  <a:srgbClr val="0070C0"/>
                </a:solidFill>
                <a:latin typeface="+mj-lt"/>
                <a:ea typeface="Segoe UI" pitchFamily="34"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40912" y="1180003"/>
            <a:ext cx="10972800" cy="5181600"/>
          </a:xfrm>
        </p:spPr>
        <p:txBody>
          <a:bodyPr>
            <a:normAutofit/>
          </a:bodyPr>
          <a:lstStyle>
            <a:lvl1pPr>
              <a:buClr>
                <a:srgbClr val="0070C0"/>
              </a:buClr>
              <a:buSzPct val="75000"/>
              <a:buFont typeface="Wingdings 2" pitchFamily="18" charset="2"/>
              <a:buChar char="¢"/>
              <a:defRPr sz="2800">
                <a:solidFill>
                  <a:schemeClr val="tx1"/>
                </a:solidFill>
                <a:latin typeface="+mj-lt"/>
                <a:ea typeface="Segoe UI" pitchFamily="34" charset="0"/>
                <a:cs typeface="Segoe UI" pitchFamily="34" charset="0"/>
              </a:defRPr>
            </a:lvl1pPr>
            <a:lvl2pPr>
              <a:buClr>
                <a:srgbClr val="0070C0"/>
              </a:buClr>
              <a:buSzPct val="75000"/>
              <a:buFont typeface="Wingdings 2" pitchFamily="18" charset="2"/>
              <a:buChar char="¢"/>
              <a:defRPr sz="2400">
                <a:solidFill>
                  <a:schemeClr val="tx1"/>
                </a:solidFill>
                <a:latin typeface="+mj-lt"/>
                <a:ea typeface="Segoe UI" pitchFamily="34" charset="0"/>
                <a:cs typeface="Segoe UI" pitchFamily="34" charset="0"/>
              </a:defRPr>
            </a:lvl2pPr>
            <a:lvl3pPr>
              <a:buClr>
                <a:srgbClr val="0070C0"/>
              </a:buClr>
              <a:buSzPct val="75000"/>
              <a:buFont typeface="Wingdings 2" pitchFamily="18" charset="2"/>
              <a:buChar char="¢"/>
              <a:defRPr sz="2000">
                <a:solidFill>
                  <a:schemeClr val="tx1"/>
                </a:solidFill>
                <a:latin typeface="+mj-lt"/>
                <a:ea typeface="Segoe UI" pitchFamily="34" charset="0"/>
                <a:cs typeface="Segoe UI" pitchFamily="34" charset="0"/>
              </a:defRPr>
            </a:lvl3pPr>
            <a:lvl4pPr>
              <a:buClr>
                <a:srgbClr val="0070C0"/>
              </a:buClr>
              <a:buSzPct val="75000"/>
              <a:buFont typeface="Wingdings 2" pitchFamily="18" charset="2"/>
              <a:buChar char="¢"/>
              <a:defRPr sz="1800">
                <a:solidFill>
                  <a:schemeClr val="tx1"/>
                </a:solidFill>
                <a:latin typeface="+mj-lt"/>
                <a:ea typeface="Segoe UI" pitchFamily="34" charset="0"/>
                <a:cs typeface="Segoe UI" pitchFamily="34" charset="0"/>
              </a:defRPr>
            </a:lvl4pPr>
            <a:lvl5pPr>
              <a:buClr>
                <a:srgbClr val="0070C0"/>
              </a:buClr>
              <a:buSzPct val="75000"/>
              <a:buFont typeface="Wingdings 2" pitchFamily="18" charset="2"/>
              <a:buChar char="¢"/>
              <a:defRPr sz="1800">
                <a:solidFill>
                  <a:schemeClr val="tx1"/>
                </a:solidFill>
                <a:latin typeface="+mj-lt"/>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75FB03-3E1C-45DF-9EFE-1758FB096B4F}" type="datetime1">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8" name="Rectangle 7"/>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10" name="Rectangle 9"/>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530273" y="5880370"/>
            <a:ext cx="1301885" cy="606738"/>
            <a:chOff x="10717834" y="5953476"/>
            <a:chExt cx="1051094" cy="489858"/>
          </a:xfrm>
        </p:grpSpPr>
        <p:sp>
          <p:nvSpPr>
            <p:cNvPr id="14" name="Oval 13"/>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p:cNvSpPr>
            <a:spLocks noGrp="1"/>
          </p:cNvSpPr>
          <p:nvPr>
            <p:ph type="sldNum" sz="quarter" idx="12"/>
          </p:nvPr>
        </p:nvSpPr>
        <p:spPr>
          <a:xfrm>
            <a:off x="9088958" y="6247025"/>
            <a:ext cx="2743200" cy="365125"/>
          </a:xfrm>
        </p:spPr>
        <p:txBody>
          <a:bodyPr/>
          <a:lstStyle>
            <a:lvl1pPr>
              <a:defRPr>
                <a:solidFill>
                  <a:schemeClr val="bg1"/>
                </a:solidFill>
              </a:defRPr>
            </a:lvl1pPr>
          </a:lstStyle>
          <a:p>
            <a:pPr>
              <a:defRPr/>
            </a:pPr>
            <a:fld id="{2292885F-79E9-4EC0-B0FB-F029C185F4B5}" type="slidenum">
              <a:rPr lang="en-US" smtClean="0"/>
              <a:pPr>
                <a:defRPr/>
              </a:pPr>
              <a:t>‹#›</a:t>
            </a:fld>
            <a:endParaRPr lang="en-US" dirty="0"/>
          </a:p>
        </p:txBody>
      </p:sp>
    </p:spTree>
    <p:extLst>
      <p:ext uri="{BB962C8B-B14F-4D97-AF65-F5344CB8AC3E}">
        <p14:creationId xmlns:p14="http://schemas.microsoft.com/office/powerpoint/2010/main" val="370920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224464-7759-4097-B573-F243E16B0A20}" type="datetime1">
              <a:rPr lang="en-US" smtClean="0"/>
              <a:t>11/13/2018</a:t>
            </a:fld>
            <a:endParaRPr lang="en-US"/>
          </a:p>
        </p:txBody>
      </p:sp>
      <p:sp>
        <p:nvSpPr>
          <p:cNvPr id="8" name="Footer Placeholder 7"/>
          <p:cNvSpPr>
            <a:spLocks noGrp="1"/>
          </p:cNvSpPr>
          <p:nvPr>
            <p:ph type="ftr" sz="quarter" idx="11"/>
          </p:nvPr>
        </p:nvSpPr>
        <p:spPr/>
        <p:txBody>
          <a:bodyPr/>
          <a:lstStyle/>
          <a:p>
            <a:endParaRPr lang="en-US"/>
          </a:p>
        </p:txBody>
      </p:sp>
      <p:sp>
        <p:nvSpPr>
          <p:cNvPr id="10" name="Rectangle 9"/>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04" y="297516"/>
            <a:ext cx="3189796" cy="430176"/>
          </a:xfrm>
          <a:prstGeom prst="rect">
            <a:avLst/>
          </a:prstGeom>
        </p:spPr>
      </p:pic>
      <p:sp>
        <p:nvSpPr>
          <p:cNvPr id="12" name="Rectangle 11"/>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0530273" y="5880370"/>
            <a:ext cx="1301885" cy="606738"/>
            <a:chOff x="10717834" y="5953476"/>
            <a:chExt cx="1051094" cy="489858"/>
          </a:xfrm>
        </p:grpSpPr>
        <p:sp>
          <p:nvSpPr>
            <p:cNvPr id="16" name="Oval 15"/>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a:xfrm>
            <a:off x="9088958" y="6275759"/>
            <a:ext cx="2743200" cy="365125"/>
          </a:xfrm>
        </p:spPr>
        <p:txBody>
          <a:bodyPr/>
          <a:lstStyle>
            <a:lvl1pPr>
              <a:defRPr>
                <a:solidFill>
                  <a:schemeClr val="bg1"/>
                </a:solidFill>
              </a:defRPr>
            </a:lvl1pPr>
          </a:lstStyle>
          <a:p>
            <a:pPr>
              <a:defRPr/>
            </a:pPr>
            <a:fld id="{BED54B90-B69B-4716-9619-53CEE4F25659}" type="slidenum">
              <a:rPr lang="en-US" smtClean="0"/>
              <a:pPr>
                <a:defRPr/>
              </a:pPr>
              <a:t>‹#›</a:t>
            </a:fld>
            <a:endParaRPr lang="en-US" dirty="0"/>
          </a:p>
        </p:txBody>
      </p:sp>
    </p:spTree>
    <p:extLst>
      <p:ext uri="{BB962C8B-B14F-4D97-AF65-F5344CB8AC3E}">
        <p14:creationId xmlns:p14="http://schemas.microsoft.com/office/powerpoint/2010/main" val="201934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9433" y="365125"/>
            <a:ext cx="10944367" cy="753991"/>
          </a:xfrm>
        </p:spPr>
        <p:txBody>
          <a:bodyPr>
            <a:normAutofit/>
          </a:bodyPr>
          <a:lstStyle>
            <a:lvl1pPr>
              <a:defRPr sz="2400">
                <a:solidFill>
                  <a:srgbClr val="0070C0"/>
                </a:solidFill>
                <a:latin typeface="Segoe UI Semibold" panose="020B0702040204020203"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pPr>
              <a:defRPr/>
            </a:pPr>
            <a:fld id="{A2FDF722-315E-43F9-A8B2-B8D5FB202082}" type="datetime1">
              <a:rPr lang="en-US" smtClean="0"/>
              <a:pPr>
                <a:defRPr/>
              </a:pPr>
              <a:t>11/13/2018</a:t>
            </a:fld>
            <a:endParaRPr lang="en-US" dirty="0"/>
          </a:p>
        </p:txBody>
      </p:sp>
      <p:sp>
        <p:nvSpPr>
          <p:cNvPr id="4" name="Footer Placeholder 3"/>
          <p:cNvSpPr>
            <a:spLocks noGrp="1"/>
          </p:cNvSpPr>
          <p:nvPr>
            <p:ph type="ftr" sz="quarter" idx="11"/>
          </p:nvPr>
        </p:nvSpPr>
        <p:spPr/>
        <p:txBody>
          <a:bodyPr/>
          <a:lstStyle/>
          <a:p>
            <a:endParaRPr lang="en-US"/>
          </a:p>
        </p:txBody>
      </p:sp>
      <p:sp>
        <p:nvSpPr>
          <p:cNvPr id="6" name="Rectangle 5"/>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6544" y="297516"/>
            <a:ext cx="3189796" cy="430176"/>
          </a:xfrm>
          <a:prstGeom prst="rect">
            <a:avLst/>
          </a:prstGeom>
        </p:spPr>
      </p:pic>
      <p:cxnSp>
        <p:nvCxnSpPr>
          <p:cNvPr id="8" name="Straight Connector 7"/>
          <p:cNvCxnSpPr/>
          <p:nvPr/>
        </p:nvCxnSpPr>
        <p:spPr>
          <a:xfrm>
            <a:off x="245660" y="1279525"/>
            <a:ext cx="50360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281684" y="1215190"/>
            <a:ext cx="124326" cy="124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0530273" y="5880370"/>
            <a:ext cx="1301885" cy="606738"/>
            <a:chOff x="10717834" y="5953476"/>
            <a:chExt cx="1051094" cy="489858"/>
          </a:xfrm>
        </p:grpSpPr>
        <p:sp>
          <p:nvSpPr>
            <p:cNvPr id="14" name="Oval 13"/>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p:cNvSpPr>
            <a:spLocks noGrp="1"/>
          </p:cNvSpPr>
          <p:nvPr>
            <p:ph type="sldNum" sz="quarter" idx="12"/>
          </p:nvPr>
        </p:nvSpPr>
        <p:spPr>
          <a:xfrm>
            <a:off x="9088958" y="6261351"/>
            <a:ext cx="2743200" cy="365125"/>
          </a:xfrm>
        </p:spPr>
        <p:txBody>
          <a:bodyPr/>
          <a:lstStyle>
            <a:lvl1pPr>
              <a:defRPr>
                <a:solidFill>
                  <a:schemeClr val="bg1"/>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239767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2FDF722-315E-43F9-A8B2-B8D5FB202082}" type="datetime1">
              <a:rPr lang="en-US" smtClean="0"/>
              <a:pPr>
                <a:defRPr/>
              </a:pPr>
              <a:t>11/13/2018</a:t>
            </a:fld>
            <a:endParaRPr lang="en-US" dirty="0"/>
          </a:p>
        </p:txBody>
      </p:sp>
      <p:sp>
        <p:nvSpPr>
          <p:cNvPr id="3" name="Footer Placeholder 2"/>
          <p:cNvSpPr>
            <a:spLocks noGrp="1"/>
          </p:cNvSpPr>
          <p:nvPr>
            <p:ph type="ftr" sz="quarter" idx="11"/>
          </p:nvPr>
        </p:nvSpPr>
        <p:spPr/>
        <p:txBody>
          <a:bodyPr/>
          <a:lstStyle/>
          <a:p>
            <a:endParaRPr lang="en-US"/>
          </a:p>
        </p:txBody>
      </p:sp>
      <p:sp>
        <p:nvSpPr>
          <p:cNvPr id="5" name="Rectangle 4"/>
          <p:cNvSpPr/>
          <p:nvPr/>
        </p:nvSpPr>
        <p:spPr>
          <a:xfrm>
            <a:off x="245660" y="218364"/>
            <a:ext cx="11737074" cy="641444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65566" y="6226649"/>
            <a:ext cx="3030816" cy="4230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726100" y="6226115"/>
            <a:ext cx="143808" cy="423081"/>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p:nvSpPr>
        <p:spPr>
          <a:xfrm>
            <a:off x="8965566" y="514263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Segoe UI Semibold" panose="020B07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2568EF-7BAD-4945-B6F2-C41C476107F9}" type="slidenum">
              <a:rPr lang="en-US" smtClean="0"/>
              <a:pPr/>
              <a:t>‹#›</a:t>
            </a:fld>
            <a:endParaRPr lang="en-US" dirty="0"/>
          </a:p>
        </p:txBody>
      </p:sp>
      <p:grpSp>
        <p:nvGrpSpPr>
          <p:cNvPr id="9" name="Group 8"/>
          <p:cNvGrpSpPr/>
          <p:nvPr/>
        </p:nvGrpSpPr>
        <p:grpSpPr>
          <a:xfrm>
            <a:off x="10530273" y="5880370"/>
            <a:ext cx="1301885" cy="606738"/>
            <a:chOff x="10717834" y="5953476"/>
            <a:chExt cx="1051094" cy="489858"/>
          </a:xfrm>
        </p:grpSpPr>
        <p:sp>
          <p:nvSpPr>
            <p:cNvPr id="10" name="Oval 9"/>
            <p:cNvSpPr/>
            <p:nvPr/>
          </p:nvSpPr>
          <p:spPr>
            <a:xfrm>
              <a:off x="10917283" y="5953476"/>
              <a:ext cx="489858" cy="4898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717834" y="6137674"/>
              <a:ext cx="247262" cy="2472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335295" y="6087370"/>
              <a:ext cx="192599" cy="1925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482959" y="6098840"/>
              <a:ext cx="285969" cy="285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841465" y="6087370"/>
              <a:ext cx="100608" cy="1006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9088958" y="6261647"/>
            <a:ext cx="2743200" cy="365125"/>
          </a:xfrm>
        </p:spPr>
        <p:txBody>
          <a:bodyPr/>
          <a:lstStyle>
            <a:lvl1pPr>
              <a:defRPr>
                <a:solidFill>
                  <a:schemeClr val="bg1"/>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75489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8B91A5-3819-4801-BA5A-731B79FD01CA}" type="datetime1">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8D5B6B41-8954-43DE-9F64-5A9B17058F98}" type="slidenum">
              <a:rPr lang="en-US" smtClean="0"/>
              <a:pPr>
                <a:defRPr/>
              </a:pPr>
              <a:t>‹#›</a:t>
            </a:fld>
            <a:endParaRPr lang="en-US" dirty="0"/>
          </a:p>
        </p:txBody>
      </p:sp>
    </p:spTree>
    <p:extLst>
      <p:ext uri="{BB962C8B-B14F-4D97-AF65-F5344CB8AC3E}">
        <p14:creationId xmlns:p14="http://schemas.microsoft.com/office/powerpoint/2010/main" val="404504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81064-DFA7-464D-8D40-5A5629BF8073}" type="datetime1">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C29BA1F5-3798-4B59-9295-59716E527105}" type="slidenum">
              <a:rPr lang="en-US" smtClean="0"/>
              <a:pPr>
                <a:defRPr/>
              </a:pPr>
              <a:t>‹#›</a:t>
            </a:fld>
            <a:endParaRPr lang="en-US" dirty="0"/>
          </a:p>
        </p:txBody>
      </p:sp>
    </p:spTree>
    <p:extLst>
      <p:ext uri="{BB962C8B-B14F-4D97-AF65-F5344CB8AC3E}">
        <p14:creationId xmlns:p14="http://schemas.microsoft.com/office/powerpoint/2010/main" val="416656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2FDF722-315E-43F9-A8B2-B8D5FB202082}" type="datetime1">
              <a:rPr lang="en-US" smtClean="0"/>
              <a:pPr>
                <a:defRPr/>
              </a:pPr>
              <a:t>11/13/2018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94884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9311BA55-DFF5-4261-8526-5A0023C0C8B4}" type="datetime1">
              <a:rPr lang="en-US" smtClean="0"/>
              <a:pPr>
                <a:defRPr/>
              </a:pPr>
              <a:t>11/13/2018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03941EB6-F6D2-4B9D-A6FA-808F97B8919C}" type="slidenum">
              <a:rPr lang="en-US" smtClean="0"/>
              <a:pPr>
                <a:defRPr/>
              </a:pPr>
              <a:t>‹#›</a:t>
            </a:fld>
            <a:endParaRPr lang="en-US" dirty="0"/>
          </a:p>
        </p:txBody>
      </p:sp>
    </p:spTree>
    <p:extLst>
      <p:ext uri="{BB962C8B-B14F-4D97-AF65-F5344CB8AC3E}">
        <p14:creationId xmlns:p14="http://schemas.microsoft.com/office/powerpoint/2010/main" val="361458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295401"/>
            <a:ext cx="11264900" cy="5022623"/>
          </a:xfrm>
          <a:prstGeom prst="rect">
            <a:avLst/>
          </a:prstGeom>
        </p:spPr>
        <p:txBody>
          <a:bodyPr>
            <a:normAutofit/>
          </a:bodyPr>
          <a:lstStyle>
            <a:lvl1pPr>
              <a:defRPr sz="24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1pPr>
            <a:lvl2pPr>
              <a:defRPr sz="20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2pPr>
            <a:lvl3pPr>
              <a:defRPr sz="18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3pPr>
            <a:lvl4pPr>
              <a:defRPr sz="16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4pPr>
            <a:lvl5pPr>
              <a:defRPr sz="16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8352" y="584200"/>
            <a:ext cx="2642049" cy="510069"/>
          </a:xfrm>
          <a:prstGeom prst="rect">
            <a:avLst/>
          </a:prstGeom>
        </p:spPr>
      </p:pic>
      <p:cxnSp>
        <p:nvCxnSpPr>
          <p:cNvPr id="17" name="Straight Connector 16"/>
          <p:cNvCxnSpPr/>
          <p:nvPr/>
        </p:nvCxnSpPr>
        <p:spPr>
          <a:xfrm>
            <a:off x="0" y="990600"/>
            <a:ext cx="9245600"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6400" y="6221282"/>
            <a:ext cx="1524000" cy="357319"/>
          </a:xfrm>
          <a:prstGeom prst="rect">
            <a:avLst/>
          </a:prstGeom>
        </p:spPr>
      </p:pic>
      <p:grpSp>
        <p:nvGrpSpPr>
          <p:cNvPr id="22" name="Group 21"/>
          <p:cNvGrpSpPr/>
          <p:nvPr/>
        </p:nvGrpSpPr>
        <p:grpSpPr>
          <a:xfrm flipH="1">
            <a:off x="0" y="6445079"/>
            <a:ext cx="12192000" cy="406400"/>
            <a:chOff x="0" y="4833809"/>
            <a:chExt cx="9144000" cy="304800"/>
          </a:xfrm>
        </p:grpSpPr>
        <p:sp>
          <p:nvSpPr>
            <p:cNvPr id="20" name="Rectangle 19"/>
            <p:cNvSpPr/>
            <p:nvPr/>
          </p:nvSpPr>
          <p:spPr>
            <a:xfrm>
              <a:off x="0" y="4986209"/>
              <a:ext cx="64770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a:xfrm>
              <a:off x="4876800" y="4833809"/>
              <a:ext cx="42672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Tree>
    <p:extLst>
      <p:ext uri="{BB962C8B-B14F-4D97-AF65-F5344CB8AC3E}">
        <p14:creationId xmlns:p14="http://schemas.microsoft.com/office/powerpoint/2010/main" val="418028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6"/>
            <a:ext cx="11151917" cy="1218795"/>
          </a:xfrm>
        </p:spPr>
        <p:txBody>
          <a:bodyPr anchor="b" anchorCtr="0"/>
          <a:lstStyle>
            <a:lvl1pPr>
              <a:defRPr sz="8800" spc="-30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9429440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04800" y="228600"/>
            <a:ext cx="115824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963084" y="4406902"/>
            <a:ext cx="10363200" cy="1362075"/>
          </a:xfrm>
        </p:spPr>
        <p:txBody>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90801"/>
            <a:ext cx="10363200" cy="685800"/>
          </a:xfrm>
        </p:spPr>
        <p:txBody>
          <a:bodyPr anchor="ctr"/>
          <a:lstStyle>
            <a:lvl1pPr marL="0" indent="0" algn="ctr">
              <a:buNone/>
              <a:defRPr sz="3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99D1683F-8FF5-4D0E-9ABE-C6F26E10045F}" type="datetime1">
              <a:rPr lang="en-US"/>
              <a:pPr>
                <a:defRPr/>
              </a:pPr>
              <a:t>11/13/2018</a:t>
            </a:fld>
            <a:endParaRPr lang="en-US" dirty="0"/>
          </a:p>
        </p:txBody>
      </p:sp>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008303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9334" y="127000"/>
            <a:ext cx="11827933" cy="6953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43933" y="1584326"/>
            <a:ext cx="11887200" cy="535531"/>
          </a:xfrm>
        </p:spPr>
        <p:txBody>
          <a:bodyPr/>
          <a:lstStyle/>
          <a:p>
            <a:pPr lvl="0"/>
            <a:endParaRPr lang="en-US" noProof="0" dirty="0" smtClean="0"/>
          </a:p>
        </p:txBody>
      </p:sp>
    </p:spTree>
    <p:extLst>
      <p:ext uri="{BB962C8B-B14F-4D97-AF65-F5344CB8AC3E}">
        <p14:creationId xmlns:p14="http://schemas.microsoft.com/office/powerpoint/2010/main" val="4016315484"/>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304800"/>
            <a:ext cx="10972800" cy="762000"/>
          </a:xfrm>
        </p:spPr>
        <p:txBody>
          <a:bodyPr>
            <a:normAutofit/>
          </a:bodyPr>
          <a:lstStyle>
            <a:lvl1pPr algn="l">
              <a:defRPr sz="3600"/>
            </a:lvl1pPr>
          </a:lstStyle>
          <a:p>
            <a:r>
              <a:rPr lang="en-US"/>
              <a:t>Click to edit Master title style</a:t>
            </a:r>
          </a:p>
        </p:txBody>
      </p:sp>
      <p:sp>
        <p:nvSpPr>
          <p:cNvPr id="3" name="Content Placeholder 2"/>
          <p:cNvSpPr>
            <a:spLocks noGrp="1"/>
          </p:cNvSpPr>
          <p:nvPr>
            <p:ph sz="half" idx="1"/>
          </p:nvPr>
        </p:nvSpPr>
        <p:spPr>
          <a:xfrm>
            <a:off x="609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2292885F-79E9-4EC0-B0FB-F029C185F4B5}" type="slidenum">
              <a:rPr lang="en-US"/>
              <a:pPr>
                <a:defRPr/>
              </a:pPr>
              <a:t>‹#›</a:t>
            </a:fld>
            <a:endParaRPr lang="en-US" dirty="0"/>
          </a:p>
        </p:txBody>
      </p:sp>
      <p:pic>
        <p:nvPicPr>
          <p:cNvPr id="8" name="Picture 20" descr="44.png"/>
          <p:cNvPicPr>
            <a:picLocks noChangeAspect="1"/>
          </p:cNvPicPr>
          <p:nvPr userDrawn="1"/>
        </p:nvPicPr>
        <p:blipFill>
          <a:blip r:embed="rId2" cstate="print"/>
          <a:srcRect/>
          <a:stretch>
            <a:fillRect/>
          </a:stretch>
        </p:blipFill>
        <p:spPr bwMode="auto">
          <a:xfrm>
            <a:off x="9433143" y="446536"/>
            <a:ext cx="2057399" cy="185737"/>
          </a:xfrm>
          <a:prstGeom prst="rect">
            <a:avLst/>
          </a:prstGeom>
          <a:noFill/>
          <a:ln w="9525">
            <a:noFill/>
            <a:miter lim="800000"/>
            <a:headEnd/>
            <a:tailEnd/>
          </a:ln>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508000" y="381000"/>
            <a:ext cx="3048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8"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381000"/>
            <a:ext cx="10972800" cy="609600"/>
          </a:xfrm>
        </p:spPr>
        <p:txBody>
          <a:bodyPr>
            <a:no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609600" y="11430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782762"/>
            <a:ext cx="5386917"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143000"/>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1782762"/>
            <a:ext cx="5389034"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8"/>
          <p:cNvSpPr>
            <a:spLocks noGrp="1"/>
          </p:cNvSpPr>
          <p:nvPr>
            <p:ph type="sldNum" sz="quarter" idx="11"/>
          </p:nvPr>
        </p:nvSpPr>
        <p:spPr/>
        <p:txBody>
          <a:bodyPr/>
          <a:lstStyle>
            <a:lvl1pPr>
              <a:defRPr/>
            </a:lvl1pPr>
          </a:lstStyle>
          <a:p>
            <a:pPr>
              <a:defRPr/>
            </a:pPr>
            <a:fld id="{BED54B90-B69B-4716-9619-53CEE4F25659}" type="slidenum">
              <a:rPr lang="en-US"/>
              <a:pPr>
                <a:defRPr/>
              </a:pPr>
              <a:t>‹#›</a:t>
            </a:fld>
            <a:endParaRPr lang="en-US" dirty="0"/>
          </a:p>
        </p:txBody>
      </p:sp>
      <p:pic>
        <p:nvPicPr>
          <p:cNvPr id="11" name="Picture 20" descr="44.png"/>
          <p:cNvPicPr>
            <a:picLocks noChangeAspect="1"/>
          </p:cNvPicPr>
          <p:nvPr userDrawn="1"/>
        </p:nvPicPr>
        <p:blipFill>
          <a:blip r:embed="rId2" cstate="print"/>
          <a:srcRect/>
          <a:stretch>
            <a:fillRect/>
          </a:stretch>
        </p:blipFill>
        <p:spPr bwMode="auto">
          <a:xfrm>
            <a:off x="9394507" y="485173"/>
            <a:ext cx="2057399" cy="185737"/>
          </a:xfrm>
          <a:prstGeom prst="rect">
            <a:avLst/>
          </a:prstGeom>
          <a:noFill/>
          <a:ln w="9525">
            <a:noFill/>
            <a:miter lim="800000"/>
            <a:headEnd/>
            <a:tailEnd/>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4"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p:txBody>
          <a:bodyPr/>
          <a:lstStyle>
            <a:lvl1pPr algn="l">
              <a:defRPr sz="4000"/>
            </a:lvl1pPr>
          </a:lstStyle>
          <a:p>
            <a:r>
              <a:rPr lang="en-US"/>
              <a:t>Click to edit Master title style</a:t>
            </a:r>
          </a:p>
        </p:txBody>
      </p:sp>
      <p:sp>
        <p:nvSpPr>
          <p:cNvPr id="3" name="Vertical Text Placeholder 2"/>
          <p:cNvSpPr>
            <a:spLocks noGrp="1"/>
          </p:cNvSpPr>
          <p:nvPr>
            <p:ph type="body" orient="vert" idx="1"/>
          </p:nvPr>
        </p:nvSpPr>
        <p:spPr>
          <a:xfrm>
            <a:off x="4470400" y="1066800"/>
            <a:ext cx="71120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p:txBody>
          <a:bodyPr/>
          <a:lstStyle>
            <a:lvl1pPr>
              <a:defRPr/>
            </a:lvl1pPr>
          </a:lstStyle>
          <a:p>
            <a:pPr>
              <a:defRPr/>
            </a:pPr>
            <a:fld id="{C96C4418-67E1-473E-964E-93AD19978697}" type="slidenum">
              <a:rPr lang="en-US"/>
              <a:pPr>
                <a:defRPr/>
              </a:pPr>
              <a:t>‹#›</a:t>
            </a:fld>
            <a:endParaRPr lang="en-US" dirty="0"/>
          </a:p>
        </p:txBody>
      </p:sp>
      <p:pic>
        <p:nvPicPr>
          <p:cNvPr id="7" name="Picture 20" descr="44.png"/>
          <p:cNvPicPr>
            <a:picLocks noChangeAspect="1"/>
          </p:cNvPicPr>
          <p:nvPr userDrawn="1"/>
        </p:nvPicPr>
        <p:blipFill>
          <a:blip r:embed="rId2" cstate="print"/>
          <a:srcRect/>
          <a:stretch>
            <a:fillRect/>
          </a:stretch>
        </p:blipFill>
        <p:spPr bwMode="auto">
          <a:xfrm>
            <a:off x="9458901" y="382142"/>
            <a:ext cx="2057399" cy="185737"/>
          </a:xfrm>
          <a:prstGeom prst="rect">
            <a:avLst/>
          </a:prstGeom>
          <a:noFill/>
          <a:ln w="9525">
            <a:noFill/>
            <a:miter lim="800000"/>
            <a:headEnd/>
            <a:tailEnd/>
          </a:ln>
        </p:spPr>
      </p:pic>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609600"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5"/>
          <p:cNvSpPr>
            <a:spLocks noGrp="1"/>
          </p:cNvSpPr>
          <p:nvPr>
            <p:ph type="sldNum" sz="quarter" idx="11"/>
          </p:nvPr>
        </p:nvSpPr>
        <p:spPr/>
        <p:txBody>
          <a:bodyPr/>
          <a:lstStyle>
            <a:lvl1pPr>
              <a:defRPr/>
            </a:lvl1pPr>
          </a:lstStyle>
          <a:p>
            <a:pPr>
              <a:defRPr/>
            </a:pPr>
            <a:fld id="{8D5B6B41-8954-43DE-9F64-5A9B17058F98}" type="slidenum">
              <a:rPr lang="en-US"/>
              <a:pPr>
                <a:defRPr/>
              </a:pPr>
              <a:t>‹#›</a:t>
            </a:fld>
            <a:endParaRPr lang="en-US" dirty="0"/>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3"/>
          <p:cNvSpPr txBox="1">
            <a:spLocks/>
          </p:cNvSpPr>
          <p:nvPr/>
        </p:nvSpPr>
        <p:spPr>
          <a:xfrm>
            <a:off x="9097108" y="6324601"/>
            <a:ext cx="2860431" cy="365125"/>
          </a:xfrm>
          <a:prstGeom prst="rect">
            <a:avLst/>
          </a:prstGeom>
        </p:spPr>
        <p:txBody>
          <a:bodyPr anchor="ctr"/>
          <a:lstStyle>
            <a:lvl1pPr>
              <a:defRPr u="none">
                <a:solidFill>
                  <a:schemeClr val="bg1"/>
                </a:solidFill>
              </a:defRPr>
            </a:lvl1pPr>
          </a:lstStyle>
          <a:p>
            <a:pPr>
              <a:lnSpc>
                <a:spcPct val="95000"/>
              </a:lnSpc>
              <a:buClr>
                <a:srgbClr val="000000"/>
              </a:buClr>
              <a:buSzPct val="100000"/>
              <a:buFont typeface="Times New Roman" pitchFamily="18" charset="0"/>
              <a:buNone/>
              <a:defRPr/>
            </a:pPr>
            <a:r>
              <a:rPr lang="en-US" sz="1200"/>
              <a:t>By Chandrashekhar Deshpande</a:t>
            </a:r>
            <a:endParaRPr lang="en-US" sz="1200" dirty="0"/>
          </a:p>
        </p:txBody>
      </p:sp>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5"/>
          <p:cNvSpPr>
            <a:spLocks noGrp="1"/>
          </p:cNvSpPr>
          <p:nvPr>
            <p:ph type="sldNum" sz="quarter" idx="11"/>
          </p:nvPr>
        </p:nvSpPr>
        <p:spPr/>
        <p:txBody>
          <a:bodyPr/>
          <a:lstStyle>
            <a:lvl1pPr>
              <a:defRPr/>
            </a:lvl1pPr>
          </a:lstStyle>
          <a:p>
            <a:pPr>
              <a:defRPr/>
            </a:pPr>
            <a:fld id="{C29BA1F5-3798-4B59-9295-59716E527105}" type="slidenum">
              <a:rPr lang="en-US"/>
              <a:pPr>
                <a:defRPr/>
              </a:pPr>
              <a:t>‹#›</a:t>
            </a:fld>
            <a:endParaRPr lang="en-US" dirty="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66800"/>
            <a:ext cx="10972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lnSpc>
                <a:spcPct val="95000"/>
              </a:lnSpc>
              <a:buClr>
                <a:srgbClr val="000000"/>
              </a:buClr>
              <a:buSzPct val="100000"/>
              <a:buFont typeface="Times New Roman" pitchFamily="18" charset="0"/>
              <a:buNone/>
              <a:defRPr sz="1200">
                <a:solidFill>
                  <a:schemeClr val="tx1">
                    <a:tint val="75000"/>
                  </a:schemeClr>
                </a:solidFill>
              </a:defRPr>
            </a:lvl1pPr>
          </a:lstStyle>
          <a:p>
            <a:pPr>
              <a:defRPr/>
            </a:pPr>
            <a:fld id="{A2FDF722-315E-43F9-A8B2-B8D5FB202082}" type="datetime1">
              <a:rPr lang="en-US"/>
              <a:pPr>
                <a:defRPr/>
              </a:pPr>
              <a:t>11/13/2018</a:t>
            </a:fld>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lnSpc>
                <a:spcPct val="95000"/>
              </a:lnSpc>
              <a:buClr>
                <a:srgbClr val="000000"/>
              </a:buClr>
              <a:buSzPct val="100000"/>
              <a:buFont typeface="Times New Roman" pitchFamily="18" charset="0"/>
              <a:buNone/>
              <a:defRPr sz="1200">
                <a:solidFill>
                  <a:schemeClr val="tx1">
                    <a:tint val="75000"/>
                  </a:schemeClr>
                </a:solidFill>
              </a:defRPr>
            </a:lvl1pPr>
          </a:lstStyle>
          <a:p>
            <a:pPr>
              <a:defRPr/>
            </a:pPr>
            <a:fld id="{480C8A4F-63C8-494F-B3DE-BC0F2478CF01}" type="slidenum">
              <a:rPr lang="en-US"/>
              <a:pPr>
                <a:defRPr/>
              </a:pPr>
              <a:t>‹#›</a:t>
            </a:fld>
            <a:endParaRPr lang="en-US" dirty="0"/>
          </a:p>
        </p:txBody>
      </p:sp>
      <p:sp>
        <p:nvSpPr>
          <p:cNvPr id="9" name="Rectangle 8"/>
          <p:cNvSpPr/>
          <p:nvPr/>
        </p:nvSpPr>
        <p:spPr>
          <a:xfrm>
            <a:off x="304800" y="228600"/>
            <a:ext cx="11582400" cy="6400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
        <p:nvSpPr>
          <p:cNvPr id="11" name="Rectangle 10"/>
          <p:cNvSpPr/>
          <p:nvPr/>
        </p:nvSpPr>
        <p:spPr>
          <a:xfrm>
            <a:off x="281354" y="228600"/>
            <a:ext cx="11582400" cy="6400800"/>
          </a:xfrm>
          <a:prstGeom prst="rect">
            <a:avLst/>
          </a:prstGeom>
          <a:solidFill>
            <a:srgbClr val="0070C0">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buClr>
                <a:srgbClr val="000000"/>
              </a:buClr>
              <a:buSzPct val="100000"/>
              <a:buFont typeface="Times New Roman" pitchFamily="18" charset="0"/>
              <a:buNone/>
              <a:defRPr/>
            </a:pPr>
            <a:endParaRPr lang="en-US"/>
          </a:p>
        </p:txBody>
      </p:sp>
    </p:spTree>
  </p:cSld>
  <p:clrMap bg1="lt1" tx1="dk1" bg2="lt2" tx2="dk2" accent1="accent1" accent2="accent2" accent3="accent3" accent4="accent4" accent5="accent5" accent6="accent6" hlink="hlink" folHlink="folHlink"/>
  <p:sldLayoutIdLst>
    <p:sldLayoutId id="2147483928" r:id="rId1"/>
    <p:sldLayoutId id="2147484023"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8" r:id="rId11"/>
    <p:sldLayoutId id="2147483939" r:id="rId12"/>
    <p:sldLayoutId id="2147484021" r:id="rId13"/>
    <p:sldLayoutId id="2147484039" r:id="rId14"/>
  </p:sldLayoutIdLst>
  <p:transition>
    <p:fade/>
  </p:transition>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54" y="228605"/>
            <a:ext cx="11151918" cy="757131"/>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54" y="1447802"/>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6222307"/>
      </p:ext>
    </p:extLst>
  </p:cSld>
  <p:clrMap bg1="dk1" tx1="lt1" bg2="dk2" tx2="lt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Lst>
  <p:transition>
    <p:wipe dir="r"/>
  </p:transition>
  <p:txStyles>
    <p:titleStyle>
      <a:lvl1pPr algn="l" defTabSz="913960" rtl="0" eaLnBrk="1" latinLnBrk="0" hangingPunct="1">
        <a:lnSpc>
          <a:spcPct val="90000"/>
        </a:lnSpc>
        <a:spcBef>
          <a:spcPct val="0"/>
        </a:spcBef>
        <a:buNone/>
        <a:defRPr lang="en-US" sz="55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5919" indent="-345919" algn="l" defTabSz="913960" rtl="0" eaLnBrk="1" latinLnBrk="0" hangingPunct="1">
        <a:lnSpc>
          <a:spcPct val="90000"/>
        </a:lnSpc>
        <a:spcBef>
          <a:spcPct val="20000"/>
        </a:spcBef>
        <a:buSzPct val="90000"/>
        <a:buFont typeface="Arial" pitchFamily="34" charset="0"/>
        <a:buChar char="•"/>
        <a:defRPr sz="3167"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961" indent="-284036" algn="l" defTabSz="913960" rtl="0" eaLnBrk="1" latinLnBrk="0" hangingPunct="1">
        <a:lnSpc>
          <a:spcPct val="90000"/>
        </a:lnSpc>
        <a:spcBef>
          <a:spcPct val="20000"/>
        </a:spcBef>
        <a:buSzPct val="90000"/>
        <a:buFont typeface="Arial" pitchFamily="34" charset="0"/>
        <a:buChar char="•"/>
        <a:tabLst>
          <a:tab pos="629961" algn="l"/>
        </a:tabLst>
        <a:defRPr sz="2833"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997" indent="-284036" algn="l" defTabSz="913960" rtl="0" eaLnBrk="1" latinLnBrk="0" hangingPunct="1">
        <a:lnSpc>
          <a:spcPct val="90000"/>
        </a:lnSpc>
        <a:spcBef>
          <a:spcPct val="20000"/>
        </a:spcBef>
        <a:buSzPct val="90000"/>
        <a:buFont typeface="Arial" pitchFamily="34" charset="0"/>
        <a:buChar char="•"/>
        <a:defRPr sz="2417"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072" indent="-223739" algn="l" defTabSz="913960" rtl="0" eaLnBrk="1" latinLnBrk="0" hangingPunct="1">
        <a:lnSpc>
          <a:spcPct val="90000"/>
        </a:lnSpc>
        <a:spcBef>
          <a:spcPct val="20000"/>
        </a:spcBef>
        <a:buSzPct val="90000"/>
        <a:buFont typeface="Arial" pitchFamily="34" charset="0"/>
        <a:buChar char="•"/>
        <a:tabLst>
          <a:tab pos="913997"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161" indent="-230087" algn="l" defTabSz="913960"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3394"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373"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353"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336" indent="-228490" algn="l" defTabSz="91396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960" rtl="0" eaLnBrk="1" latinLnBrk="0" hangingPunct="1">
        <a:defRPr sz="1833" kern="1200">
          <a:solidFill>
            <a:schemeClr val="tx1"/>
          </a:solidFill>
          <a:latin typeface="+mn-lt"/>
          <a:ea typeface="+mn-ea"/>
          <a:cs typeface="+mn-cs"/>
        </a:defRPr>
      </a:lvl1pPr>
      <a:lvl2pPr marL="456981" algn="l" defTabSz="913960" rtl="0" eaLnBrk="1" latinLnBrk="0" hangingPunct="1">
        <a:defRPr sz="1833" kern="1200">
          <a:solidFill>
            <a:schemeClr val="tx1"/>
          </a:solidFill>
          <a:latin typeface="+mn-lt"/>
          <a:ea typeface="+mn-ea"/>
          <a:cs typeface="+mn-cs"/>
        </a:defRPr>
      </a:lvl2pPr>
      <a:lvl3pPr marL="913960" algn="l" defTabSz="913960" rtl="0" eaLnBrk="1" latinLnBrk="0" hangingPunct="1">
        <a:defRPr sz="1833" kern="1200">
          <a:solidFill>
            <a:schemeClr val="tx1"/>
          </a:solidFill>
          <a:latin typeface="+mn-lt"/>
          <a:ea typeface="+mn-ea"/>
          <a:cs typeface="+mn-cs"/>
        </a:defRPr>
      </a:lvl3pPr>
      <a:lvl4pPr marL="1370942" algn="l" defTabSz="913960" rtl="0" eaLnBrk="1" latinLnBrk="0" hangingPunct="1">
        <a:defRPr sz="1833" kern="1200">
          <a:solidFill>
            <a:schemeClr val="tx1"/>
          </a:solidFill>
          <a:latin typeface="+mn-lt"/>
          <a:ea typeface="+mn-ea"/>
          <a:cs typeface="+mn-cs"/>
        </a:defRPr>
      </a:lvl4pPr>
      <a:lvl5pPr marL="1827923" algn="l" defTabSz="913960" rtl="0" eaLnBrk="1" latinLnBrk="0" hangingPunct="1">
        <a:defRPr sz="1833" kern="1200">
          <a:solidFill>
            <a:schemeClr val="tx1"/>
          </a:solidFill>
          <a:latin typeface="+mn-lt"/>
          <a:ea typeface="+mn-ea"/>
          <a:cs typeface="+mn-cs"/>
        </a:defRPr>
      </a:lvl5pPr>
      <a:lvl6pPr marL="2284903" algn="l" defTabSz="913960" rtl="0" eaLnBrk="1" latinLnBrk="0" hangingPunct="1">
        <a:defRPr sz="1833" kern="1200">
          <a:solidFill>
            <a:schemeClr val="tx1"/>
          </a:solidFill>
          <a:latin typeface="+mn-lt"/>
          <a:ea typeface="+mn-ea"/>
          <a:cs typeface="+mn-cs"/>
        </a:defRPr>
      </a:lvl6pPr>
      <a:lvl7pPr marL="2741884" algn="l" defTabSz="913960" rtl="0" eaLnBrk="1" latinLnBrk="0" hangingPunct="1">
        <a:defRPr sz="1833" kern="1200">
          <a:solidFill>
            <a:schemeClr val="tx1"/>
          </a:solidFill>
          <a:latin typeface="+mn-lt"/>
          <a:ea typeface="+mn-ea"/>
          <a:cs typeface="+mn-cs"/>
        </a:defRPr>
      </a:lvl7pPr>
      <a:lvl8pPr marL="3198863" algn="l" defTabSz="913960" rtl="0" eaLnBrk="1" latinLnBrk="0" hangingPunct="1">
        <a:defRPr sz="1833" kern="1200">
          <a:solidFill>
            <a:schemeClr val="tx1"/>
          </a:solidFill>
          <a:latin typeface="+mn-lt"/>
          <a:ea typeface="+mn-ea"/>
          <a:cs typeface="+mn-cs"/>
        </a:defRPr>
      </a:lvl8pPr>
      <a:lvl9pPr marL="3655843" algn="l" defTabSz="913960" rtl="0" eaLnBrk="1" latinLnBrk="0" hangingPunct="1">
        <a:defRPr sz="18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2FDF722-315E-43F9-A8B2-B8D5FB202082}" type="datetime1">
              <a:rPr lang="en-US" smtClean="0"/>
              <a:pPr>
                <a:defRPr/>
              </a:pPr>
              <a:t>11/13/2018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0C8A4F-63C8-494F-B3DE-BC0F2478CF01}" type="slidenum">
              <a:rPr lang="en-US" smtClean="0"/>
              <a:pPr>
                <a:defRPr/>
              </a:pPr>
              <a:t>‹#›</a:t>
            </a:fld>
            <a:endParaRPr lang="en-US" dirty="0"/>
          </a:p>
        </p:txBody>
      </p:sp>
    </p:spTree>
    <p:extLst>
      <p:ext uri="{BB962C8B-B14F-4D97-AF65-F5344CB8AC3E}">
        <p14:creationId xmlns:p14="http://schemas.microsoft.com/office/powerpoint/2010/main" val="3663334052"/>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4" r:id="rId14"/>
    <p:sldLayoutId id="2147484075" r:id="rId15"/>
    <p:sldLayoutId id="214748408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jpeg"/><Relationship Id="rId9" Type="http://schemas.openxmlformats.org/officeDocument/2006/relationships/image" Target="../media/image17.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1.xml"/><Relationship Id="rId1" Type="http://schemas.openxmlformats.org/officeDocument/2006/relationships/themeOverride" Target="../theme/themeOverride1.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1.xml"/><Relationship Id="rId1" Type="http://schemas.openxmlformats.org/officeDocument/2006/relationships/themeOverride" Target="../theme/themeOverride2.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1.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1.xml"/><Relationship Id="rId1" Type="http://schemas.openxmlformats.org/officeDocument/2006/relationships/themeOverride" Target="../theme/themeOverride4.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1.xml"/><Relationship Id="rId1" Type="http://schemas.openxmlformats.org/officeDocument/2006/relationships/themeOverride" Target="../theme/themeOverride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1.xml"/><Relationship Id="rId1" Type="http://schemas.openxmlformats.org/officeDocument/2006/relationships/themeOverride" Target="../theme/themeOverride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1.xml"/><Relationship Id="rId1" Type="http://schemas.openxmlformats.org/officeDocument/2006/relationships/themeOverride" Target="../theme/themeOverride7.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1.xml"/><Relationship Id="rId1" Type="http://schemas.openxmlformats.org/officeDocument/2006/relationships/themeOverride" Target="../theme/themeOverride8.xml"/><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1.xml"/><Relationship Id="rId1" Type="http://schemas.openxmlformats.org/officeDocument/2006/relationships/themeOverride" Target="../theme/themeOverride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1.xml"/><Relationship Id="rId1" Type="http://schemas.openxmlformats.org/officeDocument/2006/relationships/themeOverride" Target="../theme/themeOverride10.xml"/><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1.xml"/><Relationship Id="rId1" Type="http://schemas.openxmlformats.org/officeDocument/2006/relationships/themeOverride" Target="../theme/themeOverride1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1.xml"/><Relationship Id="rId1" Type="http://schemas.openxmlformats.org/officeDocument/2006/relationships/themeOverride" Target="../theme/themeOverride1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1.xml"/><Relationship Id="rId1" Type="http://schemas.openxmlformats.org/officeDocument/2006/relationships/themeOverride" Target="../theme/themeOverride1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22.xml"/><Relationship Id="rId7" Type="http://schemas.openxmlformats.org/officeDocument/2006/relationships/image" Target="../media/image53.png"/><Relationship Id="rId2" Type="http://schemas.openxmlformats.org/officeDocument/2006/relationships/slideLayout" Target="../slideLayouts/slideLayout41.xml"/><Relationship Id="rId1" Type="http://schemas.openxmlformats.org/officeDocument/2006/relationships/themeOverride" Target="../theme/themeOverride1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1.xml"/><Relationship Id="rId1" Type="http://schemas.openxmlformats.org/officeDocument/2006/relationships/themeOverride" Target="../theme/themeOverride15.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1.xml"/><Relationship Id="rId1" Type="http://schemas.openxmlformats.org/officeDocument/2006/relationships/themeOverride" Target="../theme/themeOverride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1.xml"/><Relationship Id="rId1" Type="http://schemas.openxmlformats.org/officeDocument/2006/relationships/themeOverride" Target="../theme/themeOverride1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1.xml"/><Relationship Id="rId1" Type="http://schemas.openxmlformats.org/officeDocument/2006/relationships/themeOverride" Target="../theme/themeOverride18.xml"/><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64.png"/><Relationship Id="rId2" Type="http://schemas.openxmlformats.org/officeDocument/2006/relationships/slideLayout" Target="../slideLayouts/slideLayout41.xml"/><Relationship Id="rId1" Type="http://schemas.openxmlformats.org/officeDocument/2006/relationships/themeOverride" Target="../theme/themeOverride19.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1.xml"/><Relationship Id="rId1" Type="http://schemas.openxmlformats.org/officeDocument/2006/relationships/themeOverride" Target="../theme/themeOverride20.xml"/><Relationship Id="rId5" Type="http://schemas.openxmlformats.org/officeDocument/2006/relationships/image" Target="../media/image66.png"/><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1.xml"/><Relationship Id="rId1" Type="http://schemas.openxmlformats.org/officeDocument/2006/relationships/themeOverride" Target="../theme/themeOverride21.xml"/><Relationship Id="rId5" Type="http://schemas.openxmlformats.org/officeDocument/2006/relationships/image" Target="../media/image69.png"/><Relationship Id="rId4" Type="http://schemas.openxmlformats.org/officeDocument/2006/relationships/image" Target="../media/image6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1.xml"/><Relationship Id="rId1" Type="http://schemas.openxmlformats.org/officeDocument/2006/relationships/themeOverride" Target="../theme/themeOverride2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1.xml"/><Relationship Id="rId1" Type="http://schemas.openxmlformats.org/officeDocument/2006/relationships/themeOverride" Target="../theme/themeOverride23.xml"/><Relationship Id="rId5" Type="http://schemas.openxmlformats.org/officeDocument/2006/relationships/image" Target="../media/image71.png"/><Relationship Id="rId4" Type="http://schemas.openxmlformats.org/officeDocument/2006/relationships/image" Target="../media/image7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1.xml"/><Relationship Id="rId1" Type="http://schemas.openxmlformats.org/officeDocument/2006/relationships/themeOverride" Target="../theme/themeOverride24.xml"/><Relationship Id="rId5" Type="http://schemas.openxmlformats.org/officeDocument/2006/relationships/image" Target="../media/image73.png"/><Relationship Id="rId4" Type="http://schemas.openxmlformats.org/officeDocument/2006/relationships/image" Target="../media/image7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1.xml"/><Relationship Id="rId1" Type="http://schemas.openxmlformats.org/officeDocument/2006/relationships/themeOverride" Target="../theme/themeOverride25.xml"/><Relationship Id="rId5" Type="http://schemas.openxmlformats.org/officeDocument/2006/relationships/image" Target="../media/image75.png"/><Relationship Id="rId4" Type="http://schemas.openxmlformats.org/officeDocument/2006/relationships/image" Target="../media/image7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1.xml"/><Relationship Id="rId1" Type="http://schemas.openxmlformats.org/officeDocument/2006/relationships/themeOverride" Target="../theme/themeOverride26.xml"/><Relationship Id="rId4" Type="http://schemas.openxmlformats.org/officeDocument/2006/relationships/image" Target="../media/image7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1.xml"/><Relationship Id="rId1" Type="http://schemas.openxmlformats.org/officeDocument/2006/relationships/themeOverride" Target="../theme/themeOverride2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1.xml"/><Relationship Id="rId1" Type="http://schemas.openxmlformats.org/officeDocument/2006/relationships/themeOverride" Target="../theme/themeOverride28.xml"/><Relationship Id="rId4" Type="http://schemas.openxmlformats.org/officeDocument/2006/relationships/image" Target="../media/image77.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1.xml"/><Relationship Id="rId1" Type="http://schemas.openxmlformats.org/officeDocument/2006/relationships/themeOverride" Target="../theme/themeOverride29.xml"/><Relationship Id="rId4" Type="http://schemas.openxmlformats.org/officeDocument/2006/relationships/image" Target="../media/image7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1.xml"/><Relationship Id="rId1" Type="http://schemas.openxmlformats.org/officeDocument/2006/relationships/themeOverride" Target="../theme/themeOverride30.xml"/><Relationship Id="rId5" Type="http://schemas.openxmlformats.org/officeDocument/2006/relationships/image" Target="../media/image80.png"/><Relationship Id="rId4" Type="http://schemas.openxmlformats.org/officeDocument/2006/relationships/image" Target="../media/image79.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1.xml"/><Relationship Id="rId1" Type="http://schemas.openxmlformats.org/officeDocument/2006/relationships/themeOverride" Target="../theme/themeOverride31.xml"/><Relationship Id="rId4" Type="http://schemas.openxmlformats.org/officeDocument/2006/relationships/image" Target="../media/image8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1.xml"/><Relationship Id="rId1" Type="http://schemas.openxmlformats.org/officeDocument/2006/relationships/themeOverride" Target="../theme/themeOverride32.xml"/><Relationship Id="rId4" Type="http://schemas.openxmlformats.org/officeDocument/2006/relationships/image" Target="../media/image8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1.xml"/><Relationship Id="rId1" Type="http://schemas.openxmlformats.org/officeDocument/2006/relationships/themeOverride" Target="../theme/themeOverride33.xml"/><Relationship Id="rId4" Type="http://schemas.openxmlformats.org/officeDocument/2006/relationships/image" Target="../media/image83.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1.xml"/><Relationship Id="rId1" Type="http://schemas.openxmlformats.org/officeDocument/2006/relationships/themeOverride" Target="../theme/themeOverride34.xml"/><Relationship Id="rId5" Type="http://schemas.openxmlformats.org/officeDocument/2006/relationships/image" Target="../media/image85.png"/><Relationship Id="rId4" Type="http://schemas.openxmlformats.org/officeDocument/2006/relationships/image" Target="../media/image84.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1.xml"/><Relationship Id="rId1" Type="http://schemas.openxmlformats.org/officeDocument/2006/relationships/themeOverride" Target="../theme/themeOverride35.xml"/><Relationship Id="rId4" Type="http://schemas.openxmlformats.org/officeDocument/2006/relationships/image" Target="../media/image86.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1.xml"/><Relationship Id="rId1" Type="http://schemas.openxmlformats.org/officeDocument/2006/relationships/themeOverride" Target="../theme/themeOverride36.xml"/><Relationship Id="rId4" Type="http://schemas.openxmlformats.org/officeDocument/2006/relationships/image" Target="../media/image87.pn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1.xml"/><Relationship Id="rId1" Type="http://schemas.openxmlformats.org/officeDocument/2006/relationships/themeOverride" Target="../theme/themeOverride37.xml"/><Relationship Id="rId4" Type="http://schemas.openxmlformats.org/officeDocument/2006/relationships/image" Target="../media/image88.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1.xml"/><Relationship Id="rId1" Type="http://schemas.openxmlformats.org/officeDocument/2006/relationships/themeOverride" Target="../theme/themeOverride38.xml"/><Relationship Id="rId5" Type="http://schemas.openxmlformats.org/officeDocument/2006/relationships/image" Target="../media/image90.png"/><Relationship Id="rId4" Type="http://schemas.openxmlformats.org/officeDocument/2006/relationships/image" Target="../media/image89.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1.xml"/><Relationship Id="rId1" Type="http://schemas.openxmlformats.org/officeDocument/2006/relationships/themeOverride" Target="../theme/themeOverride39.xml"/><Relationship Id="rId4" Type="http://schemas.openxmlformats.org/officeDocument/2006/relationships/image" Target="../media/image9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5EED4D1-2C9B-4556-B1D8-7DBA7A7C3797}"/>
              </a:ext>
            </a:extLst>
          </p:cNvPr>
          <p:cNvSpPr>
            <a:spLocks noGrp="1"/>
          </p:cNvSpPr>
          <p:nvPr>
            <p:ph type="ctrTitle"/>
          </p:nvPr>
        </p:nvSpPr>
        <p:spPr>
          <a:xfrm>
            <a:off x="3398291" y="3715799"/>
            <a:ext cx="8311487" cy="1411354"/>
          </a:xfrm>
        </p:spPr>
        <p:txBody>
          <a:bodyPr anchor="ctr">
            <a:normAutofit fontScale="90000"/>
          </a:bodyPr>
          <a:lstStyle/>
          <a:p>
            <a:r>
              <a:rPr lang="en-IN" b="1" dirty="0"/>
              <a:t>Lesson 1</a:t>
            </a:r>
            <a:r>
              <a:rPr lang="en-IN" b="1" dirty="0" smtClean="0"/>
              <a:t>.</a:t>
            </a:r>
            <a:r>
              <a:rPr lang="en-GB" dirty="0">
                <a:solidFill>
                  <a:schemeClr val="tx1"/>
                </a:solidFill>
              </a:rPr>
              <a:t> </a:t>
            </a:r>
            <a:r>
              <a:rPr lang="en-US" dirty="0" smtClean="0">
                <a:solidFill>
                  <a:schemeClr val="tx1"/>
                </a:solidFill>
              </a:rPr>
              <a:t>Java Script</a:t>
            </a:r>
            <a:br>
              <a:rPr lang="en-US" dirty="0" smtClean="0">
                <a:solidFill>
                  <a:schemeClr val="tx1"/>
                </a:solidFill>
              </a:rPr>
            </a:br>
            <a:r>
              <a:rPr lang="en-US" dirty="0" smtClean="0">
                <a:solidFill>
                  <a:schemeClr val="tx1"/>
                </a:solidFill>
              </a:rPr>
              <a:t/>
            </a:r>
            <a:br>
              <a:rPr lang="en-US" dirty="0" smtClean="0">
                <a:solidFill>
                  <a:schemeClr val="tx1"/>
                </a:solidFill>
              </a:rPr>
            </a:br>
            <a:endParaRPr lang="en-US" dirty="0"/>
          </a:p>
        </p:txBody>
      </p:sp>
      <p:pic>
        <p:nvPicPr>
          <p:cNvPr id="4" name="Picture 3" descr="Java.png"/>
          <p:cNvPicPr>
            <a:picLocks noChangeAspect="1"/>
          </p:cNvPicPr>
          <p:nvPr/>
        </p:nvPicPr>
        <p:blipFill>
          <a:blip r:embed="rId3" cstate="print"/>
          <a:stretch>
            <a:fillRect/>
          </a:stretch>
        </p:blipFill>
        <p:spPr>
          <a:xfrm>
            <a:off x="9926171" y="5940703"/>
            <a:ext cx="942009" cy="581364"/>
          </a:xfrm>
          <a:prstGeom prst="rect">
            <a:avLst/>
          </a:prstGeom>
        </p:spPr>
      </p:pic>
      <p:pic>
        <p:nvPicPr>
          <p:cNvPr id="6" name="Picture 5" descr="Tomcat.jpg"/>
          <p:cNvPicPr>
            <a:picLocks noChangeAspect="1"/>
          </p:cNvPicPr>
          <p:nvPr/>
        </p:nvPicPr>
        <p:blipFill>
          <a:blip r:embed="rId4" cstate="print"/>
          <a:stretch>
            <a:fillRect/>
          </a:stretch>
        </p:blipFill>
        <p:spPr>
          <a:xfrm>
            <a:off x="7795001" y="5918847"/>
            <a:ext cx="664221" cy="660220"/>
          </a:xfrm>
          <a:prstGeom prst="rect">
            <a:avLst/>
          </a:prstGeom>
        </p:spPr>
      </p:pic>
      <p:sp>
        <p:nvSpPr>
          <p:cNvPr id="3074" name="AutoShape 2" descr="Image result for Icons for Spring framework"/>
          <p:cNvSpPr>
            <a:spLocks noChangeAspect="1" noChangeArrowheads="1"/>
          </p:cNvSpPr>
          <p:nvPr/>
        </p:nvSpPr>
        <p:spPr bwMode="auto">
          <a:xfrm>
            <a:off x="0" y="-136525"/>
            <a:ext cx="1962150" cy="11430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0418" name="Picture 2" descr="Google Cloud Platform"/>
          <p:cNvPicPr>
            <a:picLocks noChangeAspect="1" noChangeArrowheads="1"/>
          </p:cNvPicPr>
          <p:nvPr/>
        </p:nvPicPr>
        <p:blipFill>
          <a:blip r:embed="rId5" cstate="print"/>
          <a:srcRect/>
          <a:stretch>
            <a:fillRect/>
          </a:stretch>
        </p:blipFill>
        <p:spPr bwMode="auto">
          <a:xfrm>
            <a:off x="911225" y="5663336"/>
            <a:ext cx="1938438" cy="247940"/>
          </a:xfrm>
          <a:prstGeom prst="rect">
            <a:avLst/>
          </a:prstGeom>
          <a:noFill/>
        </p:spPr>
      </p:pic>
      <p:pic>
        <p:nvPicPr>
          <p:cNvPr id="60420" name="Picture 4" descr="Amazon Web Services"/>
          <p:cNvPicPr>
            <a:picLocks noChangeAspect="1" noChangeArrowheads="1"/>
          </p:cNvPicPr>
          <p:nvPr/>
        </p:nvPicPr>
        <p:blipFill>
          <a:blip r:embed="rId6" cstate="print"/>
          <a:srcRect/>
          <a:stretch>
            <a:fillRect/>
          </a:stretch>
        </p:blipFill>
        <p:spPr bwMode="auto">
          <a:xfrm>
            <a:off x="3602261" y="5940703"/>
            <a:ext cx="1562100" cy="571501"/>
          </a:xfrm>
          <a:prstGeom prst="rect">
            <a:avLst/>
          </a:prstGeom>
          <a:noFill/>
        </p:spPr>
      </p:pic>
      <p:pic>
        <p:nvPicPr>
          <p:cNvPr id="15" name="Picture 14"/>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5152" y="6182705"/>
            <a:ext cx="1938438" cy="225258"/>
          </a:xfrm>
          <a:prstGeom prst="rect">
            <a:avLst/>
          </a:prstGeom>
        </p:spPr>
      </p:pic>
      <p:pic>
        <p:nvPicPr>
          <p:cNvPr id="16" name="Picture 15"/>
          <p:cNvPicPr>
            <a:picLocks noChangeAspect="1"/>
          </p:cNvPicPr>
          <p:nvPr/>
        </p:nvPicPr>
        <p:blipFill>
          <a:blip r:embed="rId9"/>
          <a:stretch>
            <a:fillRect/>
          </a:stretch>
        </p:blipFill>
        <p:spPr>
          <a:xfrm>
            <a:off x="8838928" y="6144072"/>
            <a:ext cx="926909" cy="411038"/>
          </a:xfrm>
          <a:prstGeom prst="rect">
            <a:avLst/>
          </a:prstGeom>
        </p:spPr>
      </p:pic>
      <p:pic>
        <p:nvPicPr>
          <p:cNvPr id="18" name="Picture 17">
            <a:extLst>
              <a:ext uri="{FF2B5EF4-FFF2-40B4-BE49-F238E27FC236}">
                <a16:creationId xmlns:a16="http://schemas.microsoft.com/office/drawing/2014/main" xmlns="" id="{27C9F3EB-9187-4190-8E67-FEF395E00658}"/>
              </a:ext>
            </a:extLst>
          </p:cNvPr>
          <p:cNvPicPr>
            <a:picLocks noChangeAspect="1"/>
          </p:cNvPicPr>
          <p:nvPr/>
        </p:nvPicPr>
        <p:blipFill>
          <a:blip r:embed="rId10"/>
          <a:stretch>
            <a:fillRect/>
          </a:stretch>
        </p:blipFill>
        <p:spPr>
          <a:xfrm>
            <a:off x="11103513" y="5752321"/>
            <a:ext cx="808565" cy="860767"/>
          </a:xfrm>
          <a:prstGeom prst="rect">
            <a:avLst/>
          </a:prstGeom>
        </p:spPr>
      </p:pic>
      <p:pic>
        <p:nvPicPr>
          <p:cNvPr id="13" name="Picture 12">
            <a:extLst>
              <a:ext uri="{FF2B5EF4-FFF2-40B4-BE49-F238E27FC236}">
                <a16:creationId xmlns:a16="http://schemas.microsoft.com/office/drawing/2014/main" xmlns="" id="{2F752AAA-4B9B-4453-A531-46D27CAB4C69}"/>
              </a:ext>
            </a:extLst>
          </p:cNvPr>
          <p:cNvPicPr>
            <a:picLocks noChangeAspect="1"/>
          </p:cNvPicPr>
          <p:nvPr/>
        </p:nvPicPr>
        <p:blipFill>
          <a:blip r:embed="rId11"/>
          <a:stretch>
            <a:fillRect/>
          </a:stretch>
        </p:blipFill>
        <p:spPr>
          <a:xfrm>
            <a:off x="5337032" y="5921899"/>
            <a:ext cx="2457969" cy="609108"/>
          </a:xfrm>
          <a:prstGeom prst="rect">
            <a:avLst/>
          </a:prstGeom>
        </p:spPr>
      </p:pic>
    </p:spTree>
    <p:extLst>
      <p:ext uri="{BB962C8B-B14F-4D97-AF65-F5344CB8AC3E}">
        <p14:creationId xmlns:p14="http://schemas.microsoft.com/office/powerpoint/2010/main" val="263744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86" y="271463"/>
            <a:ext cx="9857014" cy="631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89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057" y="1741714"/>
            <a:ext cx="11321143" cy="464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42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642" y="1432152"/>
            <a:ext cx="8610600" cy="625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314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8" y="2188482"/>
            <a:ext cx="892492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14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22" y="1519238"/>
            <a:ext cx="9535004" cy="4286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15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Disadvantages of JavaScript</a:t>
            </a:r>
            <a:endParaRPr lang="en-IN" dirty="0"/>
          </a:p>
        </p:txBody>
      </p:sp>
      <p:sp>
        <p:nvSpPr>
          <p:cNvPr id="3" name="Content Placeholder 2"/>
          <p:cNvSpPr>
            <a:spLocks noGrp="1"/>
          </p:cNvSpPr>
          <p:nvPr>
            <p:ph idx="1"/>
          </p:nvPr>
        </p:nvSpPr>
        <p:spPr/>
        <p:txBody>
          <a:bodyPr>
            <a:normAutofit fontScale="92500" lnSpcReduction="10000"/>
          </a:bodyPr>
          <a:lstStyle/>
          <a:p>
            <a:r>
              <a:rPr lang="en-GB" dirty="0">
                <a:solidFill>
                  <a:srgbClr val="FFC000"/>
                </a:solidFill>
              </a:rPr>
              <a:t>There are two main disadvantages of JavaScript</a:t>
            </a:r>
          </a:p>
          <a:p>
            <a:endParaRPr lang="en-GB" dirty="0">
              <a:solidFill>
                <a:srgbClr val="FFC000"/>
              </a:solidFill>
            </a:endParaRPr>
          </a:p>
          <a:p>
            <a:r>
              <a:rPr lang="en-GB" dirty="0">
                <a:solidFill>
                  <a:srgbClr val="FFC000"/>
                </a:solidFill>
              </a:rPr>
              <a:t>Security : </a:t>
            </a:r>
            <a:r>
              <a:rPr lang="en-GB" dirty="0"/>
              <a:t>JavaScript runs on the client machine. So a malicious user may use JavaScript to do a variety of things like tracking your browsing history, stealing passwords etc. This is one of the main reasons why people disable JavaScript.</a:t>
            </a:r>
          </a:p>
          <a:p>
            <a:endParaRPr lang="en-GB" dirty="0">
              <a:solidFill>
                <a:srgbClr val="FFC000"/>
              </a:solidFill>
            </a:endParaRPr>
          </a:p>
          <a:p>
            <a:r>
              <a:rPr lang="en-GB" dirty="0">
                <a:solidFill>
                  <a:srgbClr val="FFC000"/>
                </a:solidFill>
              </a:rPr>
              <a:t>Browser Compatibility : </a:t>
            </a:r>
            <a:r>
              <a:rPr lang="en-GB" dirty="0"/>
              <a:t>Not all browsers treat the same piece of JavaScript in the same manner. This means the functionality and the user interface may vary from browser to browser. That is why cross-browser testing is very important. However, with JavaScript libraries like </a:t>
            </a:r>
            <a:r>
              <a:rPr lang="en-GB" dirty="0" err="1"/>
              <a:t>jQuery</a:t>
            </a:r>
            <a:r>
              <a:rPr lang="en-GB" dirty="0"/>
              <a:t> Browser Compatibility is no longer a major issue.</a:t>
            </a:r>
          </a:p>
          <a:p>
            <a:endParaRPr lang="en-GB" dirty="0"/>
          </a:p>
          <a:p>
            <a:r>
              <a:rPr lang="en-GB" dirty="0">
                <a:solidFill>
                  <a:srgbClr val="FFC000"/>
                </a:solidFill>
              </a:rPr>
              <a:t>Example 1 : </a:t>
            </a:r>
            <a:r>
              <a:rPr lang="en-GB" dirty="0" err="1">
                <a:solidFill>
                  <a:srgbClr val="FFC000"/>
                </a:solidFill>
              </a:rPr>
              <a:t>innerText</a:t>
            </a:r>
            <a:r>
              <a:rPr lang="en-GB" dirty="0">
                <a:solidFill>
                  <a:srgbClr val="FFC000"/>
                </a:solidFill>
              </a:rPr>
              <a:t> </a:t>
            </a:r>
            <a:r>
              <a:rPr lang="en-GB" dirty="0"/>
              <a:t>property is supported in IE &amp; Chrome, but not in Firefox. This means the </a:t>
            </a:r>
            <a:r>
              <a:rPr lang="en-GB" dirty="0" err="1"/>
              <a:t>ValidatForm</a:t>
            </a:r>
            <a:r>
              <a:rPr lang="en-GB" dirty="0"/>
              <a:t>() JavaScript function that we worked with in Part 1, will only work in IE &amp; Chrome but not in Firefox. For this function to work in all the browsers (IE, Chrome &amp; Firefox), replace </a:t>
            </a:r>
            <a:r>
              <a:rPr lang="en-GB" dirty="0" err="1">
                <a:solidFill>
                  <a:srgbClr val="FFC000"/>
                </a:solidFill>
              </a:rPr>
              <a:t>innerText</a:t>
            </a:r>
            <a:r>
              <a:rPr lang="en-GB" dirty="0">
                <a:solidFill>
                  <a:srgbClr val="FFC000"/>
                </a:solidFill>
              </a:rPr>
              <a:t> </a:t>
            </a:r>
            <a:r>
              <a:rPr lang="en-GB" dirty="0"/>
              <a:t>property with </a:t>
            </a:r>
            <a:r>
              <a:rPr lang="en-GB" dirty="0" err="1">
                <a:solidFill>
                  <a:srgbClr val="FFC000"/>
                </a:solidFill>
              </a:rPr>
              <a:t>textContent</a:t>
            </a:r>
            <a:endParaRPr lang="en-IN" dirty="0"/>
          </a:p>
        </p:txBody>
      </p:sp>
    </p:spTree>
    <p:extLst>
      <p:ext uri="{BB962C8B-B14F-4D97-AF65-F5344CB8AC3E}">
        <p14:creationId xmlns:p14="http://schemas.microsoft.com/office/powerpoint/2010/main" val="252071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Tools for learning </a:t>
            </a:r>
            <a:r>
              <a:rPr lang="en-GB" dirty="0" smtClean="0"/>
              <a:t>JavaScript	</a:t>
            </a:r>
            <a:endParaRPr lang="en-IN" dirty="0"/>
          </a:p>
        </p:txBody>
      </p:sp>
      <p:sp>
        <p:nvSpPr>
          <p:cNvPr id="3" name="Content Placeholder 2"/>
          <p:cNvSpPr>
            <a:spLocks noGrp="1"/>
          </p:cNvSpPr>
          <p:nvPr>
            <p:ph idx="1"/>
          </p:nvPr>
        </p:nvSpPr>
        <p:spPr/>
        <p:txBody>
          <a:bodyPr/>
          <a:lstStyle/>
          <a:p>
            <a:r>
              <a:rPr lang="en-GB" dirty="0">
                <a:solidFill>
                  <a:srgbClr val="FFC000"/>
                </a:solidFill>
              </a:rPr>
              <a:t>Tools required to learn JavaScript</a:t>
            </a:r>
          </a:p>
          <a:p>
            <a:r>
              <a:rPr lang="en-GB" dirty="0"/>
              <a:t>To learn JavaScript all you need is a text editor like NOTEPAD and a browser. You can use any browser Chrome, Internet Explorer or Firefox</a:t>
            </a:r>
          </a:p>
          <a:p>
            <a:endParaRPr lang="en-GB" dirty="0">
              <a:solidFill>
                <a:srgbClr val="FFC000"/>
              </a:solidFill>
            </a:endParaRPr>
          </a:p>
          <a:p>
            <a:r>
              <a:rPr lang="en-GB" dirty="0">
                <a:solidFill>
                  <a:srgbClr val="FFC000"/>
                </a:solidFill>
              </a:rPr>
              <a:t>Copy and paste the following HTML and JavaScript in a notepad. </a:t>
            </a:r>
            <a:r>
              <a:rPr lang="en-GB" dirty="0"/>
              <a:t>Save it with a .HTM or .HTML extension and open with your favourite </a:t>
            </a:r>
            <a:r>
              <a:rPr lang="en-GB" dirty="0" smtClean="0"/>
              <a:t>browser</a:t>
            </a:r>
          </a:p>
          <a:p>
            <a:endParaRPr lang="en-IN" dirty="0"/>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392" y="4510541"/>
            <a:ext cx="465772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295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Inline </a:t>
            </a:r>
            <a:r>
              <a:rPr lang="en-GB" sz="4000" dirty="0" err="1"/>
              <a:t>vs</a:t>
            </a:r>
            <a:r>
              <a:rPr lang="en-GB" sz="4000" dirty="0"/>
              <a:t> </a:t>
            </a:r>
            <a:r>
              <a:rPr lang="en-GB" sz="4000" dirty="0" smtClean="0"/>
              <a:t>External JavaScript</a:t>
            </a:r>
            <a:endParaRPr lang="en-US" sz="4000" dirty="0" smtClean="0"/>
          </a:p>
        </p:txBody>
      </p:sp>
      <p:sp>
        <p:nvSpPr>
          <p:cNvPr id="5125" name="TextBox 1"/>
          <p:cNvSpPr txBox="1">
            <a:spLocks noChangeArrowheads="1"/>
          </p:cNvSpPr>
          <p:nvPr/>
        </p:nvSpPr>
        <p:spPr bwMode="auto">
          <a:xfrm>
            <a:off x="228600" y="561978"/>
            <a:ext cx="11709400" cy="564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dirty="0" smtClean="0">
                <a:solidFill>
                  <a:srgbClr val="FFC000"/>
                </a:solidFill>
              </a:rPr>
              <a:t>JavaScript can be stored either inline on the page or in an external .</a:t>
            </a:r>
            <a:r>
              <a:rPr lang="en-GB" sz="1900" dirty="0" err="1" smtClean="0">
                <a:solidFill>
                  <a:srgbClr val="FFC000"/>
                </a:solidFill>
              </a:rPr>
              <a:t>js</a:t>
            </a:r>
            <a:r>
              <a:rPr lang="en-GB" sz="1900" dirty="0" smtClean="0">
                <a:solidFill>
                  <a:srgbClr val="FFC000"/>
                </a:solidFill>
              </a:rPr>
              <a:t> file</a:t>
            </a: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Inline JavaScript Example :</a:t>
            </a: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p:txBody>
      </p:sp>
      <p:pic>
        <p:nvPicPr>
          <p:cNvPr id="512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51" y="1549401"/>
            <a:ext cx="930910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543245"/>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Inline </a:t>
            </a:r>
            <a:r>
              <a:rPr lang="en-GB" sz="4000" dirty="0" err="1"/>
              <a:t>vs</a:t>
            </a:r>
            <a:r>
              <a:rPr lang="en-GB" sz="4000" dirty="0"/>
              <a:t> </a:t>
            </a:r>
            <a:r>
              <a:rPr lang="en-GB" sz="4000" dirty="0" smtClean="0"/>
              <a:t>External JavaScript</a:t>
            </a:r>
            <a:endParaRPr lang="en-US" sz="4000" dirty="0" smtClean="0"/>
          </a:p>
        </p:txBody>
      </p:sp>
      <p:sp>
        <p:nvSpPr>
          <p:cNvPr id="6149" name="TextBox 1"/>
          <p:cNvSpPr txBox="1">
            <a:spLocks noChangeArrowheads="1"/>
          </p:cNvSpPr>
          <p:nvPr/>
        </p:nvSpPr>
        <p:spPr bwMode="auto">
          <a:xfrm>
            <a:off x="285751" y="561978"/>
            <a:ext cx="11709400" cy="564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dirty="0" smtClean="0">
                <a:solidFill>
                  <a:srgbClr val="FFC000"/>
                </a:solidFill>
              </a:rPr>
              <a:t>External JavaScript Example :</a:t>
            </a: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External JavaScript.js</a:t>
            </a: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p:txBody>
      </p:sp>
      <p:pic>
        <p:nvPicPr>
          <p:cNvPr id="61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1" y="938216"/>
            <a:ext cx="91948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1" y="4124325"/>
            <a:ext cx="7518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48860"/>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Inline </a:t>
            </a:r>
            <a:r>
              <a:rPr lang="en-GB" sz="4000" dirty="0" err="1"/>
              <a:t>vs</a:t>
            </a:r>
            <a:r>
              <a:rPr lang="en-GB" sz="4000" dirty="0"/>
              <a:t> </a:t>
            </a:r>
            <a:r>
              <a:rPr lang="en-GB" sz="4000" dirty="0" smtClean="0"/>
              <a:t>External JavaScript</a:t>
            </a:r>
            <a:endParaRPr lang="en-US" sz="4000" dirty="0" smtClean="0"/>
          </a:p>
        </p:txBody>
      </p:sp>
      <p:sp>
        <p:nvSpPr>
          <p:cNvPr id="7173" name="TextBox 1"/>
          <p:cNvSpPr txBox="1">
            <a:spLocks noChangeArrowheads="1"/>
          </p:cNvSpPr>
          <p:nvPr/>
        </p:nvSpPr>
        <p:spPr bwMode="auto">
          <a:xfrm>
            <a:off x="228600" y="561976"/>
            <a:ext cx="11709400" cy="36009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dirty="0" smtClean="0">
                <a:solidFill>
                  <a:srgbClr val="FFC000"/>
                </a:solidFill>
              </a:rPr>
              <a:t>Advantages of external JavaScript over inline JavaScript :</a:t>
            </a:r>
          </a:p>
          <a:p>
            <a:pPr eaLnBrk="1" fontAlgn="base" hangingPunct="1">
              <a:spcBef>
                <a:spcPct val="0"/>
              </a:spcBef>
              <a:spcAft>
                <a:spcPct val="0"/>
              </a:spcAft>
            </a:pPr>
            <a:r>
              <a:rPr lang="en-GB" sz="1900" dirty="0" smtClean="0">
                <a:solidFill>
                  <a:srgbClr val="FFC000"/>
                </a:solidFill>
              </a:rPr>
              <a:t/>
            </a:r>
            <a:br>
              <a:rPr lang="en-GB" sz="1900" dirty="0" smtClean="0">
                <a:solidFill>
                  <a:srgbClr val="FFC000"/>
                </a:solidFill>
              </a:rPr>
            </a:br>
            <a:r>
              <a:rPr lang="en-GB" sz="1900" dirty="0" smtClean="0">
                <a:solidFill>
                  <a:srgbClr val="FFC000"/>
                </a:solidFill>
              </a:rPr>
              <a:t>Maintainability : </a:t>
            </a:r>
            <a:r>
              <a:rPr lang="en-GB" sz="1900" dirty="0" smtClean="0">
                <a:solidFill>
                  <a:srgbClr val="FFFFFF"/>
                </a:solidFill>
              </a:rPr>
              <a:t>JavaScript in external files can be referenced on multiple pages without having to duplicate the code inline on every page. If something has to change, you only have one place to change. So external JavaScript code can be reused and maintenance will be much easier.</a:t>
            </a: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Separation of Concerns : </a:t>
            </a:r>
            <a:r>
              <a:rPr lang="en-GB" sz="1900" dirty="0" smtClean="0">
                <a:solidFill>
                  <a:srgbClr val="FFFFFF"/>
                </a:solidFill>
              </a:rPr>
              <a:t>Storing JavaScript in a separate external .</a:t>
            </a:r>
            <a:r>
              <a:rPr lang="en-GB" sz="1900" dirty="0" err="1" smtClean="0">
                <a:solidFill>
                  <a:srgbClr val="FFFFFF"/>
                </a:solidFill>
              </a:rPr>
              <a:t>js</a:t>
            </a:r>
            <a:r>
              <a:rPr lang="en-GB" sz="1900" dirty="0" smtClean="0">
                <a:solidFill>
                  <a:srgbClr val="FFFFFF"/>
                </a:solidFill>
              </a:rPr>
              <a:t> file adheres to Separation of concerns design principle. In general it is a good practice to separate HTML, CSS and JavaScript as it makes it easier working with them. Also allows multiple developers to work simultaneously.</a:t>
            </a: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Performance : </a:t>
            </a:r>
            <a:r>
              <a:rPr lang="en-GB" sz="1900" dirty="0" smtClean="0">
                <a:solidFill>
                  <a:srgbClr val="FFFFFF"/>
                </a:solidFill>
              </a:rPr>
              <a:t>An external JavaScript file can be cached by the browser, where as an inline JavaScript on the page is loaded every time the page loads.</a:t>
            </a:r>
            <a:endParaRPr lang="en-GB" sz="1900" dirty="0" smtClean="0">
              <a:solidFill>
                <a:srgbClr val="FFC000"/>
              </a:solidFill>
            </a:endParaRPr>
          </a:p>
        </p:txBody>
      </p:sp>
    </p:spTree>
    <p:extLst>
      <p:ext uri="{BB962C8B-B14F-4D97-AF65-F5344CB8AC3E}">
        <p14:creationId xmlns:p14="http://schemas.microsoft.com/office/powerpoint/2010/main" val="3664368420"/>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Client Side v/s Server Side Validation</a:t>
            </a:r>
            <a:endParaRPr lang="en-IN" dirty="0"/>
          </a:p>
        </p:txBody>
      </p:sp>
      <p:sp>
        <p:nvSpPr>
          <p:cNvPr id="3" name="Content Placeholder 2"/>
          <p:cNvSpPr>
            <a:spLocks noGrp="1"/>
          </p:cNvSpPr>
          <p:nvPr>
            <p:ph idx="1"/>
          </p:nvPr>
        </p:nvSpPr>
        <p:spPr/>
        <p:txBody>
          <a:bodyPr>
            <a:normAutofit fontScale="92500" lnSpcReduction="10000"/>
          </a:bodyPr>
          <a:lstStyle/>
          <a:p>
            <a:r>
              <a:rPr lang="en-GB" dirty="0">
                <a:solidFill>
                  <a:srgbClr val="FFC000"/>
                </a:solidFill>
              </a:rPr>
              <a:t>Client side validation can be very easily bypassed by disabling JavaScript on a client browser. </a:t>
            </a:r>
          </a:p>
          <a:p>
            <a:endParaRPr lang="en-GB" dirty="0">
              <a:solidFill>
                <a:srgbClr val="FFC000"/>
              </a:solidFill>
            </a:endParaRPr>
          </a:p>
          <a:p>
            <a:endParaRPr lang="en-GB" dirty="0"/>
          </a:p>
          <a:p>
            <a:r>
              <a:rPr lang="en-GB" dirty="0"/>
              <a:t>If JavaScript is disabled and if we don't have any server side validation, there could be different threats ranging from storing invalid data to security vulnerabilities.</a:t>
            </a:r>
          </a:p>
          <a:p>
            <a:endParaRPr lang="en-GB" dirty="0">
              <a:solidFill>
                <a:srgbClr val="FFC000"/>
              </a:solidFill>
            </a:endParaRPr>
          </a:p>
          <a:p>
            <a:endParaRPr lang="en-GB" dirty="0">
              <a:solidFill>
                <a:srgbClr val="FFC000"/>
              </a:solidFill>
            </a:endParaRPr>
          </a:p>
          <a:p>
            <a:r>
              <a:rPr lang="en-GB" dirty="0">
                <a:solidFill>
                  <a:srgbClr val="FFC000"/>
                </a:solidFill>
              </a:rPr>
              <a:t>Client-side validation provides better user experience as it reduces the unnecessary round trips between the client and the server. So client side validation is nice to have. </a:t>
            </a:r>
          </a:p>
          <a:p>
            <a:r>
              <a:rPr lang="en-GB" dirty="0">
                <a:solidFill>
                  <a:srgbClr val="FFC000"/>
                </a:solidFill>
              </a:rPr>
              <a:t/>
            </a:r>
            <a:br>
              <a:rPr lang="en-GB" dirty="0">
                <a:solidFill>
                  <a:srgbClr val="FFC000"/>
                </a:solidFill>
              </a:rPr>
            </a:br>
            <a:r>
              <a:rPr lang="en-GB" dirty="0"/>
              <a:t>However, if JavaScript is disabled or if the user is making a request using tools like fiddler we still want to validate the form before saving data. So, server side validation should always be there irrespective of whether we have client side validation or not.</a:t>
            </a:r>
            <a:endParaRPr lang="en-IN" dirty="0"/>
          </a:p>
        </p:txBody>
      </p:sp>
    </p:spTree>
    <p:extLst>
      <p:ext uri="{BB962C8B-B14F-4D97-AF65-F5344CB8AC3E}">
        <p14:creationId xmlns:p14="http://schemas.microsoft.com/office/powerpoint/2010/main" val="96211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Where should the script tag be </a:t>
            </a:r>
            <a:r>
              <a:rPr lang="en-GB" sz="4000" dirty="0" smtClean="0"/>
              <a:t>placed</a:t>
            </a:r>
            <a:endParaRPr lang="en-US" sz="4000" dirty="0" smtClean="0"/>
          </a:p>
        </p:txBody>
      </p:sp>
      <p:sp>
        <p:nvSpPr>
          <p:cNvPr id="5125" name="TextBox 1"/>
          <p:cNvSpPr txBox="1">
            <a:spLocks noChangeArrowheads="1"/>
          </p:cNvSpPr>
          <p:nvPr/>
        </p:nvSpPr>
        <p:spPr bwMode="auto">
          <a:xfrm>
            <a:off x="228600" y="561976"/>
            <a:ext cx="11709400" cy="5355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Should the &lt;script&gt; tag be placed in the body or head section of the page. </a:t>
            </a:r>
            <a:r>
              <a:rPr lang="en-GB" sz="1900" smtClean="0">
                <a:solidFill>
                  <a:srgbClr val="FFFFFF"/>
                </a:solidFill>
              </a:rPr>
              <a:t>In general the &lt;script&gt; tag can be placed either in the head or body section.</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Why did the JavaScript did not work in this case</a:t>
            </a:r>
          </a:p>
          <a:p>
            <a:pPr eaLnBrk="1" fontAlgn="base" hangingPunct="1">
              <a:spcBef>
                <a:spcPct val="0"/>
              </a:spcBef>
              <a:spcAft>
                <a:spcPct val="0"/>
              </a:spcAft>
            </a:pPr>
            <a:r>
              <a:rPr lang="en-GB" sz="1900" smtClean="0">
                <a:solidFill>
                  <a:srgbClr val="FFFFFF"/>
                </a:solidFill>
              </a:rPr>
              <a:t>JavaScript code is present before the textbox control. By the time the JavaScript code is executed, the textbox is still not loaded into browser DOM (Document Object Model). This is the reason JavaScript can't find the textbox and throws a NULL reference error.</a:t>
            </a:r>
          </a:p>
        </p:txBody>
      </p:sp>
      <p:pic>
        <p:nvPicPr>
          <p:cNvPr id="512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1" y="1524000"/>
            <a:ext cx="94107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865783"/>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Where should the script tag be </a:t>
            </a:r>
            <a:r>
              <a:rPr lang="en-GB" sz="4000" dirty="0" smtClean="0"/>
              <a:t>placed</a:t>
            </a:r>
            <a:endParaRPr lang="en-US" sz="4000" dirty="0" smtClean="0"/>
          </a:p>
        </p:txBody>
      </p:sp>
      <p:sp>
        <p:nvSpPr>
          <p:cNvPr id="6149" name="TextBox 1"/>
          <p:cNvSpPr txBox="1">
            <a:spLocks noChangeArrowheads="1"/>
          </p:cNvSpPr>
          <p:nvPr/>
        </p:nvSpPr>
        <p:spPr bwMode="auto">
          <a:xfrm>
            <a:off x="228600" y="561976"/>
            <a:ext cx="11709400" cy="58651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marL="228600" indent="-228600" eaLnBrk="1" fontAlgn="base" hangingPunct="1">
              <a:lnSpc>
                <a:spcPct val="80000"/>
              </a:lnSpc>
              <a:spcBef>
                <a:spcPts val="1000"/>
              </a:spcBef>
              <a:spcAft>
                <a:spcPct val="0"/>
              </a:spcAft>
              <a:buFont typeface="Arial" panose="020B0604020202020204" pitchFamily="34" charset="0"/>
              <a:buChar char="•"/>
            </a:pPr>
            <a:r>
              <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If the JavaScript is present in an external file and if you are referencing it on a page using &lt;script&gt; element, where should such &lt;script&gt; element be placed.</a:t>
            </a:r>
          </a:p>
          <a:p>
            <a:pPr marL="228600" indent="-228600" eaLnBrk="1" fontAlgn="base" hangingPunct="1">
              <a:lnSpc>
                <a:spcPct val="80000"/>
              </a:lnSpc>
              <a:spcBef>
                <a:spcPts val="1000"/>
              </a:spcBef>
              <a:spcAft>
                <a:spcPct val="0"/>
              </a:spcAft>
              <a:buFont typeface="Arial" panose="020B0604020202020204" pitchFamily="34" charset="0"/>
              <a:buChar char="•"/>
            </a:pPr>
            <a:endPar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228600" indent="-228600" eaLnBrk="1" fontAlgn="base" hangingPunct="1">
              <a:lnSpc>
                <a:spcPct val="80000"/>
              </a:lnSpc>
              <a:spcBef>
                <a:spcPts val="1000"/>
              </a:spcBef>
              <a:spcAft>
                <a:spcPct val="0"/>
              </a:spcAft>
              <a:buFont typeface="Arial" panose="020B0604020202020204" pitchFamily="34" charset="0"/>
              <a:buChar char="•"/>
            </a:pPr>
            <a:r>
              <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To answer this question, first let's understand what happens when a browser starts loading a web page.</a:t>
            </a:r>
            <a:br>
              <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br>
            <a:endPar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228600" indent="-228600" eaLnBrk="1" fontAlgn="base" hangingPunct="1">
              <a:lnSpc>
                <a:spcPct val="80000"/>
              </a:lnSpc>
              <a:spcBef>
                <a:spcPts val="1000"/>
              </a:spcBef>
              <a:spcAft>
                <a:spcPct val="0"/>
              </a:spcAft>
              <a:buFont typeface="Arial" panose="020B0604020202020204" pitchFamily="34" charset="0"/>
              <a:buChar char="•"/>
            </a:pPr>
            <a:r>
              <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1. The browser starts parsing the HTML</a:t>
            </a:r>
            <a:br>
              <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br>
            <a:endPar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228600" indent="-228600" eaLnBrk="1" fontAlgn="base" hangingPunct="1">
              <a:lnSpc>
                <a:spcPct val="80000"/>
              </a:lnSpc>
              <a:spcBef>
                <a:spcPts val="1000"/>
              </a:spcBef>
              <a:spcAft>
                <a:spcPct val="0"/>
              </a:spcAft>
              <a:buFont typeface="Arial" panose="020B0604020202020204" pitchFamily="34" charset="0"/>
              <a:buChar char="•"/>
            </a:pPr>
            <a:r>
              <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2. When the parser encounters a &lt;script&gt; tag that references an external JavaScript file. The parser stops parsing the HTML and the browser makes a request to download the script file. Until the download is complete, the parser is blocked from parsing the rest of the HTML on the page.</a:t>
            </a:r>
            <a:br>
              <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br>
            <a:endPar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228600" indent="-228600" eaLnBrk="1" fontAlgn="base" hangingPunct="1">
              <a:lnSpc>
                <a:spcPct val="80000"/>
              </a:lnSpc>
              <a:spcBef>
                <a:spcPts val="1000"/>
              </a:spcBef>
              <a:spcAft>
                <a:spcPct val="0"/>
              </a:spcAft>
              <a:buFont typeface="Arial" panose="020B0604020202020204" pitchFamily="34" charset="0"/>
              <a:buChar char="•"/>
            </a:pPr>
            <a:r>
              <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3. When the download is complete, that's when the parser will resume to parse the rest of the HTML. </a:t>
            </a:r>
          </a:p>
          <a:p>
            <a:pPr marL="228600" indent="-228600" eaLnBrk="1" fontAlgn="base" hangingPunct="1">
              <a:lnSpc>
                <a:spcPct val="80000"/>
              </a:lnSpc>
              <a:spcBef>
                <a:spcPts val="1000"/>
              </a:spcBef>
              <a:spcAft>
                <a:spcPct val="0"/>
              </a:spcAft>
              <a:buFont typeface="Arial" panose="020B0604020202020204" pitchFamily="34" charset="0"/>
              <a:buChar char="•"/>
            </a:pPr>
            <a:endPar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228600" indent="-228600" eaLnBrk="1" fontAlgn="base" hangingPunct="1">
              <a:lnSpc>
                <a:spcPct val="80000"/>
              </a:lnSpc>
              <a:spcBef>
                <a:spcPts val="1000"/>
              </a:spcBef>
              <a:spcAft>
                <a:spcPct val="0"/>
              </a:spcAft>
              <a:buFont typeface="Arial" panose="020B0604020202020204" pitchFamily="34" charset="0"/>
              <a:buChar char="•"/>
            </a:pPr>
            <a:r>
              <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This means the page loading is stopped until all the scripts are loaded which affects user experience.</a:t>
            </a:r>
          </a:p>
        </p:txBody>
      </p:sp>
    </p:spTree>
    <p:extLst>
      <p:ext uri="{BB962C8B-B14F-4D97-AF65-F5344CB8AC3E}">
        <p14:creationId xmlns:p14="http://schemas.microsoft.com/office/powerpoint/2010/main" val="3095160737"/>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Where should the script tag be </a:t>
            </a:r>
            <a:r>
              <a:rPr lang="en-GB" sz="4000" dirty="0" smtClean="0"/>
              <a:t>placed</a:t>
            </a:r>
            <a:endParaRPr lang="en-US" sz="4000" dirty="0" smtClean="0"/>
          </a:p>
        </p:txBody>
      </p:sp>
      <p:sp>
        <p:nvSpPr>
          <p:cNvPr id="7173" name="TextBox 1"/>
          <p:cNvSpPr txBox="1">
            <a:spLocks noChangeArrowheads="1"/>
          </p:cNvSpPr>
          <p:nvPr/>
        </p:nvSpPr>
        <p:spPr bwMode="auto">
          <a:xfrm>
            <a:off x="228600" y="561975"/>
            <a:ext cx="11709400" cy="38184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marL="228600" indent="-228600" eaLnBrk="1" fontAlgn="base" hangingPunct="1">
              <a:lnSpc>
                <a:spcPct val="80000"/>
              </a:lnSpc>
              <a:spcBef>
                <a:spcPts val="1000"/>
              </a:spcBef>
              <a:spcAft>
                <a:spcPct val="0"/>
              </a:spcAft>
              <a:buFont typeface="Arial" panose="020B0604020202020204" pitchFamily="34" charset="0"/>
              <a:buChar char="•"/>
            </a:pPr>
            <a:r>
              <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In general, the suggested good practice is to place the &lt;script&gt; tag just before the closing &lt;body&gt; tag, so it doesn't block the HTML parser. </a:t>
            </a:r>
          </a:p>
          <a:p>
            <a:pPr marL="228600" indent="-228600" eaLnBrk="1" fontAlgn="base" hangingPunct="1">
              <a:lnSpc>
                <a:spcPct val="80000"/>
              </a:lnSpc>
              <a:spcBef>
                <a:spcPts val="1000"/>
              </a:spcBef>
              <a:spcAft>
                <a:spcPct val="0"/>
              </a:spcAft>
              <a:buFont typeface="Arial" panose="020B0604020202020204" pitchFamily="34" charset="0"/>
              <a:buChar char="•"/>
            </a:pPr>
            <a:endPar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228600" indent="-228600" eaLnBrk="1" fontAlgn="base" hangingPunct="1">
              <a:lnSpc>
                <a:spcPct val="80000"/>
              </a:lnSpc>
              <a:spcBef>
                <a:spcPts val="1000"/>
              </a:spcBef>
              <a:spcAft>
                <a:spcPct val="0"/>
              </a:spcAft>
              <a:buFont typeface="Arial" panose="020B0604020202020204" pitchFamily="34" charset="0"/>
              <a:buChar char="•"/>
            </a:pPr>
            <a:r>
              <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However, modern browsers support </a:t>
            </a:r>
            <a:r>
              <a:rPr lang="en-GB" sz="2200" dirty="0" err="1">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async</a:t>
            </a:r>
            <a:r>
              <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and defer attributes on scripts. These attributes tell the browser it's safe to continue parsing while the scripts are being downloaded. But even with these attributes, from a performance standpoint it is still better to place &lt;script&gt; tag just before closing &lt;body&gt; tag. </a:t>
            </a:r>
          </a:p>
          <a:p>
            <a:pPr marL="228600" indent="-228600" eaLnBrk="1" fontAlgn="base" hangingPunct="1">
              <a:lnSpc>
                <a:spcPct val="80000"/>
              </a:lnSpc>
              <a:spcBef>
                <a:spcPts val="1000"/>
              </a:spcBef>
              <a:spcAft>
                <a:spcPct val="0"/>
              </a:spcAft>
              <a:buFont typeface="Arial" panose="020B0604020202020204" pitchFamily="34" charset="0"/>
              <a:buChar char="•"/>
            </a:pPr>
            <a:endPar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228600" indent="-228600" eaLnBrk="1" fontAlgn="base" hangingPunct="1">
              <a:lnSpc>
                <a:spcPct val="80000"/>
              </a:lnSpc>
              <a:spcBef>
                <a:spcPts val="1000"/>
              </a:spcBef>
              <a:spcAft>
                <a:spcPct val="0"/>
              </a:spcAft>
              <a:buFont typeface="Arial" panose="020B0604020202020204" pitchFamily="34" charset="0"/>
              <a:buChar char="•"/>
            </a:pPr>
            <a:r>
              <a:rPr lang="en-GB" sz="22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According to HTTP/1.1 specification browsers download no more than two components in parallel. So, if the page has several images to download and if you place &lt;script&gt; tags at the top of the page, the script files start to download first which blocks the images download which adds to the total page load time.</a:t>
            </a:r>
          </a:p>
        </p:txBody>
      </p:sp>
    </p:spTree>
    <p:extLst>
      <p:ext uri="{BB962C8B-B14F-4D97-AF65-F5344CB8AC3E}">
        <p14:creationId xmlns:p14="http://schemas.microsoft.com/office/powerpoint/2010/main" val="3059276067"/>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JavaScript Basics</a:t>
            </a:r>
            <a:endParaRPr lang="en-US" sz="4000" dirty="0" smtClean="0"/>
          </a:p>
        </p:txBody>
      </p:sp>
      <p:sp>
        <p:nvSpPr>
          <p:cNvPr id="5125" name="TextBox 1"/>
          <p:cNvSpPr txBox="1">
            <a:spLocks noChangeArrowheads="1"/>
          </p:cNvSpPr>
          <p:nvPr/>
        </p:nvSpPr>
        <p:spPr bwMode="auto">
          <a:xfrm>
            <a:off x="228600" y="561976"/>
            <a:ext cx="11709400" cy="41857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Is JavaScript case sensitive</a:t>
            </a:r>
          </a:p>
          <a:p>
            <a:pPr eaLnBrk="1" fontAlgn="base" hangingPunct="1">
              <a:spcBef>
                <a:spcPct val="0"/>
              </a:spcBef>
              <a:spcAft>
                <a:spcPct val="0"/>
              </a:spcAft>
            </a:pPr>
            <a:r>
              <a:rPr lang="en-GB" sz="1900" dirty="0" smtClean="0">
                <a:solidFill>
                  <a:srgbClr val="FFFFFF"/>
                </a:solidFill>
              </a:rPr>
              <a:t>Yes, JavaScript is case sensitive programming language. Variable names, keywords, methods, object properties and event handlers all are case sensitive.</a:t>
            </a: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Example 1 : alert() function name should be all small letters</a:t>
            </a: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Example 2 : Alert() is not same as alert(). Throws Alert is not defined error. To see the error press F12 key</a:t>
            </a: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p:txBody>
      </p:sp>
      <p:pic>
        <p:nvPicPr>
          <p:cNvPr id="512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1" y="2992438"/>
            <a:ext cx="53467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51" y="4757741"/>
            <a:ext cx="52959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694272"/>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JavaScript Basics</a:t>
            </a:r>
            <a:endParaRPr lang="en-US" sz="4000" dirty="0" smtClean="0"/>
          </a:p>
        </p:txBody>
      </p:sp>
      <p:sp>
        <p:nvSpPr>
          <p:cNvPr id="6149" name="TextBox 1"/>
          <p:cNvSpPr txBox="1">
            <a:spLocks noChangeArrowheads="1"/>
          </p:cNvSpPr>
          <p:nvPr/>
        </p:nvSpPr>
        <p:spPr bwMode="auto">
          <a:xfrm>
            <a:off x="228600" y="561975"/>
            <a:ext cx="11709400" cy="50625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Comments in JavaScript : </a:t>
            </a:r>
            <a:r>
              <a:rPr lang="en-GB" sz="1900" smtClean="0">
                <a:solidFill>
                  <a:srgbClr val="FFFFFF"/>
                </a:solidFill>
              </a:rPr>
              <a:t>There are 2 types of comments in JavaScript</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r>
              <a:rPr lang="en-GB" sz="1900" smtClean="0">
                <a:solidFill>
                  <a:srgbClr val="FFC000"/>
                </a:solidFill>
              </a:rPr>
              <a:t>1) Single Line Comment</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2) Multi Line Comment</a:t>
            </a:r>
            <a:br>
              <a:rPr lang="en-GB" sz="1900" smtClean="0">
                <a:solidFill>
                  <a:srgbClr val="FFC000"/>
                </a:solidFill>
              </a:rPr>
            </a:b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Data types in JavaScript : </a:t>
            </a:r>
            <a:br>
              <a:rPr lang="en-GB" sz="1900" smtClean="0">
                <a:solidFill>
                  <a:srgbClr val="FFC000"/>
                </a:solidFill>
              </a:rPr>
            </a:br>
            <a:r>
              <a:rPr lang="en-GB" sz="1900" smtClean="0">
                <a:solidFill>
                  <a:srgbClr val="FFFFFF"/>
                </a:solidFill>
              </a:rPr>
              <a:t>Numbers  - 5, 5.234</a:t>
            </a:r>
          </a:p>
          <a:p>
            <a:pPr eaLnBrk="1" fontAlgn="base" hangingPunct="1">
              <a:spcBef>
                <a:spcPct val="0"/>
              </a:spcBef>
              <a:spcAft>
                <a:spcPct val="0"/>
              </a:spcAft>
            </a:pPr>
            <a:r>
              <a:rPr lang="en-GB" sz="1900" smtClean="0">
                <a:solidFill>
                  <a:srgbClr val="FFFFFF"/>
                </a:solidFill>
              </a:rPr>
              <a:t>Boolean    - true / false</a:t>
            </a:r>
          </a:p>
          <a:p>
            <a:pPr eaLnBrk="1" fontAlgn="base" hangingPunct="1">
              <a:spcBef>
                <a:spcPct val="0"/>
              </a:spcBef>
              <a:spcAft>
                <a:spcPct val="0"/>
              </a:spcAft>
            </a:pPr>
            <a:r>
              <a:rPr lang="en-GB" sz="1900" smtClean="0">
                <a:solidFill>
                  <a:srgbClr val="FFFFFF"/>
                </a:solidFill>
              </a:rPr>
              <a:t>String        - "MyString", 'MyString'</a:t>
            </a:r>
          </a:p>
        </p:txBody>
      </p:sp>
      <p:pic>
        <p:nvPicPr>
          <p:cNvPr id="61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1" y="1557341"/>
            <a:ext cx="45593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1" y="2962275"/>
            <a:ext cx="25527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721422"/>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JavaScript Basics</a:t>
            </a:r>
            <a:endParaRPr lang="en-US" sz="4000" dirty="0" smtClean="0"/>
          </a:p>
        </p:txBody>
      </p:sp>
      <p:sp>
        <p:nvSpPr>
          <p:cNvPr id="7173" name="TextBox 1"/>
          <p:cNvSpPr txBox="1">
            <a:spLocks noChangeArrowheads="1"/>
          </p:cNvSpPr>
          <p:nvPr/>
        </p:nvSpPr>
        <p:spPr bwMode="auto">
          <a:xfrm>
            <a:off x="228600" y="561976"/>
            <a:ext cx="11709400" cy="4770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To create a variable in JavaScript use var keyword. Variable names are case sensitive.</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FFFF"/>
                </a:solidFill>
              </a:rPr>
              <a:t>In c# to create an integer variable we use </a:t>
            </a:r>
            <a:r>
              <a:rPr lang="en-GB" sz="1900" smtClean="0">
                <a:solidFill>
                  <a:srgbClr val="FFC000"/>
                </a:solidFill>
              </a:rPr>
              <a:t>int </a:t>
            </a:r>
            <a:r>
              <a:rPr lang="en-GB" sz="1900" smtClean="0">
                <a:solidFill>
                  <a:srgbClr val="FFFFFF"/>
                </a:solidFill>
              </a:rPr>
              <a:t>keyword</a:t>
            </a:r>
            <a:br>
              <a:rPr lang="en-GB" sz="1900" smtClean="0">
                <a:solidFill>
                  <a:srgbClr val="FFFFFF"/>
                </a:solidFill>
              </a:rPr>
            </a:br>
            <a:r>
              <a:rPr lang="en-GB" sz="1900" smtClean="0">
                <a:solidFill>
                  <a:srgbClr val="FFC000"/>
                </a:solidFill>
              </a:rPr>
              <a:t>int X = 10;</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FFFF"/>
                </a:solidFill>
              </a:rPr>
              <a:t>to create a string variable we use </a:t>
            </a:r>
            <a:r>
              <a:rPr lang="en-GB" sz="1900" smtClean="0">
                <a:solidFill>
                  <a:srgbClr val="FFC000"/>
                </a:solidFill>
              </a:rPr>
              <a:t>string</a:t>
            </a:r>
            <a:r>
              <a:rPr lang="en-GB" sz="1900" smtClean="0">
                <a:solidFill>
                  <a:srgbClr val="FFFFFF"/>
                </a:solidFill>
              </a:rPr>
              <a:t> keyword</a:t>
            </a:r>
          </a:p>
          <a:p>
            <a:pPr eaLnBrk="1" fontAlgn="base" hangingPunct="1">
              <a:spcBef>
                <a:spcPct val="0"/>
              </a:spcBef>
              <a:spcAft>
                <a:spcPct val="0"/>
              </a:spcAft>
            </a:pPr>
            <a:r>
              <a:rPr lang="en-GB" sz="1900" smtClean="0">
                <a:solidFill>
                  <a:srgbClr val="FFC000"/>
                </a:solidFill>
              </a:rPr>
              <a:t>string str = "Hello“</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FFFF"/>
                </a:solidFill>
              </a:rPr>
              <a:t>With JavaScript we always use </a:t>
            </a:r>
            <a:r>
              <a:rPr lang="en-GB" sz="1900" smtClean="0">
                <a:solidFill>
                  <a:srgbClr val="FFC000"/>
                </a:solidFill>
              </a:rPr>
              <a:t>var </a:t>
            </a:r>
            <a:r>
              <a:rPr lang="en-GB" sz="1900" smtClean="0">
                <a:solidFill>
                  <a:srgbClr val="FFFFFF"/>
                </a:solidFill>
              </a:rPr>
              <a:t>keyword to create any type of variable. Based on the value assigned the type of the variable is inferred.</a:t>
            </a:r>
            <a:br>
              <a:rPr lang="en-GB" sz="1900" smtClean="0">
                <a:solidFill>
                  <a:srgbClr val="FFFFFF"/>
                </a:solidFill>
              </a:rPr>
            </a:br>
            <a:r>
              <a:rPr lang="sv-SE" sz="1900" smtClean="0">
                <a:solidFill>
                  <a:srgbClr val="FFC000"/>
                </a:solidFill>
              </a:rPr>
              <a:t>var a = 10;</a:t>
            </a:r>
          </a:p>
          <a:p>
            <a:pPr eaLnBrk="1" fontAlgn="base" hangingPunct="1">
              <a:spcBef>
                <a:spcPct val="0"/>
              </a:spcBef>
              <a:spcAft>
                <a:spcPct val="0"/>
              </a:spcAft>
            </a:pPr>
            <a:r>
              <a:rPr lang="sv-SE" sz="1900" smtClean="0">
                <a:solidFill>
                  <a:srgbClr val="FFC000"/>
                </a:solidFill>
              </a:rPr>
              <a:t>var b = "MyString";</a:t>
            </a:r>
          </a:p>
          <a:p>
            <a:pPr eaLnBrk="1" fontAlgn="base" hangingPunct="1">
              <a:spcBef>
                <a:spcPct val="0"/>
              </a:spcBef>
              <a:spcAft>
                <a:spcPct val="0"/>
              </a:spcAft>
            </a:pPr>
            <a:endParaRPr lang="sv-SE" sz="1900" smtClean="0">
              <a:solidFill>
                <a:srgbClr val="FFC000"/>
              </a:solidFill>
            </a:endParaRPr>
          </a:p>
          <a:p>
            <a:pPr eaLnBrk="1" fontAlgn="base" hangingPunct="1">
              <a:spcBef>
                <a:spcPct val="0"/>
              </a:spcBef>
              <a:spcAft>
                <a:spcPct val="0"/>
              </a:spcAft>
            </a:pPr>
            <a:r>
              <a:rPr lang="en-GB" sz="1900" smtClean="0">
                <a:solidFill>
                  <a:srgbClr val="FFFFFF"/>
                </a:solidFill>
              </a:rPr>
              <a:t>In C#, you cannot assign a string value to an integer variable</a:t>
            </a:r>
          </a:p>
          <a:p>
            <a:pPr eaLnBrk="1" fontAlgn="base" hangingPunct="1">
              <a:spcBef>
                <a:spcPct val="0"/>
              </a:spcBef>
              <a:spcAft>
                <a:spcPct val="0"/>
              </a:spcAft>
            </a:pPr>
            <a:r>
              <a:rPr lang="en-GB" sz="1900" smtClean="0">
                <a:solidFill>
                  <a:srgbClr val="FFC000"/>
                </a:solidFill>
              </a:rPr>
              <a:t>int X = 10;</a:t>
            </a:r>
          </a:p>
          <a:p>
            <a:pPr eaLnBrk="1" fontAlgn="base" hangingPunct="1">
              <a:spcBef>
                <a:spcPct val="0"/>
              </a:spcBef>
              <a:spcAft>
                <a:spcPct val="0"/>
              </a:spcAft>
            </a:pPr>
            <a:r>
              <a:rPr lang="en-GB" sz="1900" smtClean="0">
                <a:solidFill>
                  <a:srgbClr val="FFC000"/>
                </a:solidFill>
              </a:rPr>
              <a:t>X = "Hello"; // Compiler error </a:t>
            </a:r>
          </a:p>
        </p:txBody>
      </p:sp>
    </p:spTree>
    <p:extLst>
      <p:ext uri="{BB962C8B-B14F-4D97-AF65-F5344CB8AC3E}">
        <p14:creationId xmlns:p14="http://schemas.microsoft.com/office/powerpoint/2010/main" val="645891206"/>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JavaScript Basics</a:t>
            </a:r>
            <a:endParaRPr lang="en-US" sz="4000" dirty="0" smtClean="0"/>
          </a:p>
        </p:txBody>
      </p:sp>
      <p:sp>
        <p:nvSpPr>
          <p:cNvPr id="8197" name="TextBox 1"/>
          <p:cNvSpPr txBox="1">
            <a:spLocks noChangeArrowheads="1"/>
          </p:cNvSpPr>
          <p:nvPr/>
        </p:nvSpPr>
        <p:spPr bwMode="auto">
          <a:xfrm>
            <a:off x="228600" y="561976"/>
            <a:ext cx="11709400" cy="4770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JavaScript is a dynamically typed language. </a:t>
            </a:r>
            <a:r>
              <a:rPr lang="en-GB" sz="1900" smtClean="0">
                <a:solidFill>
                  <a:srgbClr val="FFFFFF"/>
                </a:solidFill>
              </a:rPr>
              <a:t>This means JavaScript data types are converted automatically as needed during script execution. Notice that, in myVariable we are first storing a number and then a string later.</a:t>
            </a:r>
            <a:br>
              <a:rPr lang="en-GB" sz="1900" smtClean="0">
                <a:solidFill>
                  <a:srgbClr val="FFFFFF"/>
                </a:solidFill>
              </a:rPr>
            </a:br>
            <a:r>
              <a:rPr lang="en-GB" sz="1900" smtClean="0">
                <a:solidFill>
                  <a:srgbClr val="FFFFFF"/>
                </a:solidFill>
              </a:rPr>
              <a:t/>
            </a:r>
            <a:br>
              <a:rPr lang="en-GB" sz="1900" smtClean="0">
                <a:solidFill>
                  <a:srgbClr val="FFFFFF"/>
                </a:solidFill>
              </a:rPr>
            </a:b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r>
              <a:rPr lang="en-GB" sz="1900" smtClean="0">
                <a:solidFill>
                  <a:srgbClr val="FFC000"/>
                </a:solidFill>
              </a:rPr>
              <a:t>When a + operator is used with 2 numbers, JavaScripts adds those numbers.</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p:txBody>
      </p:sp>
      <p:pic>
        <p:nvPicPr>
          <p:cNvPr id="81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2" y="1538291"/>
            <a:ext cx="57023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171950"/>
            <a:ext cx="23876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00" name="Straight Arrow Connector 2"/>
          <p:cNvCxnSpPr>
            <a:cxnSpLocks noChangeShapeType="1"/>
            <a:stCxn id="8199" idx="3"/>
          </p:cNvCxnSpPr>
          <p:nvPr/>
        </p:nvCxnSpPr>
        <p:spPr bwMode="auto">
          <a:xfrm>
            <a:off x="2768600" y="4838700"/>
            <a:ext cx="1930400" cy="0"/>
          </a:xfrm>
          <a:prstGeom prst="straightConnector1">
            <a:avLst/>
          </a:prstGeom>
          <a:noFill/>
          <a:ln w="25400" algn="ctr">
            <a:solidFill>
              <a:schemeClr val="tx1"/>
            </a:solidFill>
            <a:round/>
            <a:headEnd/>
            <a:tailEnd type="arrow" w="med" len="med"/>
          </a:ln>
        </p:spPr>
      </p:cxnSp>
      <p:sp>
        <p:nvSpPr>
          <p:cNvPr id="5" name="Rectangle 4"/>
          <p:cNvSpPr/>
          <p:nvPr/>
        </p:nvSpPr>
        <p:spPr bwMode="auto">
          <a:xfrm>
            <a:off x="2999320" y="4495803"/>
            <a:ext cx="1644649" cy="276225"/>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Output</a:t>
            </a:r>
          </a:p>
        </p:txBody>
      </p:sp>
      <p:sp>
        <p:nvSpPr>
          <p:cNvPr id="12" name="Rectangle 11"/>
          <p:cNvSpPr/>
          <p:nvPr/>
        </p:nvSpPr>
        <p:spPr bwMode="auto">
          <a:xfrm>
            <a:off x="4699001" y="4700591"/>
            <a:ext cx="1644651" cy="276225"/>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30</a:t>
            </a:r>
          </a:p>
        </p:txBody>
      </p:sp>
    </p:spTree>
    <p:extLst>
      <p:ext uri="{BB962C8B-B14F-4D97-AF65-F5344CB8AC3E}">
        <p14:creationId xmlns:p14="http://schemas.microsoft.com/office/powerpoint/2010/main" val="3746004273"/>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JavaScript Basics</a:t>
            </a:r>
            <a:endParaRPr lang="en-US" sz="4000" dirty="0" smtClean="0"/>
          </a:p>
        </p:txBody>
      </p:sp>
      <p:sp>
        <p:nvSpPr>
          <p:cNvPr id="9221" name="TextBox 1"/>
          <p:cNvSpPr txBox="1">
            <a:spLocks noChangeArrowheads="1"/>
          </p:cNvSpPr>
          <p:nvPr/>
        </p:nvSpPr>
        <p:spPr bwMode="auto">
          <a:xfrm>
            <a:off x="228600" y="561978"/>
            <a:ext cx="11709400" cy="564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When a + operator is used with 2 strings, JavaScript concatenates those 2 strings</a:t>
            </a:r>
            <a:r>
              <a:rPr lang="en-GB" sz="1900" smtClean="0">
                <a:solidFill>
                  <a:srgbClr val="FFFFFF"/>
                </a:solidFill>
              </a:rPr>
              <a:t/>
            </a:r>
            <a:br>
              <a:rPr lang="en-GB" sz="1900" smtClean="0">
                <a:solidFill>
                  <a:srgbClr val="FFFFFF"/>
                </a:solidFill>
              </a:rPr>
            </a:br>
            <a:r>
              <a:rPr lang="en-GB" sz="1900" smtClean="0">
                <a:solidFill>
                  <a:srgbClr val="FFFFFF"/>
                </a:solidFill>
              </a:rPr>
              <a:t/>
            </a:r>
            <a:br>
              <a:rPr lang="en-GB" sz="1900" smtClean="0">
                <a:solidFill>
                  <a:srgbClr val="FFFFFF"/>
                </a:solidFill>
              </a:rPr>
            </a:b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r>
              <a:rPr lang="en-GB" sz="1900" smtClean="0">
                <a:solidFill>
                  <a:srgbClr val="FFC000"/>
                </a:solidFill>
              </a:rPr>
              <a:t>When a + operator is used with a string and a number, JavaScript converts the numeric value to a string and performs concatenation.</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p:txBody>
      </p:sp>
      <p:cxnSp>
        <p:nvCxnSpPr>
          <p:cNvPr id="9222" name="Straight Arrow Connector 2"/>
          <p:cNvCxnSpPr>
            <a:cxnSpLocks noChangeShapeType="1"/>
          </p:cNvCxnSpPr>
          <p:nvPr/>
        </p:nvCxnSpPr>
        <p:spPr bwMode="auto">
          <a:xfrm>
            <a:off x="3678767" y="1619250"/>
            <a:ext cx="1930400" cy="0"/>
          </a:xfrm>
          <a:prstGeom prst="straightConnector1">
            <a:avLst/>
          </a:prstGeom>
          <a:noFill/>
          <a:ln w="25400" algn="ctr">
            <a:solidFill>
              <a:schemeClr val="tx1"/>
            </a:solidFill>
            <a:round/>
            <a:headEnd/>
            <a:tailEnd type="arrow" w="med" len="med"/>
          </a:ln>
        </p:spPr>
      </p:cxnSp>
      <p:sp>
        <p:nvSpPr>
          <p:cNvPr id="5" name="Rectangle 4"/>
          <p:cNvSpPr/>
          <p:nvPr/>
        </p:nvSpPr>
        <p:spPr bwMode="auto">
          <a:xfrm>
            <a:off x="3911600" y="1276353"/>
            <a:ext cx="1644651" cy="276225"/>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Output</a:t>
            </a:r>
          </a:p>
        </p:txBody>
      </p:sp>
      <p:sp>
        <p:nvSpPr>
          <p:cNvPr id="12" name="Rectangle 11"/>
          <p:cNvSpPr/>
          <p:nvPr/>
        </p:nvSpPr>
        <p:spPr bwMode="auto">
          <a:xfrm>
            <a:off x="5609169" y="1481141"/>
            <a:ext cx="3661833" cy="276225"/>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Hello JavaScript</a:t>
            </a:r>
          </a:p>
        </p:txBody>
      </p:sp>
      <p:pic>
        <p:nvPicPr>
          <p:cNvPr id="92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952500"/>
            <a:ext cx="32766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2" y="3281366"/>
            <a:ext cx="34417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227" name="Straight Arrow Connector 12"/>
          <p:cNvCxnSpPr>
            <a:cxnSpLocks noChangeShapeType="1"/>
          </p:cNvCxnSpPr>
          <p:nvPr/>
        </p:nvCxnSpPr>
        <p:spPr bwMode="auto">
          <a:xfrm>
            <a:off x="3829051" y="3943350"/>
            <a:ext cx="1930400" cy="0"/>
          </a:xfrm>
          <a:prstGeom prst="straightConnector1">
            <a:avLst/>
          </a:prstGeom>
          <a:noFill/>
          <a:ln w="25400" algn="ctr">
            <a:solidFill>
              <a:schemeClr val="tx1"/>
            </a:solidFill>
            <a:round/>
            <a:headEnd/>
            <a:tailEnd type="arrow" w="med" len="med"/>
          </a:ln>
        </p:spPr>
      </p:cxnSp>
      <p:sp>
        <p:nvSpPr>
          <p:cNvPr id="14" name="Rectangle 13"/>
          <p:cNvSpPr/>
          <p:nvPr/>
        </p:nvSpPr>
        <p:spPr bwMode="auto">
          <a:xfrm>
            <a:off x="4059768" y="3600450"/>
            <a:ext cx="1644651" cy="276225"/>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Output</a:t>
            </a:r>
          </a:p>
        </p:txBody>
      </p:sp>
      <p:sp>
        <p:nvSpPr>
          <p:cNvPr id="15" name="Rectangle 14"/>
          <p:cNvSpPr/>
          <p:nvPr/>
        </p:nvSpPr>
        <p:spPr bwMode="auto">
          <a:xfrm>
            <a:off x="5759451" y="3805241"/>
            <a:ext cx="3659716" cy="276225"/>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Number is 10</a:t>
            </a:r>
          </a:p>
        </p:txBody>
      </p:sp>
      <p:pic>
        <p:nvPicPr>
          <p:cNvPr id="923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 y="4791075"/>
            <a:ext cx="23622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231" name="Straight Arrow Connector 16"/>
          <p:cNvCxnSpPr>
            <a:cxnSpLocks noChangeShapeType="1"/>
          </p:cNvCxnSpPr>
          <p:nvPr/>
        </p:nvCxnSpPr>
        <p:spPr bwMode="auto">
          <a:xfrm>
            <a:off x="2730500" y="5448300"/>
            <a:ext cx="1930400" cy="0"/>
          </a:xfrm>
          <a:prstGeom prst="straightConnector1">
            <a:avLst/>
          </a:prstGeom>
          <a:noFill/>
          <a:ln w="25400" algn="ctr">
            <a:solidFill>
              <a:schemeClr val="tx1"/>
            </a:solidFill>
            <a:round/>
            <a:headEnd/>
            <a:tailEnd type="arrow" w="med" len="med"/>
          </a:ln>
        </p:spPr>
      </p:cxnSp>
      <p:sp>
        <p:nvSpPr>
          <p:cNvPr id="18" name="Rectangle 17"/>
          <p:cNvSpPr/>
          <p:nvPr/>
        </p:nvSpPr>
        <p:spPr bwMode="auto">
          <a:xfrm>
            <a:off x="2961220" y="5105403"/>
            <a:ext cx="1644649" cy="276225"/>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Output</a:t>
            </a:r>
          </a:p>
        </p:txBody>
      </p:sp>
      <p:sp>
        <p:nvSpPr>
          <p:cNvPr id="19" name="Rectangle 18"/>
          <p:cNvSpPr/>
          <p:nvPr/>
        </p:nvSpPr>
        <p:spPr bwMode="auto">
          <a:xfrm>
            <a:off x="4660902" y="5310191"/>
            <a:ext cx="3661833" cy="276225"/>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5010</a:t>
            </a:r>
          </a:p>
        </p:txBody>
      </p:sp>
    </p:spTree>
    <p:extLst>
      <p:ext uri="{BB962C8B-B14F-4D97-AF65-F5344CB8AC3E}">
        <p14:creationId xmlns:p14="http://schemas.microsoft.com/office/powerpoint/2010/main" val="2801844865"/>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JavaScript Basics</a:t>
            </a:r>
            <a:endParaRPr lang="en-US" sz="4000" dirty="0" smtClean="0"/>
          </a:p>
        </p:txBody>
      </p:sp>
      <p:sp>
        <p:nvSpPr>
          <p:cNvPr id="10245" name="TextBox 1"/>
          <p:cNvSpPr txBox="1">
            <a:spLocks noChangeArrowheads="1"/>
          </p:cNvSpPr>
          <p:nvPr/>
        </p:nvSpPr>
        <p:spPr bwMode="auto">
          <a:xfrm>
            <a:off x="228600" y="561978"/>
            <a:ext cx="11709400" cy="184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If you use a minus operator, numeric value is not converted to string</a:t>
            </a:r>
            <a:r>
              <a:rPr lang="en-GB" sz="1900" smtClean="0">
                <a:solidFill>
                  <a:srgbClr val="FFFFFF"/>
                </a:solidFill>
              </a:rPr>
              <a:t/>
            </a:r>
            <a:br>
              <a:rPr lang="en-GB" sz="1900" smtClean="0">
                <a:solidFill>
                  <a:srgbClr val="FFFFFF"/>
                </a:solidFill>
              </a:rPr>
            </a:br>
            <a:r>
              <a:rPr lang="en-GB" sz="1900" smtClean="0">
                <a:solidFill>
                  <a:srgbClr val="FFFFFF"/>
                </a:solidFill>
              </a:rPr>
              <a:t/>
            </a:r>
            <a:br>
              <a:rPr lang="en-GB" sz="1900" smtClean="0">
                <a:solidFill>
                  <a:srgbClr val="FFFFFF"/>
                </a:solidFill>
              </a:rPr>
            </a:b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p:txBody>
      </p:sp>
      <p:cxnSp>
        <p:nvCxnSpPr>
          <p:cNvPr id="10246" name="Straight Arrow Connector 2"/>
          <p:cNvCxnSpPr>
            <a:cxnSpLocks noChangeShapeType="1"/>
          </p:cNvCxnSpPr>
          <p:nvPr/>
        </p:nvCxnSpPr>
        <p:spPr bwMode="auto">
          <a:xfrm>
            <a:off x="2838451" y="1619250"/>
            <a:ext cx="1930400" cy="0"/>
          </a:xfrm>
          <a:prstGeom prst="straightConnector1">
            <a:avLst/>
          </a:prstGeom>
          <a:noFill/>
          <a:ln w="25400" algn="ctr">
            <a:solidFill>
              <a:schemeClr val="tx1"/>
            </a:solidFill>
            <a:round/>
            <a:headEnd/>
            <a:tailEnd type="arrow" w="med" len="med"/>
          </a:ln>
        </p:spPr>
      </p:cxnSp>
      <p:sp>
        <p:nvSpPr>
          <p:cNvPr id="5" name="Rectangle 4"/>
          <p:cNvSpPr/>
          <p:nvPr/>
        </p:nvSpPr>
        <p:spPr bwMode="auto">
          <a:xfrm>
            <a:off x="3071284" y="1276353"/>
            <a:ext cx="1642533" cy="276225"/>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Output</a:t>
            </a:r>
          </a:p>
        </p:txBody>
      </p:sp>
      <p:sp>
        <p:nvSpPr>
          <p:cNvPr id="12" name="Rectangle 11"/>
          <p:cNvSpPr/>
          <p:nvPr/>
        </p:nvSpPr>
        <p:spPr bwMode="auto">
          <a:xfrm>
            <a:off x="4768853" y="1481141"/>
            <a:ext cx="3661833" cy="276225"/>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40</a:t>
            </a:r>
          </a:p>
        </p:txBody>
      </p:sp>
      <p:pic>
        <p:nvPicPr>
          <p:cNvPr id="1024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1" y="938216"/>
            <a:ext cx="24384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2899478"/>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Converting strings to numbers</a:t>
            </a:r>
            <a:endParaRPr lang="en-IN" dirty="0"/>
          </a:p>
        </p:txBody>
      </p:sp>
      <p:sp>
        <p:nvSpPr>
          <p:cNvPr id="3" name="Table Placeholder 2"/>
          <p:cNvSpPr>
            <a:spLocks noGrp="1"/>
          </p:cNvSpPr>
          <p:nvPr>
            <p:ph type="tbl" idx="1"/>
          </p:nvPr>
        </p:nvSpPr>
        <p:spPr/>
      </p:sp>
    </p:spTree>
    <p:extLst>
      <p:ext uri="{BB962C8B-B14F-4D97-AF65-F5344CB8AC3E}">
        <p14:creationId xmlns:p14="http://schemas.microsoft.com/office/powerpoint/2010/main" val="1795406921"/>
      </p:ext>
    </p:extLst>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107" y="1494971"/>
            <a:ext cx="10431236" cy="416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374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Converting </a:t>
            </a:r>
            <a:r>
              <a:rPr lang="en-GB" sz="4000" dirty="0" smtClean="0"/>
              <a:t>Strings </a:t>
            </a:r>
            <a:r>
              <a:rPr lang="en-GB" sz="4000" dirty="0"/>
              <a:t>to </a:t>
            </a:r>
            <a:r>
              <a:rPr lang="en-GB" sz="4000" dirty="0" smtClean="0"/>
              <a:t>Numbers</a:t>
            </a:r>
            <a:endParaRPr lang="en-US" sz="4000" dirty="0" smtClean="0"/>
          </a:p>
        </p:txBody>
      </p:sp>
      <p:sp>
        <p:nvSpPr>
          <p:cNvPr id="5125" name="TextBox 1"/>
          <p:cNvSpPr txBox="1">
            <a:spLocks noChangeArrowheads="1"/>
          </p:cNvSpPr>
          <p:nvPr/>
        </p:nvSpPr>
        <p:spPr bwMode="auto">
          <a:xfrm>
            <a:off x="228600" y="561976"/>
            <a:ext cx="11709400" cy="4770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Notice that JavaScript concatenates the numbers instead of adding them. </a:t>
            </a:r>
            <a:r>
              <a:rPr lang="en-GB" sz="1900" dirty="0" smtClean="0">
                <a:solidFill>
                  <a:srgbClr val="FFFFFF"/>
                </a:solidFill>
              </a:rPr>
              <a:t>This is because the value property of the textbox is returning the number in a string format. </a:t>
            </a: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p:txBody>
      </p:sp>
      <p:pic>
        <p:nvPicPr>
          <p:cNvPr id="5126" name="Picture 8" descr="C:\Users\Prasad\Downloads\parseint javascrip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0" y="1462088"/>
            <a:ext cx="3276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2" y="3490913"/>
            <a:ext cx="97663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28" name="Straight Arrow Connector 2"/>
          <p:cNvCxnSpPr>
            <a:cxnSpLocks noChangeShapeType="1"/>
            <a:stCxn id="5127" idx="2"/>
          </p:cNvCxnSpPr>
          <p:nvPr/>
        </p:nvCxnSpPr>
        <p:spPr bwMode="auto">
          <a:xfrm>
            <a:off x="5276851" y="4881563"/>
            <a:ext cx="0" cy="271462"/>
          </a:xfrm>
          <a:prstGeom prst="straightConnector1">
            <a:avLst/>
          </a:prstGeom>
          <a:noFill/>
          <a:ln w="25400" algn="ctr">
            <a:solidFill>
              <a:schemeClr val="tx1"/>
            </a:solidFill>
            <a:round/>
            <a:headEnd/>
            <a:tailEnd type="arrow" w="med" len="med"/>
          </a:ln>
        </p:spPr>
      </p:cxnSp>
      <p:pic>
        <p:nvPicPr>
          <p:cNvPr id="5129" name="Picture 10" descr="C:\Users\Prasad\Downloads\parseint javascript exampl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8551" y="5153028"/>
            <a:ext cx="3276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4837881"/>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Converting </a:t>
            </a:r>
            <a:r>
              <a:rPr lang="en-GB" sz="4000" dirty="0" smtClean="0"/>
              <a:t>Strings </a:t>
            </a:r>
            <a:r>
              <a:rPr lang="en-GB" sz="4000" dirty="0"/>
              <a:t>to </a:t>
            </a:r>
            <a:r>
              <a:rPr lang="en-GB" sz="4000" dirty="0" smtClean="0"/>
              <a:t>Numbers</a:t>
            </a:r>
            <a:endParaRPr lang="en-US" sz="4000" dirty="0" smtClean="0"/>
          </a:p>
        </p:txBody>
      </p:sp>
      <p:sp>
        <p:nvSpPr>
          <p:cNvPr id="6149" name="TextBox 1"/>
          <p:cNvSpPr txBox="1">
            <a:spLocks noChangeArrowheads="1"/>
          </p:cNvSpPr>
          <p:nvPr/>
        </p:nvSpPr>
        <p:spPr bwMode="auto">
          <a:xfrm>
            <a:off x="228600" y="561978"/>
            <a:ext cx="11709400" cy="564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We need to explicitly do the conversion. This is when parseInt() function is useful</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To retain the decimal places, use parseFloat() function</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p:txBody>
      </p:sp>
      <p:pic>
        <p:nvPicPr>
          <p:cNvPr id="61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1" y="928691"/>
            <a:ext cx="104775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151" name="Straight Arrow Connector 10"/>
          <p:cNvCxnSpPr>
            <a:cxnSpLocks noChangeShapeType="1"/>
          </p:cNvCxnSpPr>
          <p:nvPr/>
        </p:nvCxnSpPr>
        <p:spPr bwMode="auto">
          <a:xfrm>
            <a:off x="2006600" y="2233613"/>
            <a:ext cx="0" cy="271462"/>
          </a:xfrm>
          <a:prstGeom prst="straightConnector1">
            <a:avLst/>
          </a:prstGeom>
          <a:noFill/>
          <a:ln w="25400" algn="ctr">
            <a:solidFill>
              <a:schemeClr val="tx1"/>
            </a:solidFill>
            <a:round/>
            <a:headEnd/>
            <a:tailEnd type="arrow" w="med" len="med"/>
          </a:ln>
        </p:spPr>
      </p:cxnSp>
      <p:pic>
        <p:nvPicPr>
          <p:cNvPr id="6152" name="Picture 3" descr="C:\Users\Prasad\Downloads\parseint javascript na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651" y="2505075"/>
            <a:ext cx="3276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153" name="Straight Arrow Connector 12"/>
          <p:cNvCxnSpPr>
            <a:cxnSpLocks noChangeShapeType="1"/>
          </p:cNvCxnSpPr>
          <p:nvPr/>
        </p:nvCxnSpPr>
        <p:spPr bwMode="auto">
          <a:xfrm>
            <a:off x="6591300" y="2243141"/>
            <a:ext cx="0" cy="242887"/>
          </a:xfrm>
          <a:prstGeom prst="straightConnector1">
            <a:avLst/>
          </a:prstGeom>
          <a:noFill/>
          <a:ln w="25400" algn="ctr">
            <a:solidFill>
              <a:schemeClr val="tx1"/>
            </a:solidFill>
            <a:round/>
            <a:headEnd/>
            <a:tailEnd type="arrow" w="med" len="med"/>
          </a:ln>
        </p:spPr>
      </p:cxnSp>
      <p:pic>
        <p:nvPicPr>
          <p:cNvPr id="6154" name="Picture 4" descr="C:\Users\Prasad\Downloads\javascript convert string to numb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486025"/>
            <a:ext cx="3276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Rectangle 3"/>
          <p:cNvSpPr>
            <a:spLocks noChangeArrowheads="1"/>
          </p:cNvSpPr>
          <p:nvPr/>
        </p:nvSpPr>
        <p:spPr bwMode="auto">
          <a:xfrm>
            <a:off x="8763000" y="2890841"/>
            <a:ext cx="2794000" cy="352425"/>
          </a:xfrm>
          <a:prstGeom prst="rect">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fontAlgn="base">
              <a:spcBef>
                <a:spcPct val="0"/>
              </a:spcBef>
              <a:spcAft>
                <a:spcPct val="0"/>
              </a:spcAft>
            </a:pPr>
            <a:r>
              <a:rPr lang="en-GB" b="1" smtClean="0">
                <a:solidFill>
                  <a:srgbClr val="FFC000"/>
                </a:solidFill>
                <a:latin typeface="Franklin Gothic Medium" pitchFamily="34" charset="0"/>
              </a:rPr>
              <a:t>Decimal part is lost</a:t>
            </a:r>
          </a:p>
        </p:txBody>
      </p:sp>
      <p:cxnSp>
        <p:nvCxnSpPr>
          <p:cNvPr id="6156" name="Straight Arrow Connector 16"/>
          <p:cNvCxnSpPr>
            <a:cxnSpLocks noChangeShapeType="1"/>
          </p:cNvCxnSpPr>
          <p:nvPr/>
        </p:nvCxnSpPr>
        <p:spPr bwMode="auto">
          <a:xfrm flipH="1">
            <a:off x="8229600" y="3068638"/>
            <a:ext cx="508000" cy="0"/>
          </a:xfrm>
          <a:prstGeom prst="straightConnector1">
            <a:avLst/>
          </a:prstGeom>
          <a:noFill/>
          <a:ln w="25400" algn="ctr">
            <a:solidFill>
              <a:schemeClr val="tx1"/>
            </a:solidFill>
            <a:round/>
            <a:headEnd/>
            <a:tailEnd type="arrow" w="med" len="med"/>
          </a:ln>
        </p:spPr>
      </p:cxnSp>
      <p:pic>
        <p:nvPicPr>
          <p:cNvPr id="615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651" y="4124325"/>
            <a:ext cx="10744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8" name="Picture 6" descr="C:\Users\Prasad\Downloads\javascript convert string to decimal.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2251" y="5219700"/>
            <a:ext cx="3276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0551618"/>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Converting </a:t>
            </a:r>
            <a:r>
              <a:rPr lang="en-GB" sz="4000" dirty="0" smtClean="0"/>
              <a:t>Strings </a:t>
            </a:r>
            <a:r>
              <a:rPr lang="en-GB" sz="4000" dirty="0"/>
              <a:t>to </a:t>
            </a:r>
            <a:r>
              <a:rPr lang="en-GB" sz="4000" dirty="0" smtClean="0"/>
              <a:t>Numbers</a:t>
            </a:r>
            <a:endParaRPr lang="en-US" sz="4000" dirty="0" smtClean="0"/>
          </a:p>
        </p:txBody>
      </p:sp>
      <p:sp>
        <p:nvSpPr>
          <p:cNvPr id="7173" name="TextBox 1"/>
          <p:cNvSpPr txBox="1">
            <a:spLocks noChangeArrowheads="1"/>
          </p:cNvSpPr>
          <p:nvPr/>
        </p:nvSpPr>
        <p:spPr bwMode="auto">
          <a:xfrm>
            <a:off x="228600" y="561977"/>
            <a:ext cx="11709400" cy="5078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800" smtClean="0">
                <a:solidFill>
                  <a:srgbClr val="FFC000"/>
                </a:solidFill>
              </a:rPr>
              <a:t>NaN in JavaScript stands for Not-a-Number. </a:t>
            </a:r>
            <a:r>
              <a:rPr lang="en-GB" sz="1800" smtClean="0">
                <a:solidFill>
                  <a:srgbClr val="FFFFFF"/>
                </a:solidFill>
              </a:rPr>
              <a:t>In JavaScript we have isNaN() function which determines whether a value is an illegal number. This function returns true if the value is not a number, and false if not.</a:t>
            </a:r>
          </a:p>
          <a:p>
            <a:pPr eaLnBrk="1" fontAlgn="base" hangingPunct="1">
              <a:spcBef>
                <a:spcPct val="0"/>
              </a:spcBef>
              <a:spcAft>
                <a:spcPct val="0"/>
              </a:spcAft>
            </a:pPr>
            <a:endParaRPr lang="en-GB" sz="1800" smtClean="0">
              <a:solidFill>
                <a:srgbClr val="FFC000"/>
              </a:solidFill>
            </a:endParaRPr>
          </a:p>
          <a:p>
            <a:pPr eaLnBrk="1" fontAlgn="base" hangingPunct="1">
              <a:spcBef>
                <a:spcPct val="0"/>
              </a:spcBef>
              <a:spcAft>
                <a:spcPct val="0"/>
              </a:spcAft>
            </a:pPr>
            <a:endParaRPr lang="en-GB" sz="1800" smtClean="0">
              <a:solidFill>
                <a:srgbClr val="FFC000"/>
              </a:solidFill>
            </a:endParaRPr>
          </a:p>
          <a:p>
            <a:pPr eaLnBrk="1" fontAlgn="base" hangingPunct="1">
              <a:spcBef>
                <a:spcPct val="0"/>
              </a:spcBef>
              <a:spcAft>
                <a:spcPct val="0"/>
              </a:spcAft>
            </a:pPr>
            <a:endParaRPr lang="en-GB" sz="1800" smtClean="0">
              <a:solidFill>
                <a:srgbClr val="FFC000"/>
              </a:solidFill>
            </a:endParaRPr>
          </a:p>
          <a:p>
            <a:pPr eaLnBrk="1" fontAlgn="base" hangingPunct="1">
              <a:spcBef>
                <a:spcPct val="0"/>
              </a:spcBef>
              <a:spcAft>
                <a:spcPct val="0"/>
              </a:spcAft>
            </a:pPr>
            <a:endParaRPr lang="en-GB" sz="1800" smtClean="0">
              <a:solidFill>
                <a:srgbClr val="FFC000"/>
              </a:solidFill>
            </a:endParaRPr>
          </a:p>
          <a:p>
            <a:pPr eaLnBrk="1" fontAlgn="base" hangingPunct="1">
              <a:spcBef>
                <a:spcPct val="0"/>
              </a:spcBef>
              <a:spcAft>
                <a:spcPct val="0"/>
              </a:spcAft>
            </a:pPr>
            <a:endParaRPr lang="en-GB" sz="1800" smtClean="0">
              <a:solidFill>
                <a:srgbClr val="FFC000"/>
              </a:solidFill>
            </a:endParaRPr>
          </a:p>
          <a:p>
            <a:pPr eaLnBrk="1" fontAlgn="base" hangingPunct="1">
              <a:spcBef>
                <a:spcPct val="0"/>
              </a:spcBef>
              <a:spcAft>
                <a:spcPct val="0"/>
              </a:spcAft>
            </a:pPr>
            <a:endParaRPr lang="en-GB" sz="1800" smtClean="0">
              <a:solidFill>
                <a:srgbClr val="FFC000"/>
              </a:solidFill>
            </a:endParaRPr>
          </a:p>
          <a:p>
            <a:pPr eaLnBrk="1" fontAlgn="base" hangingPunct="1">
              <a:spcBef>
                <a:spcPct val="0"/>
              </a:spcBef>
              <a:spcAft>
                <a:spcPct val="0"/>
              </a:spcAft>
            </a:pPr>
            <a:endParaRPr lang="en-GB" sz="1800" smtClean="0">
              <a:solidFill>
                <a:srgbClr val="FFC000"/>
              </a:solidFill>
            </a:endParaRPr>
          </a:p>
          <a:p>
            <a:pPr eaLnBrk="1" fontAlgn="base" hangingPunct="1">
              <a:spcBef>
                <a:spcPct val="0"/>
              </a:spcBef>
              <a:spcAft>
                <a:spcPct val="0"/>
              </a:spcAft>
            </a:pPr>
            <a:endParaRPr lang="en-GB" sz="1800" smtClean="0">
              <a:solidFill>
                <a:srgbClr val="FFC000"/>
              </a:solidFill>
            </a:endParaRPr>
          </a:p>
          <a:p>
            <a:pPr eaLnBrk="1" fontAlgn="base" hangingPunct="1">
              <a:spcBef>
                <a:spcPct val="0"/>
              </a:spcBef>
              <a:spcAft>
                <a:spcPct val="0"/>
              </a:spcAft>
            </a:pPr>
            <a:endParaRPr lang="en-GB" sz="1800" smtClean="0">
              <a:solidFill>
                <a:srgbClr val="FFC000"/>
              </a:solidFill>
            </a:endParaRPr>
          </a:p>
          <a:p>
            <a:pPr eaLnBrk="1" fontAlgn="base" hangingPunct="1">
              <a:spcBef>
                <a:spcPct val="0"/>
              </a:spcBef>
              <a:spcAft>
                <a:spcPct val="0"/>
              </a:spcAft>
            </a:pPr>
            <a:endParaRPr lang="en-GB" sz="1800" smtClean="0">
              <a:solidFill>
                <a:srgbClr val="FFC000"/>
              </a:solidFill>
            </a:endParaRPr>
          </a:p>
          <a:p>
            <a:pPr eaLnBrk="1" fontAlgn="base" hangingPunct="1">
              <a:spcBef>
                <a:spcPct val="0"/>
              </a:spcBef>
              <a:spcAft>
                <a:spcPct val="0"/>
              </a:spcAft>
            </a:pPr>
            <a:endParaRPr lang="en-GB" sz="1800" smtClean="0">
              <a:solidFill>
                <a:srgbClr val="FFC000"/>
              </a:solidFill>
            </a:endParaRPr>
          </a:p>
          <a:p>
            <a:pPr eaLnBrk="1" fontAlgn="base" hangingPunct="1">
              <a:spcBef>
                <a:spcPct val="0"/>
              </a:spcBef>
              <a:spcAft>
                <a:spcPct val="0"/>
              </a:spcAft>
            </a:pPr>
            <a:endParaRPr lang="en-GB" sz="1800" smtClean="0">
              <a:solidFill>
                <a:srgbClr val="FFC000"/>
              </a:solidFill>
            </a:endParaRPr>
          </a:p>
          <a:p>
            <a:pPr eaLnBrk="1" fontAlgn="base" hangingPunct="1">
              <a:spcBef>
                <a:spcPct val="0"/>
              </a:spcBef>
              <a:spcAft>
                <a:spcPct val="0"/>
              </a:spcAft>
            </a:pPr>
            <a:endParaRPr lang="en-GB" sz="1800" smtClean="0">
              <a:solidFill>
                <a:srgbClr val="FFC000"/>
              </a:solidFill>
            </a:endParaRPr>
          </a:p>
          <a:p>
            <a:pPr eaLnBrk="1" fontAlgn="base" hangingPunct="1">
              <a:spcBef>
                <a:spcPct val="0"/>
              </a:spcBef>
              <a:spcAft>
                <a:spcPct val="0"/>
              </a:spcAft>
            </a:pPr>
            <a:endParaRPr lang="en-GB" sz="1800" smtClean="0">
              <a:solidFill>
                <a:srgbClr val="FFC000"/>
              </a:solidFill>
            </a:endParaRPr>
          </a:p>
          <a:p>
            <a:pPr eaLnBrk="1" fontAlgn="base" hangingPunct="1">
              <a:spcBef>
                <a:spcPct val="0"/>
              </a:spcBef>
              <a:spcAft>
                <a:spcPct val="0"/>
              </a:spcAft>
            </a:pPr>
            <a:r>
              <a:rPr lang="en-GB" sz="1800" smtClean="0">
                <a:solidFill>
                  <a:srgbClr val="FFC000"/>
                </a:solidFill>
              </a:rPr>
              <a:t>Now, when you leave first number and second number textboxes blank </a:t>
            </a:r>
            <a:r>
              <a:rPr lang="en-GB" sz="1800" smtClean="0">
                <a:solidFill>
                  <a:srgbClr val="FFFFFF"/>
                </a:solidFill>
              </a:rPr>
              <a:t>or if you enter text instead of a number, and when you click the Add button, you get relevant validation error messages as expected</a:t>
            </a:r>
            <a:endParaRPr lang="en-GB" sz="1900" smtClean="0">
              <a:solidFill>
                <a:srgbClr val="FFFFFF"/>
              </a:solidFill>
            </a:endParaRPr>
          </a:p>
        </p:txBody>
      </p:sp>
      <p:pic>
        <p:nvPicPr>
          <p:cNvPr id="71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1" y="1547816"/>
            <a:ext cx="107569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879896"/>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Converting </a:t>
            </a:r>
            <a:r>
              <a:rPr lang="en-GB" sz="4000" dirty="0" smtClean="0"/>
              <a:t>Strings </a:t>
            </a:r>
            <a:r>
              <a:rPr lang="en-GB" sz="4000" dirty="0"/>
              <a:t>to </a:t>
            </a:r>
            <a:r>
              <a:rPr lang="en-GB" sz="4000" dirty="0" smtClean="0"/>
              <a:t>Numbers</a:t>
            </a:r>
            <a:endParaRPr lang="en-US" sz="4000" dirty="0" smtClean="0"/>
          </a:p>
        </p:txBody>
      </p:sp>
      <p:sp>
        <p:nvSpPr>
          <p:cNvPr id="8197" name="TextBox 1"/>
          <p:cNvSpPr txBox="1">
            <a:spLocks noChangeArrowheads="1"/>
          </p:cNvSpPr>
          <p:nvPr/>
        </p:nvSpPr>
        <p:spPr bwMode="auto">
          <a:xfrm>
            <a:off x="228600" y="561975"/>
            <a:ext cx="11709400" cy="3016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Let's make the validation error message a little more relevant:</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If the first number and second number textboxes are left blank, then we want to display the following validation messages</a:t>
            </a:r>
          </a:p>
          <a:p>
            <a:pPr eaLnBrk="1" fontAlgn="base" hangingPunct="1">
              <a:spcBef>
                <a:spcPct val="0"/>
              </a:spcBef>
              <a:spcAft>
                <a:spcPct val="0"/>
              </a:spcAft>
            </a:pPr>
            <a:r>
              <a:rPr lang="en-GB" sz="1900" smtClean="0">
                <a:solidFill>
                  <a:srgbClr val="FFFFFF"/>
                </a:solidFill>
              </a:rPr>
              <a:t>a) First Number is required</a:t>
            </a:r>
          </a:p>
          <a:p>
            <a:pPr eaLnBrk="1" fontAlgn="base" hangingPunct="1">
              <a:spcBef>
                <a:spcPct val="0"/>
              </a:spcBef>
              <a:spcAft>
                <a:spcPct val="0"/>
              </a:spcAft>
            </a:pPr>
            <a:r>
              <a:rPr lang="en-GB" sz="1900" smtClean="0">
                <a:solidFill>
                  <a:srgbClr val="FFFFFF"/>
                </a:solidFill>
              </a:rPr>
              <a:t>b) Second Number is required</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If you enter text instead of number</a:t>
            </a:r>
          </a:p>
          <a:p>
            <a:pPr eaLnBrk="1" fontAlgn="base" hangingPunct="1">
              <a:spcBef>
                <a:spcPct val="0"/>
              </a:spcBef>
              <a:spcAft>
                <a:spcPct val="0"/>
              </a:spcAft>
            </a:pPr>
            <a:r>
              <a:rPr lang="en-GB" sz="1900" smtClean="0">
                <a:solidFill>
                  <a:srgbClr val="FFFFFF"/>
                </a:solidFill>
              </a:rPr>
              <a:t>a) Please enter a valid number in the first number textbox</a:t>
            </a:r>
          </a:p>
          <a:p>
            <a:pPr eaLnBrk="1" fontAlgn="base" hangingPunct="1">
              <a:spcBef>
                <a:spcPct val="0"/>
              </a:spcBef>
              <a:spcAft>
                <a:spcPct val="0"/>
              </a:spcAft>
            </a:pPr>
            <a:r>
              <a:rPr lang="en-GB" sz="1900" smtClean="0">
                <a:solidFill>
                  <a:srgbClr val="FFFFFF"/>
                </a:solidFill>
              </a:rPr>
              <a:t>b) Please enter a valid number in the second number textbox</a:t>
            </a:r>
            <a:endParaRPr lang="en-GB" sz="1900" smtClean="0">
              <a:solidFill>
                <a:srgbClr val="FFC000"/>
              </a:solidFill>
            </a:endParaRPr>
          </a:p>
        </p:txBody>
      </p:sp>
    </p:spTree>
    <p:extLst>
      <p:ext uri="{BB962C8B-B14F-4D97-AF65-F5344CB8AC3E}">
        <p14:creationId xmlns:p14="http://schemas.microsoft.com/office/powerpoint/2010/main" val="2106028050"/>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Strings in JavaScript</a:t>
            </a:r>
            <a:endParaRPr lang="en-IN" dirty="0"/>
          </a:p>
        </p:txBody>
      </p:sp>
      <p:sp>
        <p:nvSpPr>
          <p:cNvPr id="3" name="Table Placeholder 2"/>
          <p:cNvSpPr>
            <a:spLocks noGrp="1"/>
          </p:cNvSpPr>
          <p:nvPr>
            <p:ph type="tbl" idx="1"/>
          </p:nvPr>
        </p:nvSpPr>
        <p:spPr/>
      </p:sp>
    </p:spTree>
    <p:extLst>
      <p:ext uri="{BB962C8B-B14F-4D97-AF65-F5344CB8AC3E}">
        <p14:creationId xmlns:p14="http://schemas.microsoft.com/office/powerpoint/2010/main" val="1150506017"/>
      </p:ext>
    </p:extLst>
  </p:cSld>
  <p:clrMapOvr>
    <a:masterClrMapping/>
  </p:clrMapOvr>
  <p:transition>
    <p:pull/>
  </p:transition>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Strings in JavaScript</a:t>
            </a:r>
            <a:endParaRPr lang="en-US" sz="4000" dirty="0" smtClean="0"/>
          </a:p>
        </p:txBody>
      </p:sp>
      <p:sp>
        <p:nvSpPr>
          <p:cNvPr id="5125" name="TextBox 1"/>
          <p:cNvSpPr txBox="1">
            <a:spLocks noChangeArrowheads="1"/>
          </p:cNvSpPr>
          <p:nvPr/>
        </p:nvSpPr>
        <p:spPr bwMode="auto">
          <a:xfrm>
            <a:off x="228600" y="561978"/>
            <a:ext cx="11709400" cy="50629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A string is any text inside quotes. </a:t>
            </a:r>
            <a:r>
              <a:rPr lang="en-GB" sz="1900" dirty="0" smtClean="0">
                <a:solidFill>
                  <a:srgbClr val="FFFFFF"/>
                </a:solidFill>
              </a:rPr>
              <a:t>You can use either single or double quotes</a:t>
            </a: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r>
              <a:rPr lang="en-GB" sz="1900" dirty="0" smtClean="0">
                <a:solidFill>
                  <a:srgbClr val="FFC000"/>
                </a:solidFill>
              </a:rPr>
              <a:t>Concatenating strings : </a:t>
            </a:r>
            <a:r>
              <a:rPr lang="en-GB" sz="1900" dirty="0" smtClean="0">
                <a:solidFill>
                  <a:srgbClr val="FFFFFF"/>
                </a:solidFill>
              </a:rPr>
              <a:t>There are 2 options to concatenate strings in JavaScript. You could either use </a:t>
            </a:r>
            <a:r>
              <a:rPr lang="en-GB" sz="1900" dirty="0" smtClean="0">
                <a:solidFill>
                  <a:srgbClr val="FFC000"/>
                </a:solidFill>
              </a:rPr>
              <a:t>+ operator </a:t>
            </a:r>
            <a:r>
              <a:rPr lang="en-GB" sz="1900" dirty="0" smtClean="0">
                <a:solidFill>
                  <a:srgbClr val="FFFFFF"/>
                </a:solidFill>
              </a:rPr>
              <a:t>or </a:t>
            </a:r>
            <a:r>
              <a:rPr lang="en-GB" sz="1900" dirty="0" err="1" smtClean="0">
                <a:solidFill>
                  <a:srgbClr val="FFC000"/>
                </a:solidFill>
              </a:rPr>
              <a:t>concat</a:t>
            </a:r>
            <a:r>
              <a:rPr lang="en-GB" sz="1900" dirty="0" smtClean="0">
                <a:solidFill>
                  <a:srgbClr val="FFC000"/>
                </a:solidFill>
              </a:rPr>
              <a:t>() method</a:t>
            </a: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r>
              <a:rPr lang="en-GB" sz="1900" dirty="0" smtClean="0">
                <a:solidFill>
                  <a:srgbClr val="FFC000"/>
                </a:solidFill>
              </a:rPr>
              <a:t>Example : </a:t>
            </a:r>
            <a:r>
              <a:rPr lang="en-GB" sz="1900" dirty="0" smtClean="0">
                <a:solidFill>
                  <a:srgbClr val="FFFFFF"/>
                </a:solidFill>
              </a:rPr>
              <a:t>Concatenating strings using + operator</a:t>
            </a: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r>
              <a:rPr lang="en-GB" sz="1900" dirty="0" smtClean="0">
                <a:solidFill>
                  <a:srgbClr val="FFC000"/>
                </a:solidFill>
              </a:rPr>
              <a:t>Example :</a:t>
            </a:r>
            <a:r>
              <a:rPr lang="en-GB" sz="1900" dirty="0" smtClean="0">
                <a:solidFill>
                  <a:srgbClr val="FFFFFF"/>
                </a:solidFill>
              </a:rPr>
              <a:t> Concatenating strings using </a:t>
            </a:r>
            <a:r>
              <a:rPr lang="en-GB" sz="1900" dirty="0" err="1" smtClean="0">
                <a:solidFill>
                  <a:srgbClr val="FFFFFF"/>
                </a:solidFill>
              </a:rPr>
              <a:t>concat</a:t>
            </a:r>
            <a:r>
              <a:rPr lang="en-GB" sz="1900" dirty="0" smtClean="0">
                <a:solidFill>
                  <a:srgbClr val="FFFFFF"/>
                </a:solidFill>
              </a:rPr>
              <a:t>() method</a:t>
            </a: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p:txBody>
      </p:sp>
      <p:pic>
        <p:nvPicPr>
          <p:cNvPr id="512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822450"/>
            <a:ext cx="8585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2" y="3814763"/>
            <a:ext cx="48133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28" name="Straight Arrow Connector 10"/>
          <p:cNvCxnSpPr>
            <a:cxnSpLocks noChangeShapeType="1"/>
          </p:cNvCxnSpPr>
          <p:nvPr/>
        </p:nvCxnSpPr>
        <p:spPr bwMode="auto">
          <a:xfrm>
            <a:off x="5181602" y="4271963"/>
            <a:ext cx="1689100"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 name="Rectangle 15"/>
          <p:cNvSpPr/>
          <p:nvPr/>
        </p:nvSpPr>
        <p:spPr bwMode="auto">
          <a:xfrm>
            <a:off x="6870700" y="4129088"/>
            <a:ext cx="3073400" cy="28575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Hello JavaScript</a:t>
            </a:r>
          </a:p>
        </p:txBody>
      </p:sp>
      <p:cxnSp>
        <p:nvCxnSpPr>
          <p:cNvPr id="5130" name="Straight Arrow Connector 10"/>
          <p:cNvCxnSpPr>
            <a:cxnSpLocks noChangeShapeType="1"/>
          </p:cNvCxnSpPr>
          <p:nvPr/>
        </p:nvCxnSpPr>
        <p:spPr bwMode="auto">
          <a:xfrm>
            <a:off x="5740402" y="5705475"/>
            <a:ext cx="1689100"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0" name="Rectangle 19"/>
          <p:cNvSpPr/>
          <p:nvPr/>
        </p:nvSpPr>
        <p:spPr bwMode="auto">
          <a:xfrm>
            <a:off x="7429500" y="5562600"/>
            <a:ext cx="3073400" cy="28575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Hello JavaScript</a:t>
            </a:r>
          </a:p>
        </p:txBody>
      </p:sp>
      <p:pic>
        <p:nvPicPr>
          <p:cNvPr id="513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302" y="5286375"/>
            <a:ext cx="53721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3859123"/>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Strings in JavaScript</a:t>
            </a:r>
            <a:endParaRPr lang="en-US" sz="4000" dirty="0" smtClean="0"/>
          </a:p>
        </p:txBody>
      </p:sp>
      <p:sp>
        <p:nvSpPr>
          <p:cNvPr id="6149" name="TextBox 1"/>
          <p:cNvSpPr txBox="1">
            <a:spLocks noChangeArrowheads="1"/>
          </p:cNvSpPr>
          <p:nvPr/>
        </p:nvSpPr>
        <p:spPr bwMode="auto">
          <a:xfrm>
            <a:off x="228600" y="561975"/>
            <a:ext cx="11709400" cy="4770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If you want single quotes inside a string, there are 2 options</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Option 1 : </a:t>
            </a:r>
            <a:r>
              <a:rPr lang="en-GB" sz="1900" smtClean="0">
                <a:solidFill>
                  <a:srgbClr val="FFFFFF"/>
                </a:solidFill>
              </a:rPr>
              <a:t>Place your entire string in double quotes, and use single quotes inside the string wherever you need them</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r>
              <a:rPr lang="en-GB" sz="1900" smtClean="0">
                <a:solidFill>
                  <a:srgbClr val="FFC000"/>
                </a:solidFill>
              </a:rPr>
              <a:t/>
            </a:r>
            <a:br>
              <a:rPr lang="en-GB" sz="1900" smtClean="0">
                <a:solidFill>
                  <a:srgbClr val="FFC000"/>
                </a:solidFill>
              </a:rPr>
            </a:br>
            <a:r>
              <a:rPr lang="en-GB" sz="1900" smtClean="0">
                <a:solidFill>
                  <a:srgbClr val="FFC000"/>
                </a:solidFill>
              </a:rPr>
              <a:t>Option 2 : </a:t>
            </a:r>
            <a:r>
              <a:rPr lang="en-GB" sz="1900" smtClean="0">
                <a:solidFill>
                  <a:srgbClr val="FFFFFF"/>
                </a:solidFill>
              </a:rPr>
              <a:t>If you prefer to place your entire string in single quotes, then use escape sequence character \ with a single quote inside the string</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
            </a:r>
            <a:br>
              <a:rPr lang="en-GB" sz="1900" smtClean="0">
                <a:solidFill>
                  <a:srgbClr val="FFC000"/>
                </a:solidFill>
              </a:rPr>
            </a:br>
            <a:r>
              <a:rPr lang="en-GB" sz="1900" smtClean="0">
                <a:solidFill>
                  <a:srgbClr val="FFC000"/>
                </a:solidFill>
              </a:rPr>
              <a:t>Please Note : </a:t>
            </a:r>
            <a:r>
              <a:rPr lang="en-GB" sz="1900" smtClean="0">
                <a:solidFill>
                  <a:srgbClr val="FFFFFF"/>
                </a:solidFill>
              </a:rPr>
              <a:t>You can use the above 2 approaches if you need double quotes instead of single quotes inside a string</a:t>
            </a:r>
          </a:p>
        </p:txBody>
      </p:sp>
      <p:pic>
        <p:nvPicPr>
          <p:cNvPr id="61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1" y="1905000"/>
            <a:ext cx="643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151" name="Straight Arrow Connector 10"/>
          <p:cNvCxnSpPr>
            <a:cxnSpLocks noChangeShapeType="1"/>
          </p:cNvCxnSpPr>
          <p:nvPr/>
        </p:nvCxnSpPr>
        <p:spPr bwMode="auto">
          <a:xfrm>
            <a:off x="6553202" y="2133600"/>
            <a:ext cx="920751"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 name="Rectangle 10"/>
          <p:cNvSpPr/>
          <p:nvPr/>
        </p:nvSpPr>
        <p:spPr bwMode="auto">
          <a:xfrm>
            <a:off x="7382935" y="1905000"/>
            <a:ext cx="4375151" cy="45720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1700" b="1" dirty="0">
                <a:solidFill>
                  <a:srgbClr val="FFFFFF"/>
                </a:solidFill>
                <a:effectLst>
                  <a:outerShdw blurRad="38100" dist="38100" dir="2700000" algn="tl">
                    <a:srgbClr val="000000">
                      <a:alpha val="43137"/>
                    </a:srgbClr>
                  </a:outerShdw>
                </a:effectLst>
                <a:latin typeface="Franklin Gothic Medium" pitchFamily="34" charset="0"/>
              </a:rPr>
              <a:t>Welcome to 'JavaScript' Training</a:t>
            </a:r>
          </a:p>
        </p:txBody>
      </p:sp>
      <p:pic>
        <p:nvPicPr>
          <p:cNvPr id="615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1" y="3657600"/>
            <a:ext cx="66294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154" name="Straight Arrow Connector 10"/>
          <p:cNvCxnSpPr>
            <a:cxnSpLocks noChangeShapeType="1"/>
          </p:cNvCxnSpPr>
          <p:nvPr/>
        </p:nvCxnSpPr>
        <p:spPr bwMode="auto">
          <a:xfrm>
            <a:off x="6953252" y="3867150"/>
            <a:ext cx="615949"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Rectangle 20"/>
          <p:cNvSpPr/>
          <p:nvPr/>
        </p:nvSpPr>
        <p:spPr bwMode="auto">
          <a:xfrm>
            <a:off x="7486652" y="3629025"/>
            <a:ext cx="4375149" cy="45720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1700" b="1" dirty="0">
                <a:solidFill>
                  <a:srgbClr val="FFFFFF"/>
                </a:solidFill>
                <a:effectLst>
                  <a:outerShdw blurRad="38100" dist="38100" dir="2700000" algn="tl">
                    <a:srgbClr val="000000">
                      <a:alpha val="43137"/>
                    </a:srgbClr>
                  </a:outerShdw>
                </a:effectLst>
                <a:latin typeface="Franklin Gothic Medium" pitchFamily="34" charset="0"/>
              </a:rPr>
              <a:t>Welcome to 'JavaScript' Training</a:t>
            </a:r>
          </a:p>
        </p:txBody>
      </p:sp>
    </p:spTree>
    <p:extLst>
      <p:ext uri="{BB962C8B-B14F-4D97-AF65-F5344CB8AC3E}">
        <p14:creationId xmlns:p14="http://schemas.microsoft.com/office/powerpoint/2010/main" val="1114808666"/>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Strings in JavaScript</a:t>
            </a:r>
            <a:endParaRPr lang="en-US" sz="4000" dirty="0" smtClean="0"/>
          </a:p>
        </p:txBody>
      </p:sp>
      <p:sp>
        <p:nvSpPr>
          <p:cNvPr id="7173" name="TextBox 1"/>
          <p:cNvSpPr txBox="1">
            <a:spLocks noChangeArrowheads="1"/>
          </p:cNvSpPr>
          <p:nvPr/>
        </p:nvSpPr>
        <p:spPr bwMode="auto">
          <a:xfrm>
            <a:off x="228600" y="561975"/>
            <a:ext cx="11709400" cy="4770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Converting a string to uppercase : </a:t>
            </a:r>
            <a:r>
              <a:rPr lang="en-GB" sz="1900" smtClean="0">
                <a:solidFill>
                  <a:srgbClr val="FFFFFF"/>
                </a:solidFill>
              </a:rPr>
              <a:t>Use toUpperCase() method</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r>
              <a:rPr lang="en-GB" sz="1900" smtClean="0">
                <a:solidFill>
                  <a:srgbClr val="FFC000"/>
                </a:solidFill>
              </a:rPr>
              <a:t>Converting a string to lowercase :</a:t>
            </a:r>
            <a:r>
              <a:rPr lang="en-GB" sz="1900" smtClean="0">
                <a:solidFill>
                  <a:srgbClr val="FFFFFF"/>
                </a:solidFill>
              </a:rPr>
              <a:t> Use toLowerCase() method</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r>
              <a:rPr lang="en-GB" sz="1900" smtClean="0">
                <a:solidFill>
                  <a:srgbClr val="FFC000"/>
                </a:solidFill>
              </a:rPr>
              <a:t>Length of string in JavaScript :</a:t>
            </a:r>
            <a:r>
              <a:rPr lang="en-GB" sz="1900" smtClean="0">
                <a:solidFill>
                  <a:srgbClr val="FFFFFF"/>
                </a:solidFill>
              </a:rPr>
              <a:t> Use length property</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p:txBody>
      </p:sp>
      <p:pic>
        <p:nvPicPr>
          <p:cNvPr id="71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2" y="1001716"/>
            <a:ext cx="47879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75" name="Straight Arrow Connector 10"/>
          <p:cNvCxnSpPr>
            <a:cxnSpLocks noChangeShapeType="1"/>
          </p:cNvCxnSpPr>
          <p:nvPr/>
        </p:nvCxnSpPr>
        <p:spPr bwMode="auto">
          <a:xfrm>
            <a:off x="5181602" y="1235075"/>
            <a:ext cx="1054100"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 name="Rectangle 10"/>
          <p:cNvSpPr/>
          <p:nvPr/>
        </p:nvSpPr>
        <p:spPr bwMode="auto">
          <a:xfrm>
            <a:off x="6146800" y="1092200"/>
            <a:ext cx="3073400" cy="28575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JAVASCRIPT</a:t>
            </a:r>
          </a:p>
        </p:txBody>
      </p:sp>
      <p:pic>
        <p:nvPicPr>
          <p:cNvPr id="717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0" y="2481266"/>
            <a:ext cx="48006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78" name="Straight Arrow Connector 10"/>
          <p:cNvCxnSpPr>
            <a:cxnSpLocks noChangeShapeType="1"/>
          </p:cNvCxnSpPr>
          <p:nvPr/>
        </p:nvCxnSpPr>
        <p:spPr bwMode="auto">
          <a:xfrm>
            <a:off x="5181602" y="2714625"/>
            <a:ext cx="1054100"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 name="Rectangle 13"/>
          <p:cNvSpPr/>
          <p:nvPr/>
        </p:nvSpPr>
        <p:spPr bwMode="auto">
          <a:xfrm>
            <a:off x="6159500" y="2571750"/>
            <a:ext cx="3073400" cy="28575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err="1">
                <a:solidFill>
                  <a:srgbClr val="FFFFFF"/>
                </a:solidFill>
                <a:effectLst>
                  <a:outerShdw blurRad="38100" dist="38100" dir="2700000" algn="tl">
                    <a:srgbClr val="000000">
                      <a:alpha val="43137"/>
                    </a:srgbClr>
                  </a:outerShdw>
                </a:effectLst>
                <a:latin typeface="Franklin Gothic Medium" pitchFamily="34" charset="0"/>
              </a:rPr>
              <a:t>javascript</a:t>
            </a:r>
            <a:endParaRPr lang="en-GB" sz="2000" b="1" dirty="0">
              <a:solidFill>
                <a:srgbClr val="FFFFFF"/>
              </a:solidFill>
              <a:effectLst>
                <a:outerShdw blurRad="38100" dist="38100" dir="2700000" algn="tl">
                  <a:srgbClr val="000000">
                    <a:alpha val="43137"/>
                  </a:srgbClr>
                </a:outerShdw>
              </a:effectLst>
              <a:latin typeface="Franklin Gothic Medium" pitchFamily="34" charset="0"/>
            </a:endParaRPr>
          </a:p>
        </p:txBody>
      </p:sp>
      <p:pic>
        <p:nvPicPr>
          <p:cNvPr id="718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700" y="4191000"/>
            <a:ext cx="35052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81" name="Straight Arrow Connector 10"/>
          <p:cNvCxnSpPr>
            <a:cxnSpLocks noChangeShapeType="1"/>
          </p:cNvCxnSpPr>
          <p:nvPr/>
        </p:nvCxnSpPr>
        <p:spPr bwMode="auto">
          <a:xfrm>
            <a:off x="3917952" y="4333875"/>
            <a:ext cx="895349"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 name="Rectangle 15"/>
          <p:cNvSpPr/>
          <p:nvPr/>
        </p:nvSpPr>
        <p:spPr bwMode="auto">
          <a:xfrm>
            <a:off x="4724400" y="4191000"/>
            <a:ext cx="3073400" cy="28575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10</a:t>
            </a:r>
          </a:p>
        </p:txBody>
      </p:sp>
      <p:pic>
        <p:nvPicPr>
          <p:cNvPr id="718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700" y="4767266"/>
            <a:ext cx="4419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84" name="Straight Arrow Connector 10"/>
          <p:cNvCxnSpPr>
            <a:cxnSpLocks noChangeShapeType="1"/>
          </p:cNvCxnSpPr>
          <p:nvPr/>
        </p:nvCxnSpPr>
        <p:spPr bwMode="auto">
          <a:xfrm>
            <a:off x="4762502" y="4991100"/>
            <a:ext cx="946151"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 name="Rectangle 18"/>
          <p:cNvSpPr/>
          <p:nvPr/>
        </p:nvSpPr>
        <p:spPr bwMode="auto">
          <a:xfrm>
            <a:off x="5632451" y="4848225"/>
            <a:ext cx="3073400" cy="28575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16</a:t>
            </a:r>
          </a:p>
        </p:txBody>
      </p:sp>
    </p:spTree>
    <p:extLst>
      <p:ext uri="{BB962C8B-B14F-4D97-AF65-F5344CB8AC3E}">
        <p14:creationId xmlns:p14="http://schemas.microsoft.com/office/powerpoint/2010/main" val="192893512"/>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Strings in JavaScript</a:t>
            </a:r>
            <a:endParaRPr lang="en-US" sz="4000" dirty="0" smtClean="0"/>
          </a:p>
        </p:txBody>
      </p:sp>
      <p:sp>
        <p:nvSpPr>
          <p:cNvPr id="8197" name="TextBox 1"/>
          <p:cNvSpPr txBox="1">
            <a:spLocks noChangeArrowheads="1"/>
          </p:cNvSpPr>
          <p:nvPr/>
        </p:nvSpPr>
        <p:spPr bwMode="auto">
          <a:xfrm>
            <a:off x="228600" y="561975"/>
            <a:ext cx="11709400" cy="36009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Remove whitespace from both ends of a string : </a:t>
            </a:r>
            <a:r>
              <a:rPr lang="en-GB" sz="1900" smtClean="0">
                <a:solidFill>
                  <a:srgbClr val="FFFFFF"/>
                </a:solidFill>
              </a:rPr>
              <a:t>Use trim() method</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Replacing strings in javascript : </a:t>
            </a:r>
            <a:r>
              <a:rPr lang="en-GB" sz="1900" smtClean="0">
                <a:solidFill>
                  <a:srgbClr val="FFFFFF"/>
                </a:solidFill>
              </a:rPr>
              <a:t>Use replace() method. This method searches a given string for a specified value or a regular expression, replaces the specified value with the replacement value and returns a new string. This method does not change the original string</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p:txBody>
      </p:sp>
      <p:pic>
        <p:nvPicPr>
          <p:cNvPr id="81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71550"/>
            <a:ext cx="5791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199" name="Straight Arrow Connector 10"/>
          <p:cNvCxnSpPr>
            <a:cxnSpLocks noChangeShapeType="1"/>
          </p:cNvCxnSpPr>
          <p:nvPr/>
        </p:nvCxnSpPr>
        <p:spPr bwMode="auto">
          <a:xfrm>
            <a:off x="6172202" y="1428750"/>
            <a:ext cx="1054100"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 name="Rectangle 7"/>
          <p:cNvSpPr/>
          <p:nvPr/>
        </p:nvSpPr>
        <p:spPr bwMode="auto">
          <a:xfrm>
            <a:off x="7137400" y="1285875"/>
            <a:ext cx="3073400" cy="28575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ABCD</a:t>
            </a:r>
          </a:p>
        </p:txBody>
      </p:sp>
      <p:pic>
        <p:nvPicPr>
          <p:cNvPr id="820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2" y="3619500"/>
            <a:ext cx="68199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02" name="Straight Arrow Connector 10"/>
          <p:cNvCxnSpPr>
            <a:cxnSpLocks noChangeShapeType="1"/>
          </p:cNvCxnSpPr>
          <p:nvPr/>
        </p:nvCxnSpPr>
        <p:spPr bwMode="auto">
          <a:xfrm>
            <a:off x="7137402" y="3971925"/>
            <a:ext cx="1054100"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Rectangle 11"/>
          <p:cNvSpPr/>
          <p:nvPr/>
        </p:nvSpPr>
        <p:spPr bwMode="auto">
          <a:xfrm>
            <a:off x="8102600" y="3829050"/>
            <a:ext cx="3073400" cy="28575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Hello World</a:t>
            </a:r>
          </a:p>
        </p:txBody>
      </p:sp>
    </p:spTree>
    <p:extLst>
      <p:ext uri="{BB962C8B-B14F-4D97-AF65-F5344CB8AC3E}">
        <p14:creationId xmlns:p14="http://schemas.microsoft.com/office/powerpoint/2010/main" val="4038714388"/>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57" y="1323426"/>
            <a:ext cx="11364686" cy="502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79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1539421"/>
            <a:ext cx="11179401" cy="471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062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Strings in JavaScript</a:t>
            </a:r>
            <a:endParaRPr lang="en-US" sz="4000" dirty="0" smtClean="0"/>
          </a:p>
        </p:txBody>
      </p:sp>
      <p:sp>
        <p:nvSpPr>
          <p:cNvPr id="9221" name="TextBox 1"/>
          <p:cNvSpPr txBox="1">
            <a:spLocks noChangeArrowheads="1"/>
          </p:cNvSpPr>
          <p:nvPr/>
        </p:nvSpPr>
        <p:spPr bwMode="auto">
          <a:xfrm>
            <a:off x="228600" y="561976"/>
            <a:ext cx="11709400" cy="4770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Perform a case-sensitive global replacement. </a:t>
            </a:r>
            <a:r>
              <a:rPr lang="en-GB" sz="1900" smtClean="0">
                <a:solidFill>
                  <a:srgbClr val="FFFFFF"/>
                </a:solidFill>
              </a:rPr>
              <a:t>In this example, we are using a regular expression between the 2 forward slashes(//). The letter </a:t>
            </a:r>
            <a:r>
              <a:rPr lang="en-GB" sz="1900" smtClean="0">
                <a:solidFill>
                  <a:srgbClr val="FFC000"/>
                </a:solidFill>
              </a:rPr>
              <a:t>g</a:t>
            </a:r>
            <a:r>
              <a:rPr lang="en-GB" sz="1900" smtClean="0">
                <a:solidFill>
                  <a:srgbClr val="FFFFFF"/>
                </a:solidFill>
              </a:rPr>
              <a:t> after the forward slash specifies a global replacement. The match here is case sensitive. This means Blue (with capital B) is not replaced with green.</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r>
              <a:rPr lang="en-GB" sz="1900" smtClean="0">
                <a:solidFill>
                  <a:srgbClr val="FFC000"/>
                </a:solidFill>
              </a:rPr>
              <a:t>Perform a case-insensitive global replacement. </a:t>
            </a:r>
            <a:r>
              <a:rPr lang="en-GB" sz="1900" smtClean="0">
                <a:solidFill>
                  <a:srgbClr val="FFFFFF"/>
                </a:solidFill>
              </a:rPr>
              <a:t>The letters </a:t>
            </a:r>
            <a:r>
              <a:rPr lang="en-GB" sz="1900" smtClean="0">
                <a:solidFill>
                  <a:srgbClr val="FFC000"/>
                </a:solidFill>
              </a:rPr>
              <a:t>gi </a:t>
            </a:r>
            <a:r>
              <a:rPr lang="en-GB" sz="1900" smtClean="0">
                <a:solidFill>
                  <a:srgbClr val="FFFFFF"/>
                </a:solidFill>
              </a:rPr>
              <a:t>after the forward slash indicates to do global case-insensitive replacement. Notice that the word Blue(with capital B) is also replaced with green.</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p:txBody>
      </p:sp>
      <p:pic>
        <p:nvPicPr>
          <p:cNvPr id="92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00" y="1804991"/>
            <a:ext cx="8839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223" name="Straight Arrow Connector 10"/>
          <p:cNvCxnSpPr>
            <a:cxnSpLocks noChangeShapeType="1"/>
          </p:cNvCxnSpPr>
          <p:nvPr/>
        </p:nvCxnSpPr>
        <p:spPr bwMode="auto">
          <a:xfrm>
            <a:off x="4781552" y="2481266"/>
            <a:ext cx="6349" cy="28098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 name="Rectangle 7"/>
          <p:cNvSpPr/>
          <p:nvPr/>
        </p:nvSpPr>
        <p:spPr bwMode="auto">
          <a:xfrm>
            <a:off x="368300" y="2705100"/>
            <a:ext cx="8839200" cy="285750"/>
          </a:xfrm>
          <a:prstGeom prst="rect">
            <a:avLst/>
          </a:prstGeom>
          <a:noFill/>
          <a:ln w="9525" cap="flat" cmpd="sng" algn="ctr">
            <a:noFill/>
            <a:prstDash val="solid"/>
            <a:round/>
            <a:headEnd type="none" w="med" len="med"/>
            <a:tailEnd type="none" w="med" len="med"/>
          </a:ln>
          <a:effectLst/>
        </p:spPr>
        <p:txBody>
          <a:bodyPr anchor="ctr"/>
          <a:lstStyle/>
          <a:p>
            <a:pPr algn="ctr" fontAlgn="base">
              <a:spcBef>
                <a:spcPct val="0"/>
              </a:spcBef>
              <a:spcAft>
                <a:spcPct val="0"/>
              </a:spcAft>
              <a:defRPr/>
            </a:pPr>
            <a:r>
              <a:rPr lang="en-GB" sz="2000" b="1" dirty="0">
                <a:solidFill>
                  <a:srgbClr val="FFC000"/>
                </a:solidFill>
                <a:effectLst>
                  <a:outerShdw blurRad="38100" dist="38100" dir="2700000" algn="tl">
                    <a:srgbClr val="000000">
                      <a:alpha val="43137"/>
                    </a:srgbClr>
                  </a:outerShdw>
                </a:effectLst>
                <a:latin typeface="Franklin Gothic Medium" pitchFamily="34" charset="0"/>
              </a:rPr>
              <a:t>A Blue bottle with a green liquid is on a green table</a:t>
            </a:r>
          </a:p>
        </p:txBody>
      </p:sp>
      <p:pic>
        <p:nvPicPr>
          <p:cNvPr id="922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02" y="4452941"/>
            <a:ext cx="88519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226" name="Straight Arrow Connector 10"/>
          <p:cNvCxnSpPr>
            <a:cxnSpLocks noChangeShapeType="1"/>
          </p:cNvCxnSpPr>
          <p:nvPr/>
        </p:nvCxnSpPr>
        <p:spPr bwMode="auto">
          <a:xfrm>
            <a:off x="4781552" y="5129216"/>
            <a:ext cx="6349" cy="28098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 name="Rectangle 12"/>
          <p:cNvSpPr/>
          <p:nvPr/>
        </p:nvSpPr>
        <p:spPr bwMode="auto">
          <a:xfrm>
            <a:off x="368300" y="5353050"/>
            <a:ext cx="8839200" cy="285750"/>
          </a:xfrm>
          <a:prstGeom prst="rect">
            <a:avLst/>
          </a:prstGeom>
          <a:noFill/>
          <a:ln w="9525" cap="flat" cmpd="sng" algn="ctr">
            <a:noFill/>
            <a:prstDash val="solid"/>
            <a:round/>
            <a:headEnd type="none" w="med" len="med"/>
            <a:tailEnd type="none" w="med" len="med"/>
          </a:ln>
          <a:effectLst/>
        </p:spPr>
        <p:txBody>
          <a:bodyPr anchor="ctr"/>
          <a:lstStyle/>
          <a:p>
            <a:pPr algn="ctr" fontAlgn="base">
              <a:spcBef>
                <a:spcPct val="0"/>
              </a:spcBef>
              <a:spcAft>
                <a:spcPct val="0"/>
              </a:spcAft>
              <a:defRPr/>
            </a:pPr>
            <a:r>
              <a:rPr lang="en-GB" sz="2000" b="1" dirty="0">
                <a:solidFill>
                  <a:srgbClr val="FFC000"/>
                </a:solidFill>
                <a:effectLst>
                  <a:outerShdw blurRad="38100" dist="38100" dir="2700000" algn="tl">
                    <a:srgbClr val="000000">
                      <a:alpha val="43137"/>
                    </a:srgbClr>
                  </a:outerShdw>
                </a:effectLst>
                <a:latin typeface="Franklin Gothic Medium" pitchFamily="34" charset="0"/>
              </a:rPr>
              <a:t>A green bottle with a green liquid is on a green table</a:t>
            </a:r>
          </a:p>
        </p:txBody>
      </p:sp>
    </p:spTree>
    <p:extLst>
      <p:ext uri="{BB962C8B-B14F-4D97-AF65-F5344CB8AC3E}">
        <p14:creationId xmlns:p14="http://schemas.microsoft.com/office/powerpoint/2010/main" val="80494973"/>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Substrings in JavaScript</a:t>
            </a:r>
            <a:endParaRPr lang="en-IN" dirty="0"/>
          </a:p>
        </p:txBody>
      </p:sp>
      <p:sp>
        <p:nvSpPr>
          <p:cNvPr id="3" name="Table Placeholder 2"/>
          <p:cNvSpPr>
            <a:spLocks noGrp="1"/>
          </p:cNvSpPr>
          <p:nvPr>
            <p:ph type="tbl" idx="1"/>
          </p:nvPr>
        </p:nvSpPr>
        <p:spPr/>
      </p:sp>
    </p:spTree>
    <p:extLst>
      <p:ext uri="{BB962C8B-B14F-4D97-AF65-F5344CB8AC3E}">
        <p14:creationId xmlns:p14="http://schemas.microsoft.com/office/powerpoint/2010/main" val="1202886150"/>
      </p:ext>
    </p:extLst>
  </p:cSld>
  <p:clrMapOvr>
    <a:masterClrMapping/>
  </p:clrMapOvr>
  <p:transition>
    <p:pull/>
  </p:transition>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Substrings in JavaScript</a:t>
            </a:r>
            <a:endParaRPr lang="en-US" sz="4000" dirty="0" smtClean="0"/>
          </a:p>
        </p:txBody>
      </p:sp>
      <p:sp>
        <p:nvSpPr>
          <p:cNvPr id="5125" name="TextBox 1"/>
          <p:cNvSpPr txBox="1">
            <a:spLocks noChangeArrowheads="1"/>
          </p:cNvSpPr>
          <p:nvPr/>
        </p:nvSpPr>
        <p:spPr bwMode="auto">
          <a:xfrm>
            <a:off x="228600" y="561976"/>
            <a:ext cx="11709400" cy="44781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3 methods in JavaScript that can be used to retrieve a substring from a given string</a:t>
            </a:r>
            <a:endParaRPr lang="en-GB" sz="1900" dirty="0" smtClean="0">
              <a:solidFill>
                <a:srgbClr val="FFFFFF"/>
              </a:solidFill>
            </a:endParaRPr>
          </a:p>
          <a:p>
            <a:pPr eaLnBrk="1" fontAlgn="base" hangingPunct="1">
              <a:spcBef>
                <a:spcPct val="0"/>
              </a:spcBef>
              <a:spcAft>
                <a:spcPct val="0"/>
              </a:spcAft>
            </a:pPr>
            <a:r>
              <a:rPr lang="en-GB" sz="1900" dirty="0" smtClean="0">
                <a:solidFill>
                  <a:srgbClr val="FFFFFF"/>
                </a:solidFill>
              </a:rPr>
              <a:t>substring()</a:t>
            </a:r>
          </a:p>
          <a:p>
            <a:pPr eaLnBrk="1" fontAlgn="base" hangingPunct="1">
              <a:spcBef>
                <a:spcPct val="0"/>
              </a:spcBef>
              <a:spcAft>
                <a:spcPct val="0"/>
              </a:spcAft>
            </a:pPr>
            <a:r>
              <a:rPr lang="en-GB" sz="1900" dirty="0" err="1" smtClean="0">
                <a:solidFill>
                  <a:srgbClr val="FFFFFF"/>
                </a:solidFill>
              </a:rPr>
              <a:t>substr</a:t>
            </a:r>
            <a:r>
              <a:rPr lang="en-GB" sz="1900" dirty="0" smtClean="0">
                <a:solidFill>
                  <a:srgbClr val="FFFFFF"/>
                </a:solidFill>
              </a:rPr>
              <a:t>()</a:t>
            </a:r>
          </a:p>
          <a:p>
            <a:pPr eaLnBrk="1" fontAlgn="base" hangingPunct="1">
              <a:spcBef>
                <a:spcPct val="0"/>
              </a:spcBef>
              <a:spcAft>
                <a:spcPct val="0"/>
              </a:spcAft>
            </a:pPr>
            <a:r>
              <a:rPr lang="en-GB" sz="1900" dirty="0" smtClean="0">
                <a:solidFill>
                  <a:srgbClr val="FFFFFF"/>
                </a:solidFill>
              </a:rPr>
              <a:t>slice()</a:t>
            </a: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substring() method :</a:t>
            </a:r>
            <a:r>
              <a:rPr lang="en-GB" sz="1900" dirty="0" smtClean="0">
                <a:solidFill>
                  <a:srgbClr val="FFFFFF"/>
                </a:solidFill>
              </a:rPr>
              <a:t> This method has 2 parameters start and end. start parameter is required and specifies the position where to start the extraction. end parameter is optional and specifies the position where the extraction should end. The character at the end position is not included in the substring. </a:t>
            </a:r>
            <a:br>
              <a:rPr lang="en-GB" sz="1900" dirty="0" smtClean="0">
                <a:solidFill>
                  <a:srgbClr val="FFFFFF"/>
                </a:solidFill>
              </a:rPr>
            </a:br>
            <a:r>
              <a:rPr lang="en-GB" sz="1900" dirty="0" smtClean="0">
                <a:solidFill>
                  <a:srgbClr val="FFFFFF"/>
                </a:solidFill>
              </a:rPr>
              <a:t/>
            </a:r>
            <a:br>
              <a:rPr lang="en-GB" sz="1900" dirty="0" smtClean="0">
                <a:solidFill>
                  <a:srgbClr val="FFFFFF"/>
                </a:solidFill>
              </a:rPr>
            </a:br>
            <a:r>
              <a:rPr lang="en-GB" sz="1900" dirty="0" smtClean="0">
                <a:solidFill>
                  <a:srgbClr val="FFC000"/>
                </a:solidFill>
              </a:rPr>
              <a:t>If the end parameter is not specified, all the characters from the start position till the end of the string are extracted. </a:t>
            </a: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r>
              <a:rPr lang="en-GB" sz="1900" dirty="0" smtClean="0">
                <a:solidFill>
                  <a:srgbClr val="FFFFFF"/>
                </a:solidFill>
              </a:rPr>
              <a:t>If the value of start parameter is greater than the value of the end parameter, this method will swap the two arguments. This means start will be used as end and end will be used as start.</a:t>
            </a:r>
          </a:p>
        </p:txBody>
      </p:sp>
    </p:spTree>
    <p:extLst>
      <p:ext uri="{BB962C8B-B14F-4D97-AF65-F5344CB8AC3E}">
        <p14:creationId xmlns:p14="http://schemas.microsoft.com/office/powerpoint/2010/main" val="1431401511"/>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Substrings in JavaScript</a:t>
            </a:r>
            <a:endParaRPr lang="en-US" sz="4000" dirty="0" smtClean="0"/>
          </a:p>
        </p:txBody>
      </p:sp>
      <p:sp>
        <p:nvSpPr>
          <p:cNvPr id="6149" name="TextBox 1"/>
          <p:cNvSpPr txBox="1">
            <a:spLocks noChangeArrowheads="1"/>
          </p:cNvSpPr>
          <p:nvPr/>
        </p:nvSpPr>
        <p:spPr bwMode="auto">
          <a:xfrm>
            <a:off x="228600" y="561975"/>
            <a:ext cx="11709400" cy="50629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Extract the first 10 characters</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r>
              <a:rPr lang="en-GB" sz="1900" smtClean="0">
                <a:solidFill>
                  <a:srgbClr val="FFC000"/>
                </a:solidFill>
              </a:rPr>
              <a:t>If the value of start parameter is greater than the value of the end parameter, then start will be used as end and end will be used as start</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substr() method : </a:t>
            </a:r>
            <a:r>
              <a:rPr lang="en-GB" sz="1900" smtClean="0">
                <a:solidFill>
                  <a:srgbClr val="FFFFFF"/>
                </a:solidFill>
              </a:rPr>
              <a:t>This method has 2 parameters start and count. start parameter is required and specifies the position where to start the extraction. count parameter is optional and specifies the number of characters to extract. </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r>
              <a:rPr lang="en-GB" sz="1900" smtClean="0">
                <a:solidFill>
                  <a:srgbClr val="FFFFFF"/>
                </a:solidFill>
              </a:rPr>
              <a:t>If the count parameter is not specified, all the characters from the start position till the end of the string are extracted. If count is 0 or negative, an empty string is returned.</a:t>
            </a:r>
          </a:p>
        </p:txBody>
      </p:sp>
      <p:cxnSp>
        <p:nvCxnSpPr>
          <p:cNvPr id="6150" name="Straight Arrow Connector 10"/>
          <p:cNvCxnSpPr>
            <a:cxnSpLocks noChangeShapeType="1"/>
          </p:cNvCxnSpPr>
          <p:nvPr/>
        </p:nvCxnSpPr>
        <p:spPr bwMode="auto">
          <a:xfrm>
            <a:off x="4800602" y="1323975"/>
            <a:ext cx="1054100"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 name="Rectangle 7"/>
          <p:cNvSpPr/>
          <p:nvPr/>
        </p:nvSpPr>
        <p:spPr bwMode="auto">
          <a:xfrm>
            <a:off x="5765800" y="1181100"/>
            <a:ext cx="3073400" cy="28575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JavaScript</a:t>
            </a:r>
          </a:p>
        </p:txBody>
      </p:sp>
      <p:cxnSp>
        <p:nvCxnSpPr>
          <p:cNvPr id="6152" name="Straight Arrow Connector 10"/>
          <p:cNvCxnSpPr>
            <a:cxnSpLocks noChangeShapeType="1"/>
          </p:cNvCxnSpPr>
          <p:nvPr/>
        </p:nvCxnSpPr>
        <p:spPr bwMode="auto">
          <a:xfrm>
            <a:off x="4800602" y="3062288"/>
            <a:ext cx="1054100"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Rectangle 11"/>
          <p:cNvSpPr/>
          <p:nvPr/>
        </p:nvSpPr>
        <p:spPr bwMode="auto">
          <a:xfrm>
            <a:off x="5765800" y="2919413"/>
            <a:ext cx="3073400" cy="28575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JavaScript</a:t>
            </a:r>
          </a:p>
        </p:txBody>
      </p:sp>
      <p:pic>
        <p:nvPicPr>
          <p:cNvPr id="615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2" y="995366"/>
            <a:ext cx="44069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2" y="2735266"/>
            <a:ext cx="43815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4866968"/>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Substrings in JavaScript</a:t>
            </a:r>
            <a:endParaRPr lang="en-US" sz="4000" dirty="0" smtClean="0"/>
          </a:p>
        </p:txBody>
      </p:sp>
      <p:sp>
        <p:nvSpPr>
          <p:cNvPr id="7173" name="TextBox 1"/>
          <p:cNvSpPr txBox="1">
            <a:spLocks noChangeArrowheads="1"/>
          </p:cNvSpPr>
          <p:nvPr/>
        </p:nvSpPr>
        <p:spPr bwMode="auto">
          <a:xfrm>
            <a:off x="228600" y="561975"/>
            <a:ext cx="11709400" cy="50629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Extract the first 10 characters</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r>
              <a:rPr lang="en-GB" sz="1900" smtClean="0">
                <a:solidFill>
                  <a:srgbClr val="FFC000"/>
                </a:solidFill>
              </a:rPr>
              <a:t>If the count parameter is not specified, all the characters from the start position till the end of the string are extracted</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slice() method : </a:t>
            </a:r>
            <a:r>
              <a:rPr lang="en-GB" sz="1900" smtClean="0">
                <a:solidFill>
                  <a:srgbClr val="FFFFFF"/>
                </a:solidFill>
              </a:rPr>
              <a:t>This method has 2 parameters start and end. start parameter is required and specifies the position where to start the extraction. end parameter is optional and specifies the position where the extraction should end. The character at the end position is not included in the substring. </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r>
              <a:rPr lang="en-GB" sz="1900" smtClean="0">
                <a:solidFill>
                  <a:srgbClr val="FFFFFF"/>
                </a:solidFill>
              </a:rPr>
              <a:t>If the end parameter is not specified, all the characters from the start position till the end of the string are extracted. </a:t>
            </a:r>
          </a:p>
        </p:txBody>
      </p:sp>
      <p:cxnSp>
        <p:nvCxnSpPr>
          <p:cNvPr id="7174" name="Straight Arrow Connector 10"/>
          <p:cNvCxnSpPr>
            <a:cxnSpLocks noChangeShapeType="1"/>
          </p:cNvCxnSpPr>
          <p:nvPr/>
        </p:nvCxnSpPr>
        <p:spPr bwMode="auto">
          <a:xfrm>
            <a:off x="4495802" y="1323975"/>
            <a:ext cx="1054100"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 name="Rectangle 7"/>
          <p:cNvSpPr/>
          <p:nvPr/>
        </p:nvSpPr>
        <p:spPr bwMode="auto">
          <a:xfrm>
            <a:off x="5461000" y="1181100"/>
            <a:ext cx="3073400" cy="28575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JavaScript</a:t>
            </a:r>
          </a:p>
        </p:txBody>
      </p:sp>
      <p:cxnSp>
        <p:nvCxnSpPr>
          <p:cNvPr id="7176" name="Straight Arrow Connector 10"/>
          <p:cNvCxnSpPr>
            <a:cxnSpLocks noChangeShapeType="1"/>
          </p:cNvCxnSpPr>
          <p:nvPr/>
        </p:nvCxnSpPr>
        <p:spPr bwMode="auto">
          <a:xfrm>
            <a:off x="4495802" y="3062288"/>
            <a:ext cx="1054100"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Rectangle 11"/>
          <p:cNvSpPr/>
          <p:nvPr/>
        </p:nvSpPr>
        <p:spPr bwMode="auto">
          <a:xfrm>
            <a:off x="5461000" y="2919413"/>
            <a:ext cx="3073400" cy="28575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Tutorial</a:t>
            </a:r>
          </a:p>
        </p:txBody>
      </p:sp>
      <p:pic>
        <p:nvPicPr>
          <p:cNvPr id="71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85841"/>
            <a:ext cx="41148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0" y="2733678"/>
            <a:ext cx="41402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1808201"/>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Substrings in JavaScript</a:t>
            </a:r>
            <a:endParaRPr lang="en-US" sz="4000" dirty="0" smtClean="0"/>
          </a:p>
        </p:txBody>
      </p:sp>
      <p:sp>
        <p:nvSpPr>
          <p:cNvPr id="8197" name="TextBox 1"/>
          <p:cNvSpPr txBox="1">
            <a:spLocks noChangeArrowheads="1"/>
          </p:cNvSpPr>
          <p:nvPr/>
        </p:nvSpPr>
        <p:spPr bwMode="auto">
          <a:xfrm>
            <a:off x="228600" y="561975"/>
            <a:ext cx="11709400" cy="50629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Extract the first 10 characters</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r>
              <a:rPr lang="en-GB" sz="1900" smtClean="0">
                <a:solidFill>
                  <a:srgbClr val="FFC000"/>
                </a:solidFill>
              </a:rPr>
              <a:t>If the end parameter is not specified, all the characters from the start position till the end of the string are extracted</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What is the difference between substr and substring methods</a:t>
            </a:r>
          </a:p>
          <a:p>
            <a:pPr eaLnBrk="1" fontAlgn="base" hangingPunct="1">
              <a:spcBef>
                <a:spcPct val="0"/>
              </a:spcBef>
              <a:spcAft>
                <a:spcPct val="0"/>
              </a:spcAft>
            </a:pPr>
            <a:r>
              <a:rPr lang="en-GB" sz="1900" smtClean="0">
                <a:solidFill>
                  <a:srgbClr val="FFFFFF"/>
                </a:solidFill>
              </a:rPr>
              <a:t>The difference is in the second parameter. The second parameter of substring() method specifies the index position where the extraction should stop. The character at the end position is not included in the substring. The second parameter of substr() method specifies the number of characters to return.</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FFFF"/>
                </a:solidFill>
              </a:rPr>
              <a:t>Another difference is substr() method does not work in IE8 and earlier versions.</a:t>
            </a:r>
          </a:p>
        </p:txBody>
      </p:sp>
      <p:cxnSp>
        <p:nvCxnSpPr>
          <p:cNvPr id="8198" name="Straight Arrow Connector 10"/>
          <p:cNvCxnSpPr>
            <a:cxnSpLocks noChangeShapeType="1"/>
          </p:cNvCxnSpPr>
          <p:nvPr/>
        </p:nvCxnSpPr>
        <p:spPr bwMode="auto">
          <a:xfrm>
            <a:off x="4495802" y="1323975"/>
            <a:ext cx="1054100"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 name="Rectangle 7"/>
          <p:cNvSpPr/>
          <p:nvPr/>
        </p:nvSpPr>
        <p:spPr bwMode="auto">
          <a:xfrm>
            <a:off x="5461000" y="1181100"/>
            <a:ext cx="3073400" cy="28575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JavaScript</a:t>
            </a:r>
          </a:p>
        </p:txBody>
      </p:sp>
      <p:cxnSp>
        <p:nvCxnSpPr>
          <p:cNvPr id="8200" name="Straight Arrow Connector 10"/>
          <p:cNvCxnSpPr>
            <a:cxnSpLocks noChangeShapeType="1"/>
          </p:cNvCxnSpPr>
          <p:nvPr/>
        </p:nvCxnSpPr>
        <p:spPr bwMode="auto">
          <a:xfrm>
            <a:off x="4495802" y="3062288"/>
            <a:ext cx="1054100"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Rectangle 11"/>
          <p:cNvSpPr/>
          <p:nvPr/>
        </p:nvSpPr>
        <p:spPr bwMode="auto">
          <a:xfrm>
            <a:off x="5461000" y="2919413"/>
            <a:ext cx="3073400" cy="28575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Tutorial</a:t>
            </a:r>
          </a:p>
        </p:txBody>
      </p:sp>
      <p:pic>
        <p:nvPicPr>
          <p:cNvPr id="820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738438"/>
            <a:ext cx="4114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1" y="985841"/>
            <a:ext cx="41529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7557682"/>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Substrings in JavaScript</a:t>
            </a:r>
            <a:endParaRPr lang="en-US" sz="4000" dirty="0" smtClean="0"/>
          </a:p>
        </p:txBody>
      </p:sp>
      <p:sp>
        <p:nvSpPr>
          <p:cNvPr id="9221" name="TextBox 1"/>
          <p:cNvSpPr txBox="1">
            <a:spLocks noChangeArrowheads="1"/>
          </p:cNvSpPr>
          <p:nvPr/>
        </p:nvSpPr>
        <p:spPr bwMode="auto">
          <a:xfrm>
            <a:off x="228600" y="561975"/>
            <a:ext cx="11709400" cy="4478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What is the difference between slice and substring</a:t>
            </a:r>
          </a:p>
          <a:p>
            <a:pPr eaLnBrk="1" fontAlgn="base" hangingPunct="1">
              <a:spcBef>
                <a:spcPct val="0"/>
              </a:spcBef>
              <a:spcAft>
                <a:spcPct val="0"/>
              </a:spcAft>
            </a:pPr>
            <a:r>
              <a:rPr lang="en-GB" sz="1900" smtClean="0">
                <a:solidFill>
                  <a:srgbClr val="FFFFFF"/>
                </a:solidFill>
              </a:rPr>
              <a:t>If start parameter is greater than stop parameter, then substring will swap those 2 parameters, where as slice will not swap.</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r>
              <a:rPr lang="en-GB" sz="1900" smtClean="0">
                <a:solidFill>
                  <a:srgbClr val="FFC000"/>
                </a:solidFill>
              </a:rPr>
              <a:t>Another method that is very useful when extracting a substring is indexOf() method. </a:t>
            </a:r>
            <a:r>
              <a:rPr lang="en-GB" sz="1900" smtClean="0">
                <a:solidFill>
                  <a:srgbClr val="FFFFFF"/>
                </a:solidFill>
              </a:rPr>
              <a:t>This method returns the position of the first occurrence of a specified value in a string. If the specified value is not present then -1 is returned.</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Example : Retrieve the index position of @ character in the email</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In our next video, </a:t>
            </a:r>
            <a:r>
              <a:rPr lang="en-GB" sz="1900" smtClean="0">
                <a:solidFill>
                  <a:srgbClr val="FFFFFF"/>
                </a:solidFill>
              </a:rPr>
              <a:t>we will discuss a simple real time example of where we can use indexOf() and substring() methods</a:t>
            </a:r>
          </a:p>
        </p:txBody>
      </p:sp>
      <p:cxnSp>
        <p:nvCxnSpPr>
          <p:cNvPr id="9222" name="Straight Arrow Connector 10"/>
          <p:cNvCxnSpPr>
            <a:cxnSpLocks noChangeShapeType="1"/>
          </p:cNvCxnSpPr>
          <p:nvPr/>
        </p:nvCxnSpPr>
        <p:spPr bwMode="auto">
          <a:xfrm>
            <a:off x="4794251" y="3581400"/>
            <a:ext cx="1054100" cy="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Rectangle 11"/>
          <p:cNvSpPr/>
          <p:nvPr/>
        </p:nvSpPr>
        <p:spPr bwMode="auto">
          <a:xfrm>
            <a:off x="5759451" y="3438525"/>
            <a:ext cx="3073400" cy="285750"/>
          </a:xfrm>
          <a:prstGeom prst="rect">
            <a:avLst/>
          </a:prstGeom>
          <a:noFill/>
          <a:ln w="9525" cap="flat" cmpd="sng" algn="ctr">
            <a:noFill/>
            <a:prstDash val="solid"/>
            <a:round/>
            <a:headEnd type="none" w="med" len="med"/>
            <a:tailEnd type="none" w="med" len="med"/>
          </a:ln>
          <a:effectLst/>
        </p:spPr>
        <p:txBody>
          <a:bodyPr anchor="ctr"/>
          <a:lstStyle/>
          <a:p>
            <a:pPr fontAlgn="base">
              <a:spcBef>
                <a:spcPct val="0"/>
              </a:spcBef>
              <a:spcAft>
                <a:spcPct val="0"/>
              </a:spcAft>
              <a:defRPr/>
            </a:pPr>
            <a:r>
              <a:rPr lang="en-GB" sz="2000" b="1" dirty="0">
                <a:solidFill>
                  <a:srgbClr val="FFFFFF"/>
                </a:solidFill>
                <a:effectLst>
                  <a:outerShdw blurRad="38100" dist="38100" dir="2700000" algn="tl">
                    <a:srgbClr val="000000">
                      <a:alpha val="43137"/>
                    </a:srgbClr>
                  </a:outerShdw>
                </a:effectLst>
                <a:latin typeface="Franklin Gothic Medium" pitchFamily="34" charset="0"/>
              </a:rPr>
              <a:t>6</a:t>
            </a:r>
          </a:p>
        </p:txBody>
      </p:sp>
      <p:pic>
        <p:nvPicPr>
          <p:cNvPr id="922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1" y="3252791"/>
            <a:ext cx="44069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009317"/>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Conditional Statements</a:t>
            </a:r>
            <a:endParaRPr lang="en-IN" dirty="0"/>
          </a:p>
        </p:txBody>
      </p:sp>
      <p:sp>
        <p:nvSpPr>
          <p:cNvPr id="3" name="Table Placeholder 2"/>
          <p:cNvSpPr>
            <a:spLocks noGrp="1"/>
          </p:cNvSpPr>
          <p:nvPr>
            <p:ph type="tbl" idx="1"/>
          </p:nvPr>
        </p:nvSpPr>
        <p:spPr/>
      </p:sp>
    </p:spTree>
    <p:extLst>
      <p:ext uri="{BB962C8B-B14F-4D97-AF65-F5344CB8AC3E}">
        <p14:creationId xmlns:p14="http://schemas.microsoft.com/office/powerpoint/2010/main" val="1044017596"/>
      </p:ext>
    </p:extLst>
  </p:cSld>
  <p:clrMapOvr>
    <a:masterClrMapping/>
  </p:clrMapOvr>
  <p:transition>
    <p:pull/>
  </p:transition>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Conditional </a:t>
            </a:r>
            <a:r>
              <a:rPr lang="en-GB" sz="4000" dirty="0" smtClean="0"/>
              <a:t>Statements </a:t>
            </a:r>
            <a:r>
              <a:rPr lang="en-GB" sz="4000" dirty="0"/>
              <a:t>in </a:t>
            </a:r>
            <a:r>
              <a:rPr lang="en-GB" sz="4000" dirty="0" smtClean="0"/>
              <a:t>JavaScript</a:t>
            </a:r>
            <a:endParaRPr lang="en-US" sz="4000" dirty="0" smtClean="0"/>
          </a:p>
        </p:txBody>
      </p:sp>
      <p:sp>
        <p:nvSpPr>
          <p:cNvPr id="5125" name="TextBox 1"/>
          <p:cNvSpPr txBox="1">
            <a:spLocks noChangeArrowheads="1"/>
          </p:cNvSpPr>
          <p:nvPr/>
        </p:nvSpPr>
        <p:spPr bwMode="auto">
          <a:xfrm>
            <a:off x="228600" y="561975"/>
            <a:ext cx="11709400" cy="30162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JavaScript code is executed from the first line to the last line. </a:t>
            </a:r>
            <a:r>
              <a:rPr lang="en-GB" sz="1900" dirty="0" smtClean="0">
                <a:solidFill>
                  <a:srgbClr val="FFFFFF"/>
                </a:solidFill>
              </a:rPr>
              <a:t>If for some reason you want to interrupt this flow and execute certain statements, only, if certain condition is met, then we use conditional statements.</a:t>
            </a: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JavaScript has the following conditional statements</a:t>
            </a:r>
          </a:p>
          <a:p>
            <a:pPr eaLnBrk="1" fontAlgn="base" hangingPunct="1">
              <a:spcBef>
                <a:spcPct val="0"/>
              </a:spcBef>
              <a:spcAft>
                <a:spcPct val="0"/>
              </a:spcAft>
            </a:pPr>
            <a:r>
              <a:rPr lang="en-GB" sz="1900" dirty="0" smtClean="0">
                <a:solidFill>
                  <a:srgbClr val="FFFFFF"/>
                </a:solidFill>
              </a:rPr>
              <a:t>if</a:t>
            </a:r>
          </a:p>
          <a:p>
            <a:pPr eaLnBrk="1" fontAlgn="base" hangingPunct="1">
              <a:spcBef>
                <a:spcPct val="0"/>
              </a:spcBef>
              <a:spcAft>
                <a:spcPct val="0"/>
              </a:spcAft>
            </a:pPr>
            <a:r>
              <a:rPr lang="en-GB" sz="1900" dirty="0" smtClean="0">
                <a:solidFill>
                  <a:srgbClr val="FFFFFF"/>
                </a:solidFill>
              </a:rPr>
              <a:t>if else</a:t>
            </a:r>
          </a:p>
          <a:p>
            <a:pPr eaLnBrk="1" fontAlgn="base" hangingPunct="1">
              <a:spcBef>
                <a:spcPct val="0"/>
              </a:spcBef>
              <a:spcAft>
                <a:spcPct val="0"/>
              </a:spcAft>
            </a:pPr>
            <a:r>
              <a:rPr lang="en-GB" sz="1900" dirty="0" smtClean="0">
                <a:solidFill>
                  <a:srgbClr val="FFFFFF"/>
                </a:solidFill>
              </a:rPr>
              <a:t>if else if else</a:t>
            </a:r>
          </a:p>
          <a:p>
            <a:pPr eaLnBrk="1" fontAlgn="base" hangingPunct="1">
              <a:spcBef>
                <a:spcPct val="0"/>
              </a:spcBef>
              <a:spcAft>
                <a:spcPct val="0"/>
              </a:spcAft>
            </a:pPr>
            <a:r>
              <a:rPr lang="en-GB" sz="1900" dirty="0" smtClean="0">
                <a:solidFill>
                  <a:srgbClr val="FFFFFF"/>
                </a:solidFill>
              </a:rPr>
              <a:t>switch</a:t>
            </a:r>
          </a:p>
          <a:p>
            <a:pPr eaLnBrk="1" fontAlgn="base" hangingPunct="1">
              <a:spcBef>
                <a:spcPct val="0"/>
              </a:spcBef>
              <a:spcAft>
                <a:spcPct val="0"/>
              </a:spcAft>
            </a:pPr>
            <a:r>
              <a:rPr lang="en-GB" sz="1900" dirty="0" smtClean="0">
                <a:solidFill>
                  <a:srgbClr val="FFFFFF"/>
                </a:solidFill>
              </a:rPr>
              <a:t>ternary operator - shortcut for an if...else statement</a:t>
            </a:r>
          </a:p>
        </p:txBody>
      </p:sp>
    </p:spTree>
    <p:extLst>
      <p:ext uri="{BB962C8B-B14F-4D97-AF65-F5344CB8AC3E}">
        <p14:creationId xmlns:p14="http://schemas.microsoft.com/office/powerpoint/2010/main" val="1343055436"/>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Conditional </a:t>
            </a:r>
            <a:r>
              <a:rPr lang="en-GB" sz="4000" dirty="0" smtClean="0"/>
              <a:t>Statements </a:t>
            </a:r>
            <a:r>
              <a:rPr lang="en-GB" sz="4000" dirty="0"/>
              <a:t>in </a:t>
            </a:r>
            <a:r>
              <a:rPr lang="en-GB" sz="4000" dirty="0" smtClean="0"/>
              <a:t>JavaScript</a:t>
            </a:r>
            <a:endParaRPr lang="en-US" sz="4000" dirty="0" smtClean="0"/>
          </a:p>
        </p:txBody>
      </p:sp>
      <p:sp>
        <p:nvSpPr>
          <p:cNvPr id="6149" name="TextBox 1"/>
          <p:cNvSpPr txBox="1">
            <a:spLocks noChangeArrowheads="1"/>
          </p:cNvSpPr>
          <p:nvPr/>
        </p:nvSpPr>
        <p:spPr bwMode="auto">
          <a:xfrm>
            <a:off x="228600" y="561975"/>
            <a:ext cx="11709400" cy="50625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p:txBody>
      </p:sp>
      <p:pic>
        <p:nvPicPr>
          <p:cNvPr id="61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122363"/>
            <a:ext cx="82042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342863"/>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9" y="1190170"/>
            <a:ext cx="11103427" cy="5058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448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Conditional </a:t>
            </a:r>
            <a:r>
              <a:rPr lang="en-GB" sz="4000" dirty="0" smtClean="0"/>
              <a:t>Statements </a:t>
            </a:r>
            <a:r>
              <a:rPr lang="en-GB" sz="4000" dirty="0"/>
              <a:t>in </a:t>
            </a:r>
            <a:r>
              <a:rPr lang="en-GB" sz="4000" dirty="0" smtClean="0"/>
              <a:t>JavaScript</a:t>
            </a:r>
            <a:endParaRPr lang="en-US" sz="4000" dirty="0" smtClean="0"/>
          </a:p>
        </p:txBody>
      </p:sp>
      <p:sp>
        <p:nvSpPr>
          <p:cNvPr id="7173" name="TextBox 1"/>
          <p:cNvSpPr txBox="1">
            <a:spLocks noChangeArrowheads="1"/>
          </p:cNvSpPr>
          <p:nvPr/>
        </p:nvSpPr>
        <p:spPr bwMode="auto">
          <a:xfrm>
            <a:off x="228600" y="561975"/>
            <a:ext cx="11709400" cy="50625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p:txBody>
      </p:sp>
      <p:pic>
        <p:nvPicPr>
          <p:cNvPr id="71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600" y="903288"/>
            <a:ext cx="81788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4998073"/>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Switch Statement</a:t>
            </a:r>
            <a:endParaRPr lang="en-IN" dirty="0"/>
          </a:p>
        </p:txBody>
      </p:sp>
      <p:sp>
        <p:nvSpPr>
          <p:cNvPr id="3" name="Table Placeholder 2"/>
          <p:cNvSpPr>
            <a:spLocks noGrp="1"/>
          </p:cNvSpPr>
          <p:nvPr>
            <p:ph type="tbl" idx="1"/>
          </p:nvPr>
        </p:nvSpPr>
        <p:spPr/>
      </p:sp>
    </p:spTree>
    <p:extLst>
      <p:ext uri="{BB962C8B-B14F-4D97-AF65-F5344CB8AC3E}">
        <p14:creationId xmlns:p14="http://schemas.microsoft.com/office/powerpoint/2010/main" val="2818742341"/>
      </p:ext>
    </p:extLst>
  </p:cSld>
  <p:clrMapOvr>
    <a:masterClrMapping/>
  </p:clrMapOvr>
  <p:transition>
    <p:pull/>
  </p:transition>
</p:sld>
</file>

<file path=ppt/slides/slide5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smtClean="0"/>
              <a:t>Switch Statement </a:t>
            </a:r>
            <a:r>
              <a:rPr lang="en-GB" sz="4000" dirty="0"/>
              <a:t>in </a:t>
            </a:r>
            <a:r>
              <a:rPr lang="en-GB" sz="4000" dirty="0" smtClean="0"/>
              <a:t>JavaScript</a:t>
            </a:r>
            <a:endParaRPr lang="en-US" sz="4000" dirty="0" smtClean="0"/>
          </a:p>
        </p:txBody>
      </p:sp>
      <p:sp>
        <p:nvSpPr>
          <p:cNvPr id="5125" name="TextBox 1"/>
          <p:cNvSpPr txBox="1">
            <a:spLocks noChangeArrowheads="1"/>
          </p:cNvSpPr>
          <p:nvPr/>
        </p:nvSpPr>
        <p:spPr bwMode="auto">
          <a:xfrm>
            <a:off x="228600" y="561975"/>
            <a:ext cx="11709400" cy="44781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When should we use switch statement</a:t>
            </a:r>
          </a:p>
          <a:p>
            <a:pPr eaLnBrk="1" fontAlgn="base" hangingPunct="1">
              <a:spcBef>
                <a:spcPct val="0"/>
              </a:spcBef>
              <a:spcAft>
                <a:spcPct val="0"/>
              </a:spcAft>
            </a:pPr>
            <a:r>
              <a:rPr lang="en-GB" sz="1900" dirty="0" smtClean="0">
                <a:solidFill>
                  <a:srgbClr val="FFFFFF"/>
                </a:solidFill>
              </a:rPr>
              <a:t>To improve the readability of a program multiple if else if statements can be replaced with a switch statement</a:t>
            </a: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p:txBody>
      </p:sp>
      <p:pic>
        <p:nvPicPr>
          <p:cNvPr id="512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1" y="2552700"/>
            <a:ext cx="54356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5400" y="2695575"/>
            <a:ext cx="541231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5299963"/>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smtClean="0"/>
              <a:t>Switch Statement </a:t>
            </a:r>
            <a:r>
              <a:rPr lang="en-GB" sz="4000" dirty="0"/>
              <a:t>in </a:t>
            </a:r>
            <a:r>
              <a:rPr lang="en-GB" sz="4000" dirty="0" smtClean="0"/>
              <a:t>JavaScript</a:t>
            </a:r>
            <a:endParaRPr lang="en-US" sz="4000" dirty="0" smtClean="0"/>
          </a:p>
        </p:txBody>
      </p:sp>
      <p:sp>
        <p:nvSpPr>
          <p:cNvPr id="6149" name="TextBox 1"/>
          <p:cNvSpPr txBox="1">
            <a:spLocks noChangeArrowheads="1"/>
          </p:cNvSpPr>
          <p:nvPr/>
        </p:nvSpPr>
        <p:spPr bwMode="auto">
          <a:xfrm>
            <a:off x="228600" y="561976"/>
            <a:ext cx="11709400" cy="5355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dirty="0" smtClean="0">
                <a:solidFill>
                  <a:srgbClr val="FFC000"/>
                </a:solidFill>
              </a:rPr>
              <a:t>In general we need to have break statement after each case statement </a:t>
            </a:r>
            <a:r>
              <a:rPr lang="en-GB" sz="1900" dirty="0" smtClean="0">
                <a:solidFill>
                  <a:srgbClr val="FFFFFF"/>
                </a:solidFill>
              </a:rPr>
              <a:t>to ensure the program breaks out of the switch statement after executing statements present in a specific case.</a:t>
            </a: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What happens if there is no break in a switch statement?</a:t>
            </a:r>
          </a:p>
          <a:p>
            <a:pPr eaLnBrk="1" fontAlgn="base" hangingPunct="1">
              <a:spcBef>
                <a:spcPct val="0"/>
              </a:spcBef>
              <a:spcAft>
                <a:spcPct val="0"/>
              </a:spcAft>
            </a:pPr>
            <a:r>
              <a:rPr lang="en-GB" sz="1900" dirty="0" smtClean="0">
                <a:solidFill>
                  <a:srgbClr val="FFFFFF"/>
                </a:solidFill>
              </a:rPr>
              <a:t>If there is no break statement the execution falls automatically to next case until a break statement is encountered or end of the program is reached.</a:t>
            </a: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endParaRPr lang="en-GB" sz="1900" dirty="0" smtClean="0">
              <a:solidFill>
                <a:srgbClr val="FFFFFF"/>
              </a:solidFill>
            </a:endParaRPr>
          </a:p>
        </p:txBody>
      </p:sp>
      <p:pic>
        <p:nvPicPr>
          <p:cNvPr id="61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9400" y="2795591"/>
            <a:ext cx="77216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406400" y="3257553"/>
            <a:ext cx="3505200" cy="2371725"/>
          </a:xfrm>
          <a:prstGeom prst="rect">
            <a:avLst/>
          </a:prstGeom>
          <a:noFill/>
          <a:ln w="25400" cap="flat" cmpd="sng" algn="ctr">
            <a:solidFill>
              <a:schemeClr val="tx1"/>
            </a:solidFill>
            <a:prstDash val="solid"/>
            <a:round/>
            <a:headEnd type="none" w="med" len="med"/>
            <a:tailEnd type="none" w="med" len="med"/>
          </a:ln>
          <a:effectLst/>
        </p:spPr>
        <p:txBody>
          <a:bodyPr anchor="ctr"/>
          <a:lstStyle/>
          <a:p>
            <a:pPr fontAlgn="base">
              <a:spcBef>
                <a:spcPct val="0"/>
              </a:spcBef>
              <a:spcAft>
                <a:spcPct val="0"/>
              </a:spcAft>
              <a:defRPr/>
            </a:pPr>
            <a:r>
              <a:rPr lang="en-GB" sz="1900" b="1" dirty="0">
                <a:solidFill>
                  <a:srgbClr val="FFFFFF"/>
                </a:solidFill>
                <a:effectLst>
                  <a:outerShdw blurRad="38100" dist="38100" dir="2700000" algn="tl">
                    <a:srgbClr val="000000">
                      <a:alpha val="43137"/>
                    </a:srgbClr>
                  </a:outerShdw>
                </a:effectLst>
                <a:latin typeface="Franklin Gothic Medium" pitchFamily="34" charset="0"/>
              </a:rPr>
              <a:t>In the example, since we don't have a break statement for case 1, when we enter 1 as the number we would get 2 alerts. First alert from case 1 and the second alert from case 2. </a:t>
            </a:r>
          </a:p>
        </p:txBody>
      </p:sp>
    </p:spTree>
    <p:extLst>
      <p:ext uri="{BB962C8B-B14F-4D97-AF65-F5344CB8AC3E}">
        <p14:creationId xmlns:p14="http://schemas.microsoft.com/office/powerpoint/2010/main" val="3260197073"/>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smtClean="0"/>
              <a:t>Switch Statement </a:t>
            </a:r>
            <a:r>
              <a:rPr lang="en-GB" sz="4000" dirty="0"/>
              <a:t>in </a:t>
            </a:r>
            <a:r>
              <a:rPr lang="en-GB" sz="4000" dirty="0" smtClean="0"/>
              <a:t>JavaScript</a:t>
            </a:r>
            <a:endParaRPr lang="en-US" sz="4000" dirty="0" smtClean="0"/>
          </a:p>
        </p:txBody>
      </p:sp>
      <p:sp>
        <p:nvSpPr>
          <p:cNvPr id="7173" name="TextBox 1"/>
          <p:cNvSpPr txBox="1">
            <a:spLocks noChangeArrowheads="1"/>
          </p:cNvSpPr>
          <p:nvPr/>
        </p:nvSpPr>
        <p:spPr bwMode="auto">
          <a:xfrm>
            <a:off x="228600" y="561976"/>
            <a:ext cx="11709400" cy="4770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When would you combine multiple case statements together?</a:t>
            </a:r>
          </a:p>
          <a:p>
            <a:pPr eaLnBrk="1" fontAlgn="base" hangingPunct="1">
              <a:spcBef>
                <a:spcPct val="0"/>
              </a:spcBef>
              <a:spcAft>
                <a:spcPct val="0"/>
              </a:spcAft>
            </a:pPr>
            <a:r>
              <a:rPr lang="en-GB" sz="1900" smtClean="0">
                <a:solidFill>
                  <a:srgbClr val="FFFFFF"/>
                </a:solidFill>
              </a:rPr>
              <a:t>If you want the same piece of code to be executed for multiple cases you can combine them together. Case statement with no code in-between creates a single case for multiple values. A case without any code will automatically fall through to the next case. </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r>
              <a:rPr lang="en-GB" sz="1900" smtClean="0">
                <a:solidFill>
                  <a:srgbClr val="FFC000"/>
                </a:solidFill>
              </a:rPr>
              <a:t>In this example case 1 and case 2 will fall through and execute code for case 3</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p:txBody>
      </p:sp>
      <p:pic>
        <p:nvPicPr>
          <p:cNvPr id="71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1" y="2786063"/>
            <a:ext cx="77851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846303"/>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Ternary Operator</a:t>
            </a:r>
            <a:endParaRPr lang="en-IN" dirty="0"/>
          </a:p>
        </p:txBody>
      </p:sp>
      <p:sp>
        <p:nvSpPr>
          <p:cNvPr id="3" name="Table Placeholder 2"/>
          <p:cNvSpPr>
            <a:spLocks noGrp="1"/>
          </p:cNvSpPr>
          <p:nvPr>
            <p:ph type="tbl" idx="1"/>
          </p:nvPr>
        </p:nvSpPr>
        <p:spPr/>
      </p:sp>
    </p:spTree>
    <p:extLst>
      <p:ext uri="{BB962C8B-B14F-4D97-AF65-F5344CB8AC3E}">
        <p14:creationId xmlns:p14="http://schemas.microsoft.com/office/powerpoint/2010/main" val="3650245609"/>
      </p:ext>
    </p:extLst>
  </p:cSld>
  <p:clrMapOvr>
    <a:masterClrMapping/>
  </p:clrMapOvr>
  <p:transition>
    <p:pull/>
  </p:transition>
</p:sld>
</file>

<file path=ppt/slides/slide5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Ternary </a:t>
            </a:r>
            <a:r>
              <a:rPr lang="en-GB" sz="4000" dirty="0" smtClean="0"/>
              <a:t>Operator </a:t>
            </a:r>
            <a:r>
              <a:rPr lang="en-GB" sz="4000" dirty="0"/>
              <a:t>in JavaScript</a:t>
            </a:r>
            <a:endParaRPr lang="en-US" sz="4000" dirty="0" smtClean="0"/>
          </a:p>
        </p:txBody>
      </p:sp>
      <p:sp>
        <p:nvSpPr>
          <p:cNvPr id="5125" name="TextBox 1"/>
          <p:cNvSpPr txBox="1">
            <a:spLocks noChangeArrowheads="1"/>
          </p:cNvSpPr>
          <p:nvPr/>
        </p:nvSpPr>
        <p:spPr bwMode="auto">
          <a:xfrm>
            <a:off x="228600" y="561975"/>
            <a:ext cx="11709400" cy="4770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Ternary operator can be used as a shortcut for if...else... statement</a:t>
            </a: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r>
              <a:rPr lang="en-GB" sz="1900" dirty="0" smtClean="0">
                <a:solidFill>
                  <a:srgbClr val="FFC000"/>
                </a:solidFill>
              </a:rPr>
              <a:t>Syntax</a:t>
            </a:r>
          </a:p>
          <a:p>
            <a:pPr eaLnBrk="1" fontAlgn="base" hangingPunct="1">
              <a:spcBef>
                <a:spcPct val="0"/>
              </a:spcBef>
              <a:spcAft>
                <a:spcPct val="0"/>
              </a:spcAft>
            </a:pPr>
            <a:r>
              <a:rPr lang="en-GB" sz="1900" dirty="0" smtClean="0">
                <a:solidFill>
                  <a:srgbClr val="FFFFFF"/>
                </a:solidFill>
              </a:rPr>
              <a:t>Boolean Expression ? Statements to execute if true : Statements to execute if false</a:t>
            </a: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r>
              <a:rPr lang="en-GB" sz="1900" dirty="0" smtClean="0">
                <a:solidFill>
                  <a:srgbClr val="FFC000"/>
                </a:solidFill>
              </a:rPr>
              <a:t>Checks if the number is even or odd using if...else... Statement</a:t>
            </a: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p:txBody>
      </p:sp>
      <p:pic>
        <p:nvPicPr>
          <p:cNvPr id="512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3343275"/>
            <a:ext cx="7239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0653371"/>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Ternary </a:t>
            </a:r>
            <a:r>
              <a:rPr lang="en-GB" sz="4000" dirty="0" smtClean="0"/>
              <a:t>Operator </a:t>
            </a:r>
            <a:r>
              <a:rPr lang="en-GB" sz="4000" dirty="0"/>
              <a:t>in JavaScript</a:t>
            </a:r>
            <a:endParaRPr lang="en-US" sz="4000" dirty="0" smtClean="0"/>
          </a:p>
        </p:txBody>
      </p:sp>
      <p:sp>
        <p:nvSpPr>
          <p:cNvPr id="6149" name="TextBox 1"/>
          <p:cNvSpPr txBox="1">
            <a:spLocks noChangeArrowheads="1"/>
          </p:cNvSpPr>
          <p:nvPr/>
        </p:nvSpPr>
        <p:spPr bwMode="auto">
          <a:xfrm>
            <a:off x="228600" y="561975"/>
            <a:ext cx="11709400" cy="30162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Checks if the number is even or odd using ternary operator</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Can we have multiple statements per case with a ternary operator</a:t>
            </a:r>
          </a:p>
          <a:p>
            <a:pPr eaLnBrk="1" fontAlgn="base" hangingPunct="1">
              <a:spcBef>
                <a:spcPct val="0"/>
              </a:spcBef>
              <a:spcAft>
                <a:spcPct val="0"/>
              </a:spcAft>
            </a:pPr>
            <a:r>
              <a:rPr lang="en-GB" sz="1900" smtClean="0">
                <a:solidFill>
                  <a:srgbClr val="FFFFFF"/>
                </a:solidFill>
              </a:rPr>
              <a:t>Yes, we can put the multiple statements in a bracket and separate them with a comma</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p:txBody>
      </p:sp>
      <p:pic>
        <p:nvPicPr>
          <p:cNvPr id="61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52500"/>
            <a:ext cx="102362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00" y="3019425"/>
            <a:ext cx="114300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4509432"/>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Ternary </a:t>
            </a:r>
            <a:r>
              <a:rPr lang="en-GB" sz="4000" dirty="0" smtClean="0"/>
              <a:t>Operator </a:t>
            </a:r>
            <a:r>
              <a:rPr lang="en-GB" sz="4000" dirty="0"/>
              <a:t>in JavaScript</a:t>
            </a:r>
            <a:endParaRPr lang="en-US" sz="4000" dirty="0" smtClean="0"/>
          </a:p>
        </p:txBody>
      </p:sp>
      <p:sp>
        <p:nvSpPr>
          <p:cNvPr id="7173" name="TextBox 1"/>
          <p:cNvSpPr txBox="1">
            <a:spLocks noChangeArrowheads="1"/>
          </p:cNvSpPr>
          <p:nvPr/>
        </p:nvSpPr>
        <p:spPr bwMode="auto">
          <a:xfrm>
            <a:off x="228600" y="561978"/>
            <a:ext cx="11709400" cy="564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Multiple if… else if... statements can be replaced with ternary operator</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Display the month name based on the month number using if...else if... Statement</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p:txBody>
      </p:sp>
      <p:pic>
        <p:nvPicPr>
          <p:cNvPr id="71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1533525"/>
            <a:ext cx="949960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449668"/>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Ternary </a:t>
            </a:r>
            <a:r>
              <a:rPr lang="en-GB" sz="4000" dirty="0" smtClean="0"/>
              <a:t>Operator </a:t>
            </a:r>
            <a:r>
              <a:rPr lang="en-GB" sz="4000" dirty="0"/>
              <a:t>in JavaScript</a:t>
            </a:r>
            <a:endParaRPr lang="en-US" sz="4000" dirty="0" smtClean="0"/>
          </a:p>
        </p:txBody>
      </p:sp>
      <p:sp>
        <p:nvSpPr>
          <p:cNvPr id="8197" name="TextBox 1"/>
          <p:cNvSpPr txBox="1">
            <a:spLocks noChangeArrowheads="1"/>
          </p:cNvSpPr>
          <p:nvPr/>
        </p:nvSpPr>
        <p:spPr bwMode="auto">
          <a:xfrm>
            <a:off x="228600" y="561975"/>
            <a:ext cx="11709400" cy="2432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Display the month name based on the month number using ternary operator</a:t>
            </a: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endParaRPr lang="en-GB" sz="1900" smtClean="0">
              <a:solidFill>
                <a:srgbClr val="FFC000"/>
              </a:solidFill>
            </a:endParaRPr>
          </a:p>
          <a:p>
            <a:pPr eaLnBrk="1" fontAlgn="base" hangingPunct="1">
              <a:spcBef>
                <a:spcPct val="0"/>
              </a:spcBef>
              <a:spcAft>
                <a:spcPct val="0"/>
              </a:spcAft>
            </a:pPr>
            <a:r>
              <a:rPr lang="en-GB" sz="1900" smtClean="0">
                <a:solidFill>
                  <a:srgbClr val="FFC000"/>
                </a:solidFill>
              </a:rPr>
              <a:t>Please Note : </a:t>
            </a:r>
            <a:r>
              <a:rPr lang="en-GB" sz="1900" smtClean="0">
                <a:solidFill>
                  <a:srgbClr val="FFFFFF"/>
                </a:solidFill>
              </a:rPr>
              <a:t>if...else if... statements are replaced with ternary operator</a:t>
            </a:r>
          </a:p>
        </p:txBody>
      </p:sp>
      <p:pic>
        <p:nvPicPr>
          <p:cNvPr id="81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1" y="985841"/>
            <a:ext cx="95123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2658153"/>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381352"/>
            <a:ext cx="88011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while loop</a:t>
            </a:r>
            <a:endParaRPr lang="en-IN" dirty="0"/>
          </a:p>
        </p:txBody>
      </p:sp>
      <p:sp>
        <p:nvSpPr>
          <p:cNvPr id="3" name="Table Placeholder 2"/>
          <p:cNvSpPr>
            <a:spLocks noGrp="1"/>
          </p:cNvSpPr>
          <p:nvPr>
            <p:ph type="tbl" idx="1"/>
          </p:nvPr>
        </p:nvSpPr>
        <p:spPr/>
      </p:sp>
    </p:spTree>
    <p:extLst>
      <p:ext uri="{BB962C8B-B14F-4D97-AF65-F5344CB8AC3E}">
        <p14:creationId xmlns:p14="http://schemas.microsoft.com/office/powerpoint/2010/main" val="2310575289"/>
      </p:ext>
    </p:extLst>
  </p:cSld>
  <p:clrMapOvr>
    <a:masterClrMapping/>
  </p:clrMapOvr>
  <p:transition>
    <p:pull/>
  </p:transition>
</p:sld>
</file>

<file path=ppt/slides/slide6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Loops in </a:t>
            </a:r>
            <a:r>
              <a:rPr lang="en-GB" sz="4000" dirty="0" smtClean="0"/>
              <a:t>JavaScript - while loop</a:t>
            </a:r>
            <a:endParaRPr lang="en-US" sz="4000" dirty="0" smtClean="0"/>
          </a:p>
        </p:txBody>
      </p:sp>
      <p:sp>
        <p:nvSpPr>
          <p:cNvPr id="5125" name="TextBox 1"/>
          <p:cNvSpPr txBox="1">
            <a:spLocks noChangeArrowheads="1"/>
          </p:cNvSpPr>
          <p:nvPr/>
        </p:nvSpPr>
        <p:spPr bwMode="auto">
          <a:xfrm>
            <a:off x="228600" y="561978"/>
            <a:ext cx="11709400" cy="50629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Basic loops in JavaScript</a:t>
            </a:r>
          </a:p>
          <a:p>
            <a:pPr eaLnBrk="1" fontAlgn="base" hangingPunct="1">
              <a:spcBef>
                <a:spcPct val="0"/>
              </a:spcBef>
              <a:spcAft>
                <a:spcPct val="0"/>
              </a:spcAft>
            </a:pPr>
            <a:r>
              <a:rPr lang="en-GB" sz="1900" dirty="0" smtClean="0">
                <a:solidFill>
                  <a:srgbClr val="FFFFFF"/>
                </a:solidFill>
              </a:rPr>
              <a:t>while</a:t>
            </a:r>
          </a:p>
          <a:p>
            <a:pPr eaLnBrk="1" fontAlgn="base" hangingPunct="1">
              <a:spcBef>
                <a:spcPct val="0"/>
              </a:spcBef>
              <a:spcAft>
                <a:spcPct val="0"/>
              </a:spcAft>
            </a:pPr>
            <a:r>
              <a:rPr lang="en-GB" sz="1900" dirty="0" smtClean="0">
                <a:solidFill>
                  <a:srgbClr val="FFFFFF"/>
                </a:solidFill>
              </a:rPr>
              <a:t>do...while</a:t>
            </a:r>
          </a:p>
          <a:p>
            <a:pPr eaLnBrk="1" fontAlgn="base" hangingPunct="1">
              <a:spcBef>
                <a:spcPct val="0"/>
              </a:spcBef>
              <a:spcAft>
                <a:spcPct val="0"/>
              </a:spcAft>
            </a:pPr>
            <a:r>
              <a:rPr lang="en-GB" sz="1900" dirty="0" smtClean="0">
                <a:solidFill>
                  <a:srgbClr val="FFFFFF"/>
                </a:solidFill>
              </a:rPr>
              <a:t>For</a:t>
            </a:r>
          </a:p>
          <a:p>
            <a:pPr eaLnBrk="1" fontAlgn="base" hangingPunct="1">
              <a:spcBef>
                <a:spcPct val="0"/>
              </a:spcBef>
              <a:spcAft>
                <a:spcPct val="0"/>
              </a:spcAft>
            </a:pPr>
            <a:endParaRPr lang="en-GB" sz="1900" dirty="0" smtClean="0">
              <a:solidFill>
                <a:srgbClr val="FFFFFF"/>
              </a:solidFill>
            </a:endParaRPr>
          </a:p>
          <a:p>
            <a:pPr eaLnBrk="1" fontAlgn="base" hangingPunct="1">
              <a:spcBef>
                <a:spcPct val="0"/>
              </a:spcBef>
              <a:spcAft>
                <a:spcPct val="0"/>
              </a:spcAft>
            </a:pPr>
            <a:r>
              <a:rPr lang="en-GB" sz="1900" dirty="0" smtClean="0">
                <a:solidFill>
                  <a:srgbClr val="FFC000"/>
                </a:solidFill>
              </a:rPr>
              <a:t>Print all even numbers from ZERO till the target number provided</a:t>
            </a:r>
            <a:br>
              <a:rPr lang="en-GB" sz="1900" dirty="0" smtClean="0">
                <a:solidFill>
                  <a:srgbClr val="FFC000"/>
                </a:solidFill>
              </a:rPr>
            </a:b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endParaRPr lang="en-GB" sz="1900" dirty="0" smtClean="0">
              <a:solidFill>
                <a:srgbClr val="FFC000"/>
              </a:solidFill>
            </a:endParaRPr>
          </a:p>
          <a:p>
            <a:pPr eaLnBrk="1" fontAlgn="base" hangingPunct="1">
              <a:spcBef>
                <a:spcPct val="0"/>
              </a:spcBef>
              <a:spcAft>
                <a:spcPct val="0"/>
              </a:spcAft>
            </a:pPr>
            <a:r>
              <a:rPr lang="en-GB" sz="1900" dirty="0" smtClean="0">
                <a:solidFill>
                  <a:srgbClr val="FFC000"/>
                </a:solidFill>
              </a:rPr>
              <a:t>How does the while loop work</a:t>
            </a:r>
            <a:br>
              <a:rPr lang="en-GB" sz="1900" dirty="0" smtClean="0">
                <a:solidFill>
                  <a:srgbClr val="FFC000"/>
                </a:solidFill>
              </a:rPr>
            </a:br>
            <a:r>
              <a:rPr lang="en-GB" sz="1900" dirty="0" smtClean="0">
                <a:solidFill>
                  <a:srgbClr val="FFFFFF"/>
                </a:solidFill>
              </a:rPr>
              <a:t>1. While loop checks the condition first</a:t>
            </a:r>
          </a:p>
          <a:p>
            <a:pPr eaLnBrk="1" fontAlgn="base" hangingPunct="1">
              <a:spcBef>
                <a:spcPct val="0"/>
              </a:spcBef>
              <a:spcAft>
                <a:spcPct val="0"/>
              </a:spcAft>
            </a:pPr>
            <a:r>
              <a:rPr lang="en-GB" sz="1900" dirty="0" smtClean="0">
                <a:solidFill>
                  <a:srgbClr val="FFFFFF"/>
                </a:solidFill>
              </a:rPr>
              <a:t>2. If the condition is true, statements with in the loop are executed</a:t>
            </a:r>
          </a:p>
          <a:p>
            <a:pPr eaLnBrk="1" fontAlgn="base" hangingPunct="1">
              <a:spcBef>
                <a:spcPct val="0"/>
              </a:spcBef>
              <a:spcAft>
                <a:spcPct val="0"/>
              </a:spcAft>
            </a:pPr>
            <a:r>
              <a:rPr lang="en-GB" sz="1900" dirty="0" smtClean="0">
                <a:solidFill>
                  <a:srgbClr val="FFFFFF"/>
                </a:solidFill>
              </a:rPr>
              <a:t>3. This process is repeated as long as the condition evaluates to true</a:t>
            </a:r>
          </a:p>
        </p:txBody>
      </p:sp>
      <p:pic>
        <p:nvPicPr>
          <p:cNvPr id="512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1" y="3219450"/>
            <a:ext cx="93599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5183470"/>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Loops in </a:t>
            </a:r>
            <a:r>
              <a:rPr lang="en-GB" sz="4000" dirty="0" smtClean="0"/>
              <a:t>JavaScript - while loop</a:t>
            </a:r>
            <a:endParaRPr lang="en-US" sz="4000" dirty="0" smtClean="0"/>
          </a:p>
        </p:txBody>
      </p:sp>
      <p:sp>
        <p:nvSpPr>
          <p:cNvPr id="6149" name="TextBox 1"/>
          <p:cNvSpPr txBox="1">
            <a:spLocks noChangeArrowheads="1"/>
          </p:cNvSpPr>
          <p:nvPr/>
        </p:nvSpPr>
        <p:spPr bwMode="auto">
          <a:xfrm>
            <a:off x="228600" y="561978"/>
            <a:ext cx="11709400" cy="564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Infinite while loop : </a:t>
            </a:r>
            <a:r>
              <a:rPr lang="en-GB" sz="1900" smtClean="0">
                <a:solidFill>
                  <a:srgbClr val="FFFFFF"/>
                </a:solidFill>
              </a:rPr>
              <a:t>Failure to update the variable that participates in the condition will create a never ending or infinite loop. </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r>
              <a:rPr lang="en-GB" sz="1900" smtClean="0">
                <a:solidFill>
                  <a:srgbClr val="FFC000"/>
                </a:solidFill>
              </a:rPr>
              <a:t>What is the use of break statement</a:t>
            </a:r>
          </a:p>
          <a:p>
            <a:pPr eaLnBrk="1" fontAlgn="base" hangingPunct="1">
              <a:spcBef>
                <a:spcPct val="0"/>
              </a:spcBef>
              <a:spcAft>
                <a:spcPct val="0"/>
              </a:spcAft>
            </a:pPr>
            <a:r>
              <a:rPr lang="en-GB" sz="1900" smtClean="0">
                <a:solidFill>
                  <a:srgbClr val="FFFFFF"/>
                </a:solidFill>
              </a:rPr>
              <a:t>If break statement is used in a switch statement, it causes the execution to break out of that switch statement. In a similar fashion, if used in a loop, the loop ends.</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p:txBody>
      </p:sp>
      <p:pic>
        <p:nvPicPr>
          <p:cNvPr id="61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1" y="1204916"/>
            <a:ext cx="93599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51" y="4138616"/>
            <a:ext cx="93345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644878"/>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0800" y="-9525"/>
            <a:ext cx="12115800" cy="646113"/>
          </a:xfrm>
        </p:spPr>
        <p:txBody>
          <a:bodyPr/>
          <a:lstStyle/>
          <a:p>
            <a:pPr eaLnBrk="1" hangingPunct="1">
              <a:defRPr/>
            </a:pPr>
            <a:r>
              <a:rPr lang="en-GB" sz="4000" dirty="0"/>
              <a:t>Loops in </a:t>
            </a:r>
            <a:r>
              <a:rPr lang="en-GB" sz="4000" dirty="0" smtClean="0"/>
              <a:t>JavaScript - while loop</a:t>
            </a:r>
            <a:endParaRPr lang="en-US" sz="4000" dirty="0" smtClean="0"/>
          </a:p>
        </p:txBody>
      </p:sp>
      <p:sp>
        <p:nvSpPr>
          <p:cNvPr id="7173" name="TextBox 1"/>
          <p:cNvSpPr txBox="1">
            <a:spLocks noChangeArrowheads="1"/>
          </p:cNvSpPr>
          <p:nvPr/>
        </p:nvSpPr>
        <p:spPr bwMode="auto">
          <a:xfrm>
            <a:off x="228600" y="561975"/>
            <a:ext cx="11709400" cy="418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b="1">
                <a:solidFill>
                  <a:schemeClr val="tx1"/>
                </a:solidFill>
                <a:latin typeface="Franklin Gothic Medium" pitchFamily="34" charset="0"/>
              </a:defRPr>
            </a:lvl1pPr>
            <a:lvl2pPr marL="742950" indent="-285750" eaLnBrk="0" hangingPunct="0">
              <a:defRPr sz="3200" b="1">
                <a:solidFill>
                  <a:schemeClr val="tx1"/>
                </a:solidFill>
                <a:latin typeface="Franklin Gothic Medium" pitchFamily="34" charset="0"/>
              </a:defRPr>
            </a:lvl2pPr>
            <a:lvl3pPr marL="1143000" indent="-228600" eaLnBrk="0" hangingPunct="0">
              <a:defRPr sz="3200" b="1">
                <a:solidFill>
                  <a:schemeClr val="tx1"/>
                </a:solidFill>
                <a:latin typeface="Franklin Gothic Medium" pitchFamily="34" charset="0"/>
              </a:defRPr>
            </a:lvl3pPr>
            <a:lvl4pPr marL="1600200" indent="-228600" eaLnBrk="0" hangingPunct="0">
              <a:defRPr sz="3200" b="1">
                <a:solidFill>
                  <a:schemeClr val="tx1"/>
                </a:solidFill>
                <a:latin typeface="Franklin Gothic Medium" pitchFamily="34" charset="0"/>
              </a:defRPr>
            </a:lvl4pPr>
            <a:lvl5pPr marL="2057400" indent="-228600" eaLnBrk="0" hangingPunct="0">
              <a:defRPr sz="3200" b="1">
                <a:solidFill>
                  <a:schemeClr val="tx1"/>
                </a:solidFill>
                <a:latin typeface="Franklin Gothic Medium" pitchFamily="34" charset="0"/>
              </a:defRPr>
            </a:lvl5pPr>
            <a:lvl6pPr marL="2514600" indent="-228600" eaLnBrk="0" fontAlgn="base" hangingPunct="0">
              <a:spcBef>
                <a:spcPct val="0"/>
              </a:spcBef>
              <a:spcAft>
                <a:spcPct val="0"/>
              </a:spcAft>
              <a:defRPr sz="3200" b="1">
                <a:solidFill>
                  <a:schemeClr val="tx1"/>
                </a:solidFill>
                <a:latin typeface="Franklin Gothic Medium" pitchFamily="34" charset="0"/>
              </a:defRPr>
            </a:lvl6pPr>
            <a:lvl7pPr marL="2971800" indent="-228600" eaLnBrk="0" fontAlgn="base" hangingPunct="0">
              <a:spcBef>
                <a:spcPct val="0"/>
              </a:spcBef>
              <a:spcAft>
                <a:spcPct val="0"/>
              </a:spcAft>
              <a:defRPr sz="3200" b="1">
                <a:solidFill>
                  <a:schemeClr val="tx1"/>
                </a:solidFill>
                <a:latin typeface="Franklin Gothic Medium" pitchFamily="34" charset="0"/>
              </a:defRPr>
            </a:lvl7pPr>
            <a:lvl8pPr marL="3429000" indent="-228600" eaLnBrk="0" fontAlgn="base" hangingPunct="0">
              <a:spcBef>
                <a:spcPct val="0"/>
              </a:spcBef>
              <a:spcAft>
                <a:spcPct val="0"/>
              </a:spcAft>
              <a:defRPr sz="3200" b="1">
                <a:solidFill>
                  <a:schemeClr val="tx1"/>
                </a:solidFill>
                <a:latin typeface="Franklin Gothic Medium" pitchFamily="34" charset="0"/>
              </a:defRPr>
            </a:lvl8pPr>
            <a:lvl9pPr marL="3886200" indent="-228600" eaLnBrk="0" fontAlgn="base" hangingPunct="0">
              <a:spcBef>
                <a:spcPct val="0"/>
              </a:spcBef>
              <a:spcAft>
                <a:spcPct val="0"/>
              </a:spcAft>
              <a:defRPr sz="3200" b="1">
                <a:solidFill>
                  <a:schemeClr val="tx1"/>
                </a:solidFill>
                <a:latin typeface="Franklin Gothic Medium" pitchFamily="34" charset="0"/>
              </a:defRPr>
            </a:lvl9pPr>
          </a:lstStyle>
          <a:p>
            <a:pPr eaLnBrk="1" fontAlgn="base" hangingPunct="1">
              <a:spcBef>
                <a:spcPct val="0"/>
              </a:spcBef>
              <a:spcAft>
                <a:spcPct val="0"/>
              </a:spcAft>
            </a:pPr>
            <a:r>
              <a:rPr lang="en-GB" sz="1900" smtClean="0">
                <a:solidFill>
                  <a:srgbClr val="FFC000"/>
                </a:solidFill>
              </a:rPr>
              <a:t>What is the use of continue statement</a:t>
            </a:r>
          </a:p>
          <a:p>
            <a:pPr eaLnBrk="1" fontAlgn="base" hangingPunct="1">
              <a:spcBef>
                <a:spcPct val="0"/>
              </a:spcBef>
              <a:spcAft>
                <a:spcPct val="0"/>
              </a:spcAft>
            </a:pPr>
            <a:r>
              <a:rPr lang="en-GB" sz="1900" smtClean="0">
                <a:solidFill>
                  <a:srgbClr val="FFFFFF"/>
                </a:solidFill>
              </a:rPr>
              <a:t>Continue statement tells the JavaScript interpreter to skip remaining code that is present after this statement and start the next iteration of the loop</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r>
              <a:rPr lang="en-GB" sz="1900" smtClean="0">
                <a:solidFill>
                  <a:srgbClr val="FFC000"/>
                </a:solidFill>
              </a:rPr>
              <a:t>Example : Print all odd numbers between 1 and 10</a:t>
            </a: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a:p>
            <a:pPr eaLnBrk="1" fontAlgn="base" hangingPunct="1">
              <a:spcBef>
                <a:spcPct val="0"/>
              </a:spcBef>
              <a:spcAft>
                <a:spcPct val="0"/>
              </a:spcAft>
            </a:pPr>
            <a:endParaRPr lang="en-GB" sz="1900" smtClean="0">
              <a:solidFill>
                <a:srgbClr val="FFFFFF"/>
              </a:solidFill>
            </a:endParaRPr>
          </a:p>
        </p:txBody>
      </p:sp>
      <p:pic>
        <p:nvPicPr>
          <p:cNvPr id="71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0" y="2181225"/>
            <a:ext cx="4673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157504"/>
      </p:ext>
    </p:extLst>
  </p:cSld>
  <p:clrMapOvr>
    <a:overrideClrMapping bg1="lt1" tx1="dk1" bg2="lt2" tx2="dk2" accent1="accent1" accent2="accent2" accent3="accent3" accent4="accent4" accent5="accent5" accent6="accent6" hlink="hlink" folHlink="folHlink"/>
  </p:clrMapOvr>
  <p:transition>
    <p:pull/>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 &amp; A</a:t>
            </a:r>
          </a:p>
        </p:txBody>
      </p:sp>
      <p:sp>
        <p:nvSpPr>
          <p:cNvPr id="3" name="Text Placeholder 2"/>
          <p:cNvSpPr>
            <a:spLocks noGrp="1"/>
          </p:cNvSpPr>
          <p:nvPr>
            <p:ph type="body" idx="1"/>
          </p:nvPr>
        </p:nvSpPr>
        <p:spPr>
          <a:xfrm>
            <a:off x="1039668" y="4409354"/>
            <a:ext cx="10515600" cy="1500187"/>
          </a:xfrm>
          <a:noFill/>
        </p:spPr>
        <p:txBody>
          <a:bodyPr/>
          <a:lstStyle/>
          <a:p>
            <a:r>
              <a:rPr lang="en-US" dirty="0" smtClean="0"/>
              <a:t>Contact:</a:t>
            </a:r>
            <a:r>
              <a:rPr lang="en-IN" dirty="0"/>
              <a:t>rashmipawaskar@synergetics-india.com</a:t>
            </a:r>
          </a:p>
          <a:p>
            <a:endParaRPr lang="en-US" dirty="0"/>
          </a:p>
        </p:txBody>
      </p:sp>
    </p:spTree>
    <p:extLst>
      <p:ext uri="{BB962C8B-B14F-4D97-AF65-F5344CB8AC3E}">
        <p14:creationId xmlns:p14="http://schemas.microsoft.com/office/powerpoint/2010/main" val="126105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AB276FA-B690-4D2A-B662-8650CC30B686}"/>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xmlns="" id="{E0B5C607-0535-42E9-B95E-00C5BD24354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1674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57" y="257175"/>
            <a:ext cx="10900229" cy="634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43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149" y="323850"/>
            <a:ext cx="9058275" cy="621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94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89" y="1020763"/>
            <a:ext cx="9010650" cy="562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02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etro_Template_Light_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Core-1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ore-17" id="{3B98E06F-B3B7-4882-A404-D90770740DF4}" vid="{32E2717A-F64A-4C0A-9F87-FB05C7D7372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71012</TotalTime>
  <Words>3866</Words>
  <Application>Microsoft Office PowerPoint</Application>
  <PresentationFormat>Custom</PresentationFormat>
  <Paragraphs>767</Paragraphs>
  <Slides>65</Slides>
  <Notes>48</Notes>
  <HiddenSlides>0</HiddenSlides>
  <MMClips>0</MMClips>
  <ScaleCrop>false</ScaleCrop>
  <HeadingPairs>
    <vt:vector size="4" baseType="variant">
      <vt:variant>
        <vt:lpstr>Theme</vt:lpstr>
      </vt:variant>
      <vt:variant>
        <vt:i4>3</vt:i4>
      </vt:variant>
      <vt:variant>
        <vt:lpstr>Slide Titles</vt:lpstr>
      </vt:variant>
      <vt:variant>
        <vt:i4>65</vt:i4>
      </vt:variant>
    </vt:vector>
  </HeadingPairs>
  <TitlesOfParts>
    <vt:vector size="68" baseType="lpstr">
      <vt:lpstr>Theme2</vt:lpstr>
      <vt:lpstr>1_Metro_Template_Light_16x9</vt:lpstr>
      <vt:lpstr>Core-17</vt:lpstr>
      <vt:lpstr>Lesson 1. Java Script  </vt:lpstr>
      <vt:lpstr>Client Side v/s Server Side Validation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Disadvantages of JavaScript</vt:lpstr>
      <vt:lpstr>Tools for learning JavaScript </vt:lpstr>
      <vt:lpstr>Inline vs External JavaScript</vt:lpstr>
      <vt:lpstr>Inline vs External JavaScript</vt:lpstr>
      <vt:lpstr>Inline vs External JavaScript</vt:lpstr>
      <vt:lpstr>Where should the script tag be placed</vt:lpstr>
      <vt:lpstr>Where should the script tag be placed</vt:lpstr>
      <vt:lpstr>Where should the script tag be placed</vt:lpstr>
      <vt:lpstr>JavaScript Basics</vt:lpstr>
      <vt:lpstr>JavaScript Basics</vt:lpstr>
      <vt:lpstr>JavaScript Basics</vt:lpstr>
      <vt:lpstr>JavaScript Basics</vt:lpstr>
      <vt:lpstr>JavaScript Basics</vt:lpstr>
      <vt:lpstr>JavaScript Basics</vt:lpstr>
      <vt:lpstr>Converting strings to numbers</vt:lpstr>
      <vt:lpstr>Converting Strings to Numbers</vt:lpstr>
      <vt:lpstr>Converting Strings to Numbers</vt:lpstr>
      <vt:lpstr>Converting Strings to Numbers</vt:lpstr>
      <vt:lpstr>Converting Strings to Numbers</vt:lpstr>
      <vt:lpstr>Strings in JavaScript</vt:lpstr>
      <vt:lpstr>Strings in JavaScript</vt:lpstr>
      <vt:lpstr>Strings in JavaScript</vt:lpstr>
      <vt:lpstr>Strings in JavaScript</vt:lpstr>
      <vt:lpstr>Strings in JavaScript</vt:lpstr>
      <vt:lpstr>PowerPoint Presentation</vt:lpstr>
      <vt:lpstr>Strings in JavaScript</vt:lpstr>
      <vt:lpstr>Substrings in JavaScript</vt:lpstr>
      <vt:lpstr>Substrings in JavaScript</vt:lpstr>
      <vt:lpstr>Substrings in JavaScript</vt:lpstr>
      <vt:lpstr>Substrings in JavaScript</vt:lpstr>
      <vt:lpstr>Substrings in JavaScript</vt:lpstr>
      <vt:lpstr>Substrings in JavaScript</vt:lpstr>
      <vt:lpstr>Conditional Statements</vt:lpstr>
      <vt:lpstr>Conditional Statements in JavaScript</vt:lpstr>
      <vt:lpstr>Conditional Statements in JavaScript</vt:lpstr>
      <vt:lpstr>Conditional Statements in JavaScript</vt:lpstr>
      <vt:lpstr>Switch Statement</vt:lpstr>
      <vt:lpstr>Switch Statement in JavaScript</vt:lpstr>
      <vt:lpstr>Switch Statement in JavaScript</vt:lpstr>
      <vt:lpstr>Switch Statement in JavaScript</vt:lpstr>
      <vt:lpstr>Ternary Operator</vt:lpstr>
      <vt:lpstr>Ternary Operator in JavaScript</vt:lpstr>
      <vt:lpstr>Ternary Operator in JavaScript</vt:lpstr>
      <vt:lpstr>Ternary Operator in JavaScript</vt:lpstr>
      <vt:lpstr>Ternary Operator in JavaScript</vt:lpstr>
      <vt:lpstr>JavaScript while loop</vt:lpstr>
      <vt:lpstr>Loops in JavaScript - while loop</vt:lpstr>
      <vt:lpstr>Loops in JavaScript - while loop</vt:lpstr>
      <vt:lpstr>Loops in JavaScript - while loop</vt:lpstr>
      <vt:lpstr>Q &amp; A</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Ramanan Arunachalam</dc:creator>
  <cp:lastModifiedBy>Rashmi</cp:lastModifiedBy>
  <cp:revision>910</cp:revision>
  <dcterms:created xsi:type="dcterms:W3CDTF">2012-08-29T12:19:06Z</dcterms:created>
  <dcterms:modified xsi:type="dcterms:W3CDTF">2018-11-13T14:06:20Z</dcterms:modified>
</cp:coreProperties>
</file>