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DDC0C-346E-42F3-ADF0-A6E93E168056}" v="18" dt="2020-11-09T02:49:40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4" autoAdjust="0"/>
  </p:normalViewPr>
  <p:slideViewPr>
    <p:cSldViewPr snapToGrid="0">
      <p:cViewPr>
        <p:scale>
          <a:sx n="79" d="100"/>
          <a:sy n="79" d="100"/>
        </p:scale>
        <p:origin x="82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j Savaliya" userId="d651ea8b0a14e680" providerId="LiveId" clId="{E9BDDC0C-346E-42F3-ADF0-A6E93E168056}"/>
    <pc:docChg chg="undo custSel addSld modSld">
      <pc:chgData name="Viraj Savaliya" userId="d651ea8b0a14e680" providerId="LiveId" clId="{E9BDDC0C-346E-42F3-ADF0-A6E93E168056}" dt="2020-11-09T06:03:44.687" v="4185" actId="20577"/>
      <pc:docMkLst>
        <pc:docMk/>
      </pc:docMkLst>
      <pc:sldChg chg="addSp modSp new mod modNotesTx">
        <pc:chgData name="Viraj Savaliya" userId="d651ea8b0a14e680" providerId="LiveId" clId="{E9BDDC0C-346E-42F3-ADF0-A6E93E168056}" dt="2020-11-09T05:30:23.944" v="3795" actId="20577"/>
        <pc:sldMkLst>
          <pc:docMk/>
          <pc:sldMk cId="1481891471" sldId="256"/>
        </pc:sldMkLst>
        <pc:spChg chg="mod">
          <ac:chgData name="Viraj Savaliya" userId="d651ea8b0a14e680" providerId="LiveId" clId="{E9BDDC0C-346E-42F3-ADF0-A6E93E168056}" dt="2020-11-09T00:20:15.695" v="70" actId="207"/>
          <ac:spMkLst>
            <pc:docMk/>
            <pc:sldMk cId="1481891471" sldId="256"/>
            <ac:spMk id="2" creationId="{552E9E19-E72D-40A9-8B2B-CF384ABDB62E}"/>
          </ac:spMkLst>
        </pc:spChg>
        <pc:spChg chg="mod">
          <ac:chgData name="Viraj Savaliya" userId="d651ea8b0a14e680" providerId="LiveId" clId="{E9BDDC0C-346E-42F3-ADF0-A6E93E168056}" dt="2020-11-09T05:30:08.683" v="3792" actId="1076"/>
          <ac:spMkLst>
            <pc:docMk/>
            <pc:sldMk cId="1481891471" sldId="256"/>
            <ac:spMk id="3" creationId="{4276B48C-DE71-45BB-86D5-C5E0A9EEC15A}"/>
          </ac:spMkLst>
        </pc:spChg>
        <pc:spChg chg="add mod">
          <ac:chgData name="Viraj Savaliya" userId="d651ea8b0a14e680" providerId="LiveId" clId="{E9BDDC0C-346E-42F3-ADF0-A6E93E168056}" dt="2020-11-09T00:20:23.200" v="71" actId="207"/>
          <ac:spMkLst>
            <pc:docMk/>
            <pc:sldMk cId="1481891471" sldId="256"/>
            <ac:spMk id="4" creationId="{D966A604-86B3-4DDA-A784-477580B48240}"/>
          </ac:spMkLst>
        </pc:spChg>
        <pc:picChg chg="add mod">
          <ac:chgData name="Viraj Savaliya" userId="d651ea8b0a14e680" providerId="LiveId" clId="{E9BDDC0C-346E-42F3-ADF0-A6E93E168056}" dt="2020-11-09T05:30:13.607" v="3793" actId="1076"/>
          <ac:picMkLst>
            <pc:docMk/>
            <pc:sldMk cId="1481891471" sldId="256"/>
            <ac:picMk id="6" creationId="{2D579F4B-037F-4299-9DBA-1F6B570B500B}"/>
          </ac:picMkLst>
        </pc:picChg>
      </pc:sldChg>
      <pc:sldChg chg="addSp modSp new mod modNotesTx">
        <pc:chgData name="Viraj Savaliya" userId="d651ea8b0a14e680" providerId="LiveId" clId="{E9BDDC0C-346E-42F3-ADF0-A6E93E168056}" dt="2020-11-09T06:03:44.687" v="4185" actId="20577"/>
        <pc:sldMkLst>
          <pc:docMk/>
          <pc:sldMk cId="1098057318" sldId="257"/>
        </pc:sldMkLst>
        <pc:spChg chg="mod">
          <ac:chgData name="Viraj Savaliya" userId="d651ea8b0a14e680" providerId="LiveId" clId="{E9BDDC0C-346E-42F3-ADF0-A6E93E168056}" dt="2020-11-09T01:10:25.734" v="1145" actId="14100"/>
          <ac:spMkLst>
            <pc:docMk/>
            <pc:sldMk cId="1098057318" sldId="257"/>
            <ac:spMk id="2" creationId="{1FA4E345-3B60-4537-BADE-4764BB3C193C}"/>
          </ac:spMkLst>
        </pc:spChg>
        <pc:spChg chg="mod">
          <ac:chgData name="Viraj Savaliya" userId="d651ea8b0a14e680" providerId="LiveId" clId="{E9BDDC0C-346E-42F3-ADF0-A6E93E168056}" dt="2020-11-09T05:32:25.598" v="3983" actId="1076"/>
          <ac:spMkLst>
            <pc:docMk/>
            <pc:sldMk cId="1098057318" sldId="257"/>
            <ac:spMk id="3" creationId="{9FF30B48-3BA6-4697-AE11-F664CD54DDFB}"/>
          </ac:spMkLst>
        </pc:spChg>
        <pc:picChg chg="add mod">
          <ac:chgData name="Viraj Savaliya" userId="d651ea8b0a14e680" providerId="LiveId" clId="{E9BDDC0C-346E-42F3-ADF0-A6E93E168056}" dt="2020-11-09T05:32:28.912" v="3984" actId="1076"/>
          <ac:picMkLst>
            <pc:docMk/>
            <pc:sldMk cId="1098057318" sldId="257"/>
            <ac:picMk id="5" creationId="{A5DB5480-A857-4848-BC73-77EAE54ABBCB}"/>
          </ac:picMkLst>
        </pc:picChg>
      </pc:sldChg>
      <pc:sldChg chg="addSp delSp modSp new mod">
        <pc:chgData name="Viraj Savaliya" userId="d651ea8b0a14e680" providerId="LiveId" clId="{E9BDDC0C-346E-42F3-ADF0-A6E93E168056}" dt="2020-11-09T01:20:11.393" v="1727" actId="1076"/>
        <pc:sldMkLst>
          <pc:docMk/>
          <pc:sldMk cId="2135842992" sldId="258"/>
        </pc:sldMkLst>
        <pc:spChg chg="mod">
          <ac:chgData name="Viraj Savaliya" userId="d651ea8b0a14e680" providerId="LiveId" clId="{E9BDDC0C-346E-42F3-ADF0-A6E93E168056}" dt="2020-11-09T01:11:54.492" v="1190" actId="1076"/>
          <ac:spMkLst>
            <pc:docMk/>
            <pc:sldMk cId="2135842992" sldId="258"/>
            <ac:spMk id="2" creationId="{828CA179-EC4B-49EE-A2FE-70574179FB7A}"/>
          </ac:spMkLst>
        </pc:spChg>
        <pc:spChg chg="mod">
          <ac:chgData name="Viraj Savaliya" userId="d651ea8b0a14e680" providerId="LiveId" clId="{E9BDDC0C-346E-42F3-ADF0-A6E93E168056}" dt="2020-11-09T01:19:37.476" v="1724" actId="20577"/>
          <ac:spMkLst>
            <pc:docMk/>
            <pc:sldMk cId="2135842992" sldId="258"/>
            <ac:spMk id="3" creationId="{DB5201A6-8BCB-4E5B-8657-5D0279F30884}"/>
          </ac:spMkLst>
        </pc:spChg>
        <pc:picChg chg="add del mod">
          <ac:chgData name="Viraj Savaliya" userId="d651ea8b0a14e680" providerId="LiveId" clId="{E9BDDC0C-346E-42F3-ADF0-A6E93E168056}" dt="2020-11-09T01:13:54.655" v="1272" actId="478"/>
          <ac:picMkLst>
            <pc:docMk/>
            <pc:sldMk cId="2135842992" sldId="258"/>
            <ac:picMk id="5" creationId="{F21A81F9-B918-4CCD-8E7D-955EB956C6C8}"/>
          </ac:picMkLst>
        </pc:picChg>
        <pc:picChg chg="add mod">
          <ac:chgData name="Viraj Savaliya" userId="d651ea8b0a14e680" providerId="LiveId" clId="{E9BDDC0C-346E-42F3-ADF0-A6E93E168056}" dt="2020-11-09T01:20:11.393" v="1727" actId="1076"/>
          <ac:picMkLst>
            <pc:docMk/>
            <pc:sldMk cId="2135842992" sldId="258"/>
            <ac:picMk id="7" creationId="{9160D96B-25BE-4A4F-B5B0-93C06B59BD3B}"/>
          </ac:picMkLst>
        </pc:picChg>
      </pc:sldChg>
      <pc:sldChg chg="modSp new mod">
        <pc:chgData name="Viraj Savaliya" userId="d651ea8b0a14e680" providerId="LiveId" clId="{E9BDDC0C-346E-42F3-ADF0-A6E93E168056}" dt="2020-11-09T01:39:15.264" v="2034" actId="20577"/>
        <pc:sldMkLst>
          <pc:docMk/>
          <pc:sldMk cId="2519196492" sldId="259"/>
        </pc:sldMkLst>
        <pc:spChg chg="mod">
          <ac:chgData name="Viraj Savaliya" userId="d651ea8b0a14e680" providerId="LiveId" clId="{E9BDDC0C-346E-42F3-ADF0-A6E93E168056}" dt="2020-11-09T01:27:47.805" v="1744" actId="1076"/>
          <ac:spMkLst>
            <pc:docMk/>
            <pc:sldMk cId="2519196492" sldId="259"/>
            <ac:spMk id="2" creationId="{0B6DDF16-FBA6-4B3E-AFC5-4F6758717B56}"/>
          </ac:spMkLst>
        </pc:spChg>
        <pc:spChg chg="mod">
          <ac:chgData name="Viraj Savaliya" userId="d651ea8b0a14e680" providerId="LiveId" clId="{E9BDDC0C-346E-42F3-ADF0-A6E93E168056}" dt="2020-11-09T01:39:15.264" v="2034" actId="20577"/>
          <ac:spMkLst>
            <pc:docMk/>
            <pc:sldMk cId="2519196492" sldId="259"/>
            <ac:spMk id="3" creationId="{BBC02784-99DD-4150-B4AE-353F821198D6}"/>
          </ac:spMkLst>
        </pc:spChg>
      </pc:sldChg>
      <pc:sldChg chg="addSp modSp new mod modNotesTx">
        <pc:chgData name="Viraj Savaliya" userId="d651ea8b0a14e680" providerId="LiveId" clId="{E9BDDC0C-346E-42F3-ADF0-A6E93E168056}" dt="2020-11-09T05:35:39.648" v="4184" actId="14100"/>
        <pc:sldMkLst>
          <pc:docMk/>
          <pc:sldMk cId="660807991" sldId="260"/>
        </pc:sldMkLst>
        <pc:spChg chg="mod">
          <ac:chgData name="Viraj Savaliya" userId="d651ea8b0a14e680" providerId="LiveId" clId="{E9BDDC0C-346E-42F3-ADF0-A6E93E168056}" dt="2020-11-09T05:35:22.965" v="4180" actId="14100"/>
          <ac:spMkLst>
            <pc:docMk/>
            <pc:sldMk cId="660807991" sldId="260"/>
            <ac:spMk id="2" creationId="{B35B1D99-A435-46E0-A309-CB02C0F76F9B}"/>
          </ac:spMkLst>
        </pc:spChg>
        <pc:spChg chg="mod">
          <ac:chgData name="Viraj Savaliya" userId="d651ea8b0a14e680" providerId="LiveId" clId="{E9BDDC0C-346E-42F3-ADF0-A6E93E168056}" dt="2020-11-09T05:35:35.261" v="4183" actId="14100"/>
          <ac:spMkLst>
            <pc:docMk/>
            <pc:sldMk cId="660807991" sldId="260"/>
            <ac:spMk id="3" creationId="{ACDEE704-9C4B-4DC8-A8EC-D00274E4896A}"/>
          </ac:spMkLst>
        </pc:spChg>
        <pc:spChg chg="add mod">
          <ac:chgData name="Viraj Savaliya" userId="d651ea8b0a14e680" providerId="LiveId" clId="{E9BDDC0C-346E-42F3-ADF0-A6E93E168056}" dt="2020-11-09T05:35:39.648" v="4184" actId="14100"/>
          <ac:spMkLst>
            <pc:docMk/>
            <pc:sldMk cId="660807991" sldId="260"/>
            <ac:spMk id="4" creationId="{B3E9A4B5-BA05-4F74-8ACB-74108BE95F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1BFA-B6A2-4657-9ADC-0F6B056E21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99E00-929C-4BC9-B65C-AF59D59E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1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9E00-929C-4BC9-B65C-AF59D59EB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9E00-929C-4BC9-B65C-AF59D59EB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9E00-929C-4BC9-B65C-AF59D59EB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0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99E00-929C-4BC9-B65C-AF59D59EB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22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0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4581-9497-4950-A509-518045C5EEB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DC5B3-7F1B-40E6-95C6-4D77A4938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i0112/SENet-Tensorflo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yXie29/SENet_Keras" TargetMode="External"/><Relationship Id="rId4" Type="http://schemas.openxmlformats.org/officeDocument/2006/relationships/hyperlink" Target="https://github.com/yungshun317/keras-cifar-10-se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9E19-E72D-40A9-8B2B-CF384ABDB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259" y="138390"/>
            <a:ext cx="9434306" cy="80582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Image classification using </a:t>
            </a:r>
            <a:r>
              <a:rPr lang="en-US" dirty="0" err="1">
                <a:solidFill>
                  <a:srgbClr val="002060"/>
                </a:solidFill>
              </a:rPr>
              <a:t>cnn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6B48C-DE71-45BB-86D5-C5E0A9EEC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036" y="1608521"/>
            <a:ext cx="9112940" cy="5310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Application -  </a:t>
            </a:r>
            <a:r>
              <a:rPr lang="en-US" cap="none" dirty="0">
                <a:solidFill>
                  <a:schemeClr val="tx1"/>
                </a:solidFill>
              </a:rPr>
              <a:t>Image classification to identify and differentiate objects</a:t>
            </a:r>
          </a:p>
          <a:p>
            <a:r>
              <a:rPr lang="en-US" cap="none" dirty="0">
                <a:solidFill>
                  <a:schemeClr val="tx1"/>
                </a:solidFill>
              </a:rPr>
              <a:t>     Practical uses in daily life in web search, medical diagnosis, security,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Problems –  </a:t>
            </a:r>
            <a:r>
              <a:rPr lang="en-US" cap="none" dirty="0">
                <a:solidFill>
                  <a:schemeClr val="tx1"/>
                </a:solidFill>
              </a:rPr>
              <a:t>A. Exploiting small and ultra large-scale datasets</a:t>
            </a:r>
          </a:p>
          <a:p>
            <a:r>
              <a:rPr lang="en-US" b="1" cap="none" dirty="0">
                <a:solidFill>
                  <a:schemeClr val="tx1"/>
                </a:solidFill>
              </a:rPr>
              <a:t>		</a:t>
            </a:r>
            <a:r>
              <a:rPr lang="en-US" cap="none" dirty="0">
                <a:solidFill>
                  <a:schemeClr val="tx1"/>
                </a:solidFill>
              </a:rPr>
              <a:t>B. Many categories</a:t>
            </a:r>
          </a:p>
          <a:p>
            <a:r>
              <a:rPr lang="en-US" b="1" cap="none" dirty="0">
                <a:solidFill>
                  <a:schemeClr val="tx1"/>
                </a:solidFill>
              </a:rPr>
              <a:t>		</a:t>
            </a:r>
            <a:r>
              <a:rPr lang="en-US" cap="none" dirty="0">
                <a:solidFill>
                  <a:schemeClr val="tx1"/>
                </a:solidFill>
              </a:rPr>
              <a:t>C. Scene understanding, grasp details </a:t>
            </a:r>
          </a:p>
          <a:p>
            <a:r>
              <a:rPr lang="en-US" b="1" cap="none" dirty="0">
                <a:solidFill>
                  <a:schemeClr val="tx1"/>
                </a:solidFill>
              </a:rPr>
              <a:t>		</a:t>
            </a:r>
            <a:r>
              <a:rPr lang="en-US" cap="none" dirty="0">
                <a:solidFill>
                  <a:schemeClr val="tx1"/>
                </a:solidFill>
              </a:rPr>
              <a:t>D. Network density, Time increases</a:t>
            </a:r>
          </a:p>
          <a:p>
            <a:r>
              <a:rPr lang="en-US" b="1" cap="none" dirty="0">
                <a:solidFill>
                  <a:schemeClr val="tx1"/>
                </a:solidFill>
              </a:rPr>
              <a:t>		</a:t>
            </a:r>
            <a:r>
              <a:rPr lang="en-US" cap="none" dirty="0">
                <a:solidFill>
                  <a:schemeClr val="tx1"/>
                </a:solidFill>
              </a:rPr>
              <a:t>E. Computational complexity, more time, better resource required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Architectures – </a:t>
            </a:r>
            <a:r>
              <a:rPr lang="en-US" cap="none" dirty="0" err="1">
                <a:solidFill>
                  <a:schemeClr val="tx1"/>
                </a:solidFill>
              </a:rPr>
              <a:t>AlexNet</a:t>
            </a:r>
            <a:r>
              <a:rPr lang="en-US" cap="none" dirty="0">
                <a:solidFill>
                  <a:schemeClr val="tx1"/>
                </a:solidFill>
              </a:rPr>
              <a:t>, </a:t>
            </a:r>
            <a:r>
              <a:rPr lang="en-US" cap="none" dirty="0" err="1">
                <a:solidFill>
                  <a:schemeClr val="tx1"/>
                </a:solidFill>
              </a:rPr>
              <a:t>VGGNet</a:t>
            </a:r>
            <a:r>
              <a:rPr lang="en-US" cap="none" dirty="0">
                <a:solidFill>
                  <a:schemeClr val="tx1"/>
                </a:solidFill>
              </a:rPr>
              <a:t>, </a:t>
            </a:r>
            <a:r>
              <a:rPr lang="en-US" cap="none" dirty="0" err="1">
                <a:solidFill>
                  <a:schemeClr val="tx1"/>
                </a:solidFill>
              </a:rPr>
              <a:t>GoogleNet</a:t>
            </a:r>
            <a:r>
              <a:rPr lang="en-US" cap="none" dirty="0">
                <a:solidFill>
                  <a:schemeClr val="tx1"/>
                </a:solidFill>
              </a:rPr>
              <a:t>, </a:t>
            </a:r>
            <a:r>
              <a:rPr lang="en-US" cap="none" dirty="0" err="1">
                <a:solidFill>
                  <a:schemeClr val="tx1"/>
                </a:solidFill>
              </a:rPr>
              <a:t>ResNet</a:t>
            </a:r>
            <a:endParaRPr lang="en-US" cap="none" dirty="0">
              <a:solidFill>
                <a:schemeClr val="tx1"/>
              </a:solidFill>
            </a:endParaRPr>
          </a:p>
          <a:p>
            <a:r>
              <a:rPr lang="en-US" b="1" cap="none" dirty="0">
                <a:solidFill>
                  <a:schemeClr val="tx1"/>
                </a:solidFill>
              </a:rPr>
              <a:t>    </a:t>
            </a:r>
            <a:r>
              <a:rPr lang="en-US" cap="none" dirty="0">
                <a:solidFill>
                  <a:schemeClr val="tx1"/>
                </a:solidFill>
              </a:rPr>
              <a:t>Evolved with more layers added, change in size of filters, optimization techniques, </a:t>
            </a:r>
            <a:r>
              <a:rPr lang="en-US" cap="none" dirty="0" err="1">
                <a:solidFill>
                  <a:schemeClr val="tx1"/>
                </a:solidFill>
              </a:rPr>
              <a:t>etc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lphaLcPeriod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6A604-86B3-4DDA-A784-477580B48240}"/>
              </a:ext>
            </a:extLst>
          </p:cNvPr>
          <p:cNvSpPr txBox="1"/>
          <p:nvPr/>
        </p:nvSpPr>
        <p:spPr>
          <a:xfrm>
            <a:off x="10078278" y="80269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- Viraj Savaliya</a:t>
            </a:r>
          </a:p>
        </p:txBody>
      </p:sp>
      <p:pic>
        <p:nvPicPr>
          <p:cNvPr id="6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D579F4B-037F-4299-9DBA-1F6B570B5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126" y="2559396"/>
            <a:ext cx="2400238" cy="19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E345-3B60-4537-BADE-4764BB3C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965"/>
            <a:ext cx="9905998" cy="1090944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err="1">
                <a:solidFill>
                  <a:srgbClr val="002060"/>
                </a:solidFill>
              </a:rPr>
              <a:t>ResNet</a:t>
            </a:r>
            <a:r>
              <a:rPr lang="en-US" sz="4000" cap="none" dirty="0">
                <a:solidFill>
                  <a:srgbClr val="002060"/>
                </a:solidFill>
              </a:rPr>
              <a:t> – Residual Networks (2015)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0B48-3BA6-4697-AE11-F664CD54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78" y="2526273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Deep Neural Network – Many layers</a:t>
            </a:r>
          </a:p>
          <a:p>
            <a:r>
              <a:rPr lang="en-US" dirty="0"/>
              <a:t>Stacked layers - Extract Multi-level features</a:t>
            </a:r>
          </a:p>
          <a:p>
            <a:r>
              <a:rPr lang="en-US" dirty="0"/>
              <a:t>Solves Degradation Problem –Accuracy saturation and degrading rapidly</a:t>
            </a:r>
          </a:p>
          <a:p>
            <a:r>
              <a:rPr lang="en-US" dirty="0"/>
              <a:t>Uses Batch Normalization – Each layer learn independently, Speedup</a:t>
            </a:r>
          </a:p>
          <a:p>
            <a:r>
              <a:rPr lang="en-US" dirty="0"/>
              <a:t>Optimizes the Network using Identity skip connections – Hops few stacked layers to fir desired underlying mapping</a:t>
            </a:r>
          </a:p>
          <a:p>
            <a:r>
              <a:rPr lang="en-US" dirty="0"/>
              <a:t>Similar to Long Short-Term Memory</a:t>
            </a:r>
          </a:p>
          <a:p>
            <a:r>
              <a:rPr lang="en-US" dirty="0"/>
              <a:t>Deep Residual Learning Framework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B5480-A857-4848-BC73-77EAE54AB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71" y="1259909"/>
            <a:ext cx="3716758" cy="21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A179-EC4B-49EE-A2FE-70574179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1683"/>
            <a:ext cx="9905998" cy="1478570"/>
          </a:xfrm>
        </p:spPr>
        <p:txBody>
          <a:bodyPr/>
          <a:lstStyle/>
          <a:p>
            <a:pPr algn="ctr"/>
            <a:r>
              <a:rPr lang="en-US" cap="none" dirty="0" err="1">
                <a:solidFill>
                  <a:srgbClr val="002060"/>
                </a:solidFill>
              </a:rPr>
              <a:t>SENets</a:t>
            </a:r>
            <a:r>
              <a:rPr lang="en-US" cap="none" dirty="0">
                <a:solidFill>
                  <a:srgbClr val="002060"/>
                </a:solidFill>
              </a:rPr>
              <a:t> – Squeeze and Excitation Networks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01A6-8BCB-4E5B-8657-5D0279F30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0252"/>
            <a:ext cx="9905999" cy="4591947"/>
          </a:xfrm>
        </p:spPr>
        <p:txBody>
          <a:bodyPr/>
          <a:lstStyle/>
          <a:p>
            <a:r>
              <a:rPr lang="en-US" dirty="0"/>
              <a:t>State-of-the-art</a:t>
            </a:r>
          </a:p>
          <a:p>
            <a:r>
              <a:rPr lang="en-US" dirty="0"/>
              <a:t>SE –Blocks</a:t>
            </a:r>
          </a:p>
          <a:p>
            <a:r>
              <a:rPr lang="en-US" dirty="0"/>
              <a:t>Extension to other networks (SE-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r>
              <a:rPr lang="en-US" dirty="0"/>
              <a:t>Adaptively re-calibrates channel-wise features</a:t>
            </a:r>
          </a:p>
          <a:p>
            <a:r>
              <a:rPr lang="en-US" dirty="0"/>
              <a:t>Models interdependencies between channels</a:t>
            </a:r>
          </a:p>
          <a:p>
            <a:r>
              <a:rPr lang="en-US" dirty="0"/>
              <a:t>Flexible Architecture</a:t>
            </a:r>
          </a:p>
          <a:p>
            <a:r>
              <a:rPr lang="en-US" dirty="0"/>
              <a:t>Improves accuracy by x2</a:t>
            </a:r>
          </a:p>
          <a:p>
            <a:r>
              <a:rPr lang="en-US" dirty="0"/>
              <a:t>Additional computational cost &lt; 1%</a:t>
            </a:r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160D96B-25BE-4A4F-B5B0-93C06B59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80" y="1808850"/>
            <a:ext cx="3885081" cy="4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DF16-FBA6-4B3E-AFC5-4F675871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1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2784-99DD-4150-B4AE-353F8211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41" y="1478569"/>
            <a:ext cx="9905999" cy="4494847"/>
          </a:xfrm>
        </p:spPr>
        <p:txBody>
          <a:bodyPr/>
          <a:lstStyle/>
          <a:p>
            <a:r>
              <a:rPr lang="en-US" dirty="0"/>
              <a:t>Online Source Code </a:t>
            </a:r>
            <a:r>
              <a:rPr lang="en-US" baseline="30000" dirty="0"/>
              <a:t>[1], [2], [3]</a:t>
            </a:r>
          </a:p>
          <a:p>
            <a:r>
              <a:rPr lang="en-US" dirty="0"/>
              <a:t>Datasets – Cifar10 (60k images, 10 classes)</a:t>
            </a:r>
          </a:p>
          <a:p>
            <a:r>
              <a:rPr lang="en-US" dirty="0"/>
              <a:t>Environments Used: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TensorFlow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Keras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Python</a:t>
            </a:r>
          </a:p>
          <a:p>
            <a:r>
              <a:rPr lang="en-US" dirty="0"/>
              <a:t>Time required: 18 hours approx. (250 epochs)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9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1D99-A435-46E0-A309-CB02C0F7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42" y="0"/>
            <a:ext cx="9616177" cy="6322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704-9C4B-4DC8-A8EC-D00274E48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868" y="632298"/>
            <a:ext cx="10143479" cy="2796702"/>
          </a:xfrm>
        </p:spPr>
        <p:txBody>
          <a:bodyPr>
            <a:normAutofit fontScale="92500"/>
          </a:bodyPr>
          <a:lstStyle/>
          <a:p>
            <a:r>
              <a:rPr lang="en-US" dirty="0"/>
              <a:t>Cifar10 dataset used</a:t>
            </a:r>
          </a:p>
          <a:p>
            <a:r>
              <a:rPr lang="en-US" dirty="0"/>
              <a:t>Original Results for SE-ResNet-110</a:t>
            </a:r>
            <a:r>
              <a:rPr lang="en-US" baseline="30000" dirty="0"/>
              <a:t>[4] </a:t>
            </a:r>
            <a:r>
              <a:rPr lang="en-US" dirty="0"/>
              <a:t>– 5.21% error</a:t>
            </a:r>
          </a:p>
          <a:p>
            <a:r>
              <a:rPr lang="en-US" dirty="0"/>
              <a:t>Obtained Results for SE-</a:t>
            </a:r>
            <a:r>
              <a:rPr lang="en-US" dirty="0" err="1"/>
              <a:t>ResNeXt</a:t>
            </a:r>
            <a:r>
              <a:rPr lang="en-US" dirty="0"/>
              <a:t> (approx. 37 layers) - 3% error approx.</a:t>
            </a:r>
          </a:p>
          <a:p>
            <a:r>
              <a:rPr lang="en-US" dirty="0" err="1"/>
              <a:t>ResNeXt</a:t>
            </a:r>
            <a:r>
              <a:rPr lang="en-US" dirty="0"/>
              <a:t> better due to Cardinality and split-transform-merge paradigm used, network goes deep and wide but each independent path follows same topology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9A4B5-BA05-4F74-8ACB-74108BE95FF2}"/>
              </a:ext>
            </a:extLst>
          </p:cNvPr>
          <p:cNvSpPr txBox="1"/>
          <p:nvPr/>
        </p:nvSpPr>
        <p:spPr>
          <a:xfrm>
            <a:off x="1254868" y="3071191"/>
            <a:ext cx="9921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002060"/>
                </a:solidFill>
              </a:rPr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https://github.com/taki0112/SENet-Tensorflow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https://github.com/yungshun317/keras-cifar-10-senet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https://github.com/RayXie29/SENet_Keras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strike="noStrike" baseline="0" dirty="0"/>
              <a:t>J. Hu, L. Shen, and G. Sun, “Squeeze-and-excitation networks,” in 2018 IEEE/CVF Conference on Computer Vision and Pattern Recognition, 2018, pp. 7132–7141.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080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684</TotalTime>
  <Words>373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</vt:lpstr>
      <vt:lpstr>Image classification using cnn</vt:lpstr>
      <vt:lpstr>ResNet – Residual Networks (2015)</vt:lpstr>
      <vt:lpstr>SENets – Squeeze and Excitation Networks (2017)</vt:lpstr>
      <vt:lpstr>requirements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using cnn</dc:title>
  <dc:creator>Viraj Savaliya</dc:creator>
  <cp:lastModifiedBy>Viraj Savaliya</cp:lastModifiedBy>
  <cp:revision>1</cp:revision>
  <dcterms:created xsi:type="dcterms:W3CDTF">2020-11-08T18:39:30Z</dcterms:created>
  <dcterms:modified xsi:type="dcterms:W3CDTF">2020-11-09T06:03:55Z</dcterms:modified>
</cp:coreProperties>
</file>