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C19DC-6D1B-4BAB-B84F-03BF94D02E11}" v="18" dt="2024-08-04T11:26:0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ornig" userId="c5f3160ab9e16834" providerId="LiveId" clId="{256C19DC-6D1B-4BAB-B84F-03BF94D02E11}"/>
    <pc:docChg chg="undo custSel addSld modSld">
      <pc:chgData name="Paul Hornig" userId="c5f3160ab9e16834" providerId="LiveId" clId="{256C19DC-6D1B-4BAB-B84F-03BF94D02E11}" dt="2024-08-04T11:26:01.889" v="211" actId="164"/>
      <pc:docMkLst>
        <pc:docMk/>
      </pc:docMkLst>
      <pc:sldChg chg="addSp delSp modSp mod">
        <pc:chgData name="Paul Hornig" userId="c5f3160ab9e16834" providerId="LiveId" clId="{256C19DC-6D1B-4BAB-B84F-03BF94D02E11}" dt="2024-08-02T15:46:08.815" v="55" actId="1036"/>
        <pc:sldMkLst>
          <pc:docMk/>
          <pc:sldMk cId="2415210839" sldId="257"/>
        </pc:sldMkLst>
        <pc:spChg chg="add mod topLvl">
          <ac:chgData name="Paul Hornig" userId="c5f3160ab9e16834" providerId="LiveId" clId="{256C19DC-6D1B-4BAB-B84F-03BF94D02E11}" dt="2024-08-02T15:44:10.310" v="53" actId="164"/>
          <ac:spMkLst>
            <pc:docMk/>
            <pc:sldMk cId="2415210839" sldId="257"/>
            <ac:spMk id="8" creationId="{F8609A32-BED0-F36A-9481-ABB0DB265027}"/>
          </ac:spMkLst>
        </pc:spChg>
        <pc:grpChg chg="add del mod">
          <ac:chgData name="Paul Hornig" userId="c5f3160ab9e16834" providerId="LiveId" clId="{256C19DC-6D1B-4BAB-B84F-03BF94D02E11}" dt="2024-08-02T15:43:27.329" v="42" actId="165"/>
          <ac:grpSpMkLst>
            <pc:docMk/>
            <pc:sldMk cId="2415210839" sldId="257"/>
            <ac:grpSpMk id="11" creationId="{D9BCDC0B-E937-FC94-9327-5C05A2328790}"/>
          </ac:grpSpMkLst>
        </pc:grpChg>
        <pc:grpChg chg="add mod">
          <ac:chgData name="Paul Hornig" userId="c5f3160ab9e16834" providerId="LiveId" clId="{256C19DC-6D1B-4BAB-B84F-03BF94D02E11}" dt="2024-08-02T15:44:10.310" v="53" actId="164"/>
          <ac:grpSpMkLst>
            <pc:docMk/>
            <pc:sldMk cId="2415210839" sldId="257"/>
            <ac:grpSpMk id="14" creationId="{D90822AB-A53B-BCAC-386A-1992C4BE9B09}"/>
          </ac:grpSpMkLst>
        </pc:grpChg>
        <pc:picChg chg="del mod modCrop">
          <ac:chgData name="Paul Hornig" userId="c5f3160ab9e16834" providerId="LiveId" clId="{256C19DC-6D1B-4BAB-B84F-03BF94D02E11}" dt="2024-08-02T15:34:17.655" v="11" actId="478"/>
          <ac:picMkLst>
            <pc:docMk/>
            <pc:sldMk cId="2415210839" sldId="257"/>
            <ac:picMk id="3" creationId="{6175032D-9369-0C00-C6ED-0BF4FE65ACEE}"/>
          </ac:picMkLst>
        </pc:picChg>
        <pc:picChg chg="add del mod">
          <ac:chgData name="Paul Hornig" userId="c5f3160ab9e16834" providerId="LiveId" clId="{256C19DC-6D1B-4BAB-B84F-03BF94D02E11}" dt="2024-08-02T15:38:03.760" v="32" actId="478"/>
          <ac:picMkLst>
            <pc:docMk/>
            <pc:sldMk cId="2415210839" sldId="257"/>
            <ac:picMk id="5" creationId="{F25ED1BA-F387-3AA8-77D8-F47C138EC261}"/>
          </ac:picMkLst>
        </pc:picChg>
        <pc:picChg chg="add del mod topLvl">
          <ac:chgData name="Paul Hornig" userId="c5f3160ab9e16834" providerId="LiveId" clId="{256C19DC-6D1B-4BAB-B84F-03BF94D02E11}" dt="2024-08-02T15:43:30.782" v="43" actId="478"/>
          <ac:picMkLst>
            <pc:docMk/>
            <pc:sldMk cId="2415210839" sldId="257"/>
            <ac:picMk id="7" creationId="{C9209336-D410-5EE3-C873-7086A355D50F}"/>
          </ac:picMkLst>
        </pc:picChg>
        <pc:picChg chg="add mod topLvl">
          <ac:chgData name="Paul Hornig" userId="c5f3160ab9e16834" providerId="LiveId" clId="{256C19DC-6D1B-4BAB-B84F-03BF94D02E11}" dt="2024-08-02T15:44:10.310" v="53" actId="164"/>
          <ac:picMkLst>
            <pc:docMk/>
            <pc:sldMk cId="2415210839" sldId="257"/>
            <ac:picMk id="10" creationId="{6B79DADA-4572-F5D9-BF0B-DCFA4644B087}"/>
          </ac:picMkLst>
        </pc:picChg>
        <pc:picChg chg="add mod">
          <ac:chgData name="Paul Hornig" userId="c5f3160ab9e16834" providerId="LiveId" clId="{256C19DC-6D1B-4BAB-B84F-03BF94D02E11}" dt="2024-08-02T15:46:08.815" v="55" actId="1036"/>
          <ac:picMkLst>
            <pc:docMk/>
            <pc:sldMk cId="2415210839" sldId="257"/>
            <ac:picMk id="13" creationId="{5D8080D7-24F4-6B1C-DA08-974E0B8BFA18}"/>
          </ac:picMkLst>
        </pc:picChg>
      </pc:sldChg>
      <pc:sldChg chg="addSp modSp new mod">
        <pc:chgData name="Paul Hornig" userId="c5f3160ab9e16834" providerId="LiveId" clId="{256C19DC-6D1B-4BAB-B84F-03BF94D02E11}" dt="2024-08-02T17:42:46.521" v="143" actId="164"/>
        <pc:sldMkLst>
          <pc:docMk/>
          <pc:sldMk cId="2851652825" sldId="258"/>
        </pc:sldMkLst>
        <pc:spChg chg="add mod">
          <ac:chgData name="Paul Hornig" userId="c5f3160ab9e16834" providerId="LiveId" clId="{256C19DC-6D1B-4BAB-B84F-03BF94D02E11}" dt="2024-08-02T17:42:46.521" v="143" actId="164"/>
          <ac:spMkLst>
            <pc:docMk/>
            <pc:sldMk cId="2851652825" sldId="258"/>
            <ac:spMk id="2" creationId="{A1C279F1-CDBB-9962-D4E4-97BBE9E0AA24}"/>
          </ac:spMkLst>
        </pc:spChg>
        <pc:spChg chg="add mod">
          <ac:chgData name="Paul Hornig" userId="c5f3160ab9e16834" providerId="LiveId" clId="{256C19DC-6D1B-4BAB-B84F-03BF94D02E11}" dt="2024-08-02T17:42:46.521" v="143" actId="164"/>
          <ac:spMkLst>
            <pc:docMk/>
            <pc:sldMk cId="2851652825" sldId="258"/>
            <ac:spMk id="3" creationId="{6C3001EE-C742-A1AC-F819-D613C9ED4DEA}"/>
          </ac:spMkLst>
        </pc:spChg>
        <pc:spChg chg="add mod">
          <ac:chgData name="Paul Hornig" userId="c5f3160ab9e16834" providerId="LiveId" clId="{256C19DC-6D1B-4BAB-B84F-03BF94D02E11}" dt="2024-08-02T17:42:46.521" v="143" actId="164"/>
          <ac:spMkLst>
            <pc:docMk/>
            <pc:sldMk cId="2851652825" sldId="258"/>
            <ac:spMk id="4" creationId="{52ECC217-19AB-6B41-035B-816700FDA280}"/>
          </ac:spMkLst>
        </pc:spChg>
        <pc:spChg chg="add mod">
          <ac:chgData name="Paul Hornig" userId="c5f3160ab9e16834" providerId="LiveId" clId="{256C19DC-6D1B-4BAB-B84F-03BF94D02E11}" dt="2024-08-02T17:42:46.521" v="143" actId="164"/>
          <ac:spMkLst>
            <pc:docMk/>
            <pc:sldMk cId="2851652825" sldId="258"/>
            <ac:spMk id="5" creationId="{7CE86EAD-FEF9-EF30-24FC-1A3AAB0A5F62}"/>
          </ac:spMkLst>
        </pc:spChg>
        <pc:spChg chg="add mod">
          <ac:chgData name="Paul Hornig" userId="c5f3160ab9e16834" providerId="LiveId" clId="{256C19DC-6D1B-4BAB-B84F-03BF94D02E11}" dt="2024-08-02T17:42:46.521" v="143" actId="164"/>
          <ac:spMkLst>
            <pc:docMk/>
            <pc:sldMk cId="2851652825" sldId="258"/>
            <ac:spMk id="6" creationId="{134AC0AC-5947-C6AA-2418-BF8BA133F6AB}"/>
          </ac:spMkLst>
        </pc:spChg>
        <pc:spChg chg="add mod">
          <ac:chgData name="Paul Hornig" userId="c5f3160ab9e16834" providerId="LiveId" clId="{256C19DC-6D1B-4BAB-B84F-03BF94D02E11}" dt="2024-08-02T17:42:46.521" v="143" actId="164"/>
          <ac:spMkLst>
            <pc:docMk/>
            <pc:sldMk cId="2851652825" sldId="258"/>
            <ac:spMk id="7" creationId="{C6AE4940-C860-5078-369C-9AA468D8FFEA}"/>
          </ac:spMkLst>
        </pc:spChg>
        <pc:grpChg chg="add mod">
          <ac:chgData name="Paul Hornig" userId="c5f3160ab9e16834" providerId="LiveId" clId="{256C19DC-6D1B-4BAB-B84F-03BF94D02E11}" dt="2024-08-02T17:42:46.521" v="143" actId="164"/>
          <ac:grpSpMkLst>
            <pc:docMk/>
            <pc:sldMk cId="2851652825" sldId="258"/>
            <ac:grpSpMk id="14" creationId="{CF939F0D-B4AF-51C8-0D26-17725340FFD0}"/>
          </ac:grpSpMkLst>
        </pc:grpChg>
        <pc:cxnChg chg="add mod">
          <ac:chgData name="Paul Hornig" userId="c5f3160ab9e16834" providerId="LiveId" clId="{256C19DC-6D1B-4BAB-B84F-03BF94D02E11}" dt="2024-08-02T17:42:46.521" v="143" actId="164"/>
          <ac:cxnSpMkLst>
            <pc:docMk/>
            <pc:sldMk cId="2851652825" sldId="258"/>
            <ac:cxnSpMk id="9" creationId="{E1798F04-FBF9-1AD6-4084-5F975CD66C45}"/>
          </ac:cxnSpMkLst>
        </pc:cxnChg>
        <pc:cxnChg chg="add mod">
          <ac:chgData name="Paul Hornig" userId="c5f3160ab9e16834" providerId="LiveId" clId="{256C19DC-6D1B-4BAB-B84F-03BF94D02E11}" dt="2024-08-02T17:42:46.521" v="143" actId="164"/>
          <ac:cxnSpMkLst>
            <pc:docMk/>
            <pc:sldMk cId="2851652825" sldId="258"/>
            <ac:cxnSpMk id="10" creationId="{F06D221C-1EEE-73F8-E615-965C055EAF9F}"/>
          </ac:cxnSpMkLst>
        </pc:cxnChg>
        <pc:cxnChg chg="add mod">
          <ac:chgData name="Paul Hornig" userId="c5f3160ab9e16834" providerId="LiveId" clId="{256C19DC-6D1B-4BAB-B84F-03BF94D02E11}" dt="2024-08-02T17:42:46.521" v="143" actId="164"/>
          <ac:cxnSpMkLst>
            <pc:docMk/>
            <pc:sldMk cId="2851652825" sldId="258"/>
            <ac:cxnSpMk id="11" creationId="{CB2D60D4-31C6-1743-DBD8-9D2F969855C2}"/>
          </ac:cxnSpMkLst>
        </pc:cxnChg>
      </pc:sldChg>
      <pc:sldChg chg="addSp delSp modSp add mod">
        <pc:chgData name="Paul Hornig" userId="c5f3160ab9e16834" providerId="LiveId" clId="{256C19DC-6D1B-4BAB-B84F-03BF94D02E11}" dt="2024-08-04T11:26:01.889" v="211" actId="164"/>
        <pc:sldMkLst>
          <pc:docMk/>
          <pc:sldMk cId="3173936780" sldId="259"/>
        </pc:sldMkLst>
        <pc:spChg chg="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2" creationId="{A1C279F1-CDBB-9962-D4E4-97BBE9E0AA24}"/>
          </ac:spMkLst>
        </pc:spChg>
        <pc:spChg chg="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3" creationId="{6C3001EE-C742-A1AC-F819-D613C9ED4DEA}"/>
          </ac:spMkLst>
        </pc:spChg>
        <pc:spChg chg="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4" creationId="{52ECC217-19AB-6B41-035B-816700FDA280}"/>
          </ac:spMkLst>
        </pc:spChg>
        <pc:spChg chg="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5" creationId="{7CE86EAD-FEF9-EF30-24FC-1A3AAB0A5F62}"/>
          </ac:spMkLst>
        </pc:spChg>
        <pc:spChg chg="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6" creationId="{134AC0AC-5947-C6AA-2418-BF8BA133F6AB}"/>
          </ac:spMkLst>
        </pc:spChg>
        <pc:spChg chg="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7" creationId="{C6AE4940-C860-5078-369C-9AA468D8FFEA}"/>
          </ac:spMkLst>
        </pc:spChg>
        <pc:spChg chg="add 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8" creationId="{0CD811D9-8269-F05E-ABC0-92C4A3B417DB}"/>
          </ac:spMkLst>
        </pc:spChg>
        <pc:spChg chg="add 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12" creationId="{01D9DD5D-6D05-7806-263C-9B441A4E89EB}"/>
          </ac:spMkLst>
        </pc:spChg>
        <pc:spChg chg="add 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13" creationId="{A81FBAF7-632C-97E8-9D97-7F9B1B7A5D3B}"/>
          </ac:spMkLst>
        </pc:spChg>
        <pc:spChg chg="add mod topLvl">
          <ac:chgData name="Paul Hornig" userId="c5f3160ab9e16834" providerId="LiveId" clId="{256C19DC-6D1B-4BAB-B84F-03BF94D02E11}" dt="2024-08-04T11:26:01.889" v="211" actId="164"/>
          <ac:spMkLst>
            <pc:docMk/>
            <pc:sldMk cId="3173936780" sldId="259"/>
            <ac:spMk id="15" creationId="{07845CFA-F514-8CFD-E43A-4A2F10A74FD2}"/>
          </ac:spMkLst>
        </pc:spChg>
        <pc:grpChg chg="del">
          <ac:chgData name="Paul Hornig" userId="c5f3160ab9e16834" providerId="LiveId" clId="{256C19DC-6D1B-4BAB-B84F-03BF94D02E11}" dt="2024-08-03T13:22:20.267" v="150" actId="165"/>
          <ac:grpSpMkLst>
            <pc:docMk/>
            <pc:sldMk cId="3173936780" sldId="259"/>
            <ac:grpSpMk id="14" creationId="{CF939F0D-B4AF-51C8-0D26-17725340FFD0}"/>
          </ac:grpSpMkLst>
        </pc:grpChg>
        <pc:grpChg chg="add del mod">
          <ac:chgData name="Paul Hornig" userId="c5f3160ab9e16834" providerId="LiveId" clId="{256C19DC-6D1B-4BAB-B84F-03BF94D02E11}" dt="2024-08-04T11:24:45.923" v="196" actId="165"/>
          <ac:grpSpMkLst>
            <pc:docMk/>
            <pc:sldMk cId="3173936780" sldId="259"/>
            <ac:grpSpMk id="20" creationId="{E81758A8-356D-00CF-9274-FAE9D6B436B6}"/>
          </ac:grpSpMkLst>
        </pc:grpChg>
        <pc:grpChg chg="add mod">
          <ac:chgData name="Paul Hornig" userId="c5f3160ab9e16834" providerId="LiveId" clId="{256C19DC-6D1B-4BAB-B84F-03BF94D02E11}" dt="2024-08-04T11:26:01.889" v="211" actId="164"/>
          <ac:grpSpMkLst>
            <pc:docMk/>
            <pc:sldMk cId="3173936780" sldId="259"/>
            <ac:grpSpMk id="27" creationId="{F99A9F48-298B-313D-37AD-E84C84B1C673}"/>
          </ac:grpSpMkLst>
        </pc:grpChg>
        <pc:cxnChg chg="mod topLvl">
          <ac:chgData name="Paul Hornig" userId="c5f3160ab9e16834" providerId="LiveId" clId="{256C19DC-6D1B-4BAB-B84F-03BF94D02E11}" dt="2024-08-04T11:26:01.889" v="211" actId="164"/>
          <ac:cxnSpMkLst>
            <pc:docMk/>
            <pc:sldMk cId="3173936780" sldId="259"/>
            <ac:cxnSpMk id="9" creationId="{E1798F04-FBF9-1AD6-4084-5F975CD66C45}"/>
          </ac:cxnSpMkLst>
        </pc:cxnChg>
        <pc:cxnChg chg="mod topLvl">
          <ac:chgData name="Paul Hornig" userId="c5f3160ab9e16834" providerId="LiveId" clId="{256C19DC-6D1B-4BAB-B84F-03BF94D02E11}" dt="2024-08-04T11:26:01.889" v="211" actId="164"/>
          <ac:cxnSpMkLst>
            <pc:docMk/>
            <pc:sldMk cId="3173936780" sldId="259"/>
            <ac:cxnSpMk id="10" creationId="{F06D221C-1EEE-73F8-E615-965C055EAF9F}"/>
          </ac:cxnSpMkLst>
        </pc:cxnChg>
        <pc:cxnChg chg="mod ord topLvl">
          <ac:chgData name="Paul Hornig" userId="c5f3160ab9e16834" providerId="LiveId" clId="{256C19DC-6D1B-4BAB-B84F-03BF94D02E11}" dt="2024-08-04T11:26:01.889" v="211" actId="164"/>
          <ac:cxnSpMkLst>
            <pc:docMk/>
            <pc:sldMk cId="3173936780" sldId="259"/>
            <ac:cxnSpMk id="11" creationId="{CB2D60D4-31C6-1743-DBD8-9D2F969855C2}"/>
          </ac:cxnSpMkLst>
        </pc:cxnChg>
        <pc:cxnChg chg="add mod topLvl">
          <ac:chgData name="Paul Hornig" userId="c5f3160ab9e16834" providerId="LiveId" clId="{256C19DC-6D1B-4BAB-B84F-03BF94D02E11}" dt="2024-08-04T11:26:01.889" v="211" actId="164"/>
          <ac:cxnSpMkLst>
            <pc:docMk/>
            <pc:sldMk cId="3173936780" sldId="259"/>
            <ac:cxnSpMk id="16" creationId="{03BAEAE3-B6D8-4F72-D845-D407C64AED95}"/>
          </ac:cxnSpMkLst>
        </pc:cxnChg>
        <pc:cxnChg chg="add mod topLvl">
          <ac:chgData name="Paul Hornig" userId="c5f3160ab9e16834" providerId="LiveId" clId="{256C19DC-6D1B-4BAB-B84F-03BF94D02E11}" dt="2024-08-04T11:26:01.889" v="211" actId="164"/>
          <ac:cxnSpMkLst>
            <pc:docMk/>
            <pc:sldMk cId="3173936780" sldId="259"/>
            <ac:cxnSpMk id="17" creationId="{553A317E-8DF8-93FE-A874-922B1951926D}"/>
          </ac:cxnSpMkLst>
        </pc:cxnChg>
        <pc:cxnChg chg="add del mod">
          <ac:chgData name="Paul Hornig" userId="c5f3160ab9e16834" providerId="LiveId" clId="{256C19DC-6D1B-4BAB-B84F-03BF94D02E11}" dt="2024-08-03T13:22:39.557" v="154" actId="478"/>
          <ac:cxnSpMkLst>
            <pc:docMk/>
            <pc:sldMk cId="3173936780" sldId="259"/>
            <ac:cxnSpMk id="18" creationId="{C3848B33-3873-F534-813A-33372F2E5A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1CBE0-D929-B635-3D24-5FB8B4D27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3D8E0A-1FA8-62C0-19FD-255B59D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0D5D6-5268-81E8-4240-00170E8B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3B5B04-262F-4D4E-6E53-0E54A28F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999E2-D443-53BB-59E7-D9CBE29C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2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D02A4-DF30-50E1-ACDD-B9271CB9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EFB37-5B06-126E-42AC-19D838A10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1D669-E25D-923F-E0D2-88286B93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9A809-D340-3AB0-536D-BBA5B45E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5D468-B93D-DD79-539B-0405FAE8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85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DFD011-DE6C-2A09-BFFB-051F513DE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D026B8-6BBA-FAF7-1E7E-2B6DC08F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B92B3-8DDF-CEFF-F503-1CB598C1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77AAD6-CA69-2AFB-6C7D-4FAF8AE9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93D61-CF61-469A-10C0-9344D111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3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A6C5-21AF-B638-0443-90667ACD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A371E-5F01-F36A-0ECD-2B5B461A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8D36A-3BED-3C0F-7119-B03D0A8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D41EF-63EF-3478-904D-96CC287C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A22A0-8117-0342-7E67-516BE87A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5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998AC-68DE-7964-CDE1-7FB18EF5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9D0CC9-8C09-5338-3288-5F2909B4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9DA70-68A8-204B-A872-57B158DE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73B0A-BE2F-60B0-2C2D-954611C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E156F-8180-6E29-F153-A499AA52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70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042FF-B5E1-812E-7108-52BA451E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C3D4E-C213-58F9-17BD-A4E300283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FB545C-D4C6-6916-23A8-EB39C504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36328C-F92C-09B9-6EA5-3BB0ACE1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952826-8AD5-C9E4-FE4B-20C80C56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14CABC-616D-686C-BD06-31BB7506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43B3D-51DB-AE0F-9B5D-E0E47D81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414F77-F885-D6DF-7249-E34C6039D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F283D-F697-B933-539B-42A52880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56878F-3F76-41EF-B2BE-538F2D1B6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52DE3B-CD3C-C31A-2D69-FECB6C71E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A7CD87-369B-E367-BE53-FCED89D8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F45442-C901-99CA-C888-4EF413A3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5D0241-2722-6992-034F-4616175E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0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B214F-EAF3-F63D-DA70-E92366D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8EB7A2-3D8E-D9FC-A95E-6FC78E82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2BEE83-8376-D4F8-8C8D-5BB92100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7E7ED8-4D7A-0FEA-FF24-08FD2294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1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F2B1D4-D1A7-0665-F835-E4BCB4F0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31F5C5-037A-DF0B-C771-E60F97C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93BD8B-EB10-3041-2BE2-3714DFAB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2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94AA0-5E02-D03F-F2AF-C6E81340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375C78-863F-46D2-FC95-5AAEBFA6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052F55-C802-2F15-AE48-61406A011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F41B25-9B31-C327-7E9A-44E4A3D9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279111-BF8D-FE79-9367-E7E481DE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79B00-A7D9-8EE5-A693-655BB483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4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D88E6-07CA-1531-4FC1-D8C9610A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2C2537-AE1C-DA22-6053-C0E4BDD2E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778AD2-E5D5-76E0-EEED-F0877B7F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8D3D7D-306D-3DDE-A765-D65BB54D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CBDB3-C88E-8242-9D8A-5DC8665F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62AE5F-7CBF-4306-A700-88ACA158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9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FE0506-5DBA-9EFB-68C2-43037AE9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0B52DC-1819-47CF-D11F-34123E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F5FD09-5658-C3C4-48DB-25889FB8B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64EE0-2047-4EAB-AB22-A7A6DD94198D}" type="datetimeFigureOut">
              <a:rPr lang="de-DE" smtClean="0"/>
              <a:t>04.08.2024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7BA7D-F499-C1F9-460E-1837A9631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B7DC0-4AAC-5C2E-BC3C-49D6DAC0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6308D-4512-471D-A86C-0E337262E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4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3EB8E-4B34-1CE8-C088-1B761EB5B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20D170-C551-7388-C4AA-F8C2E84D6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44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90822AB-A53B-BCAC-386A-1992C4BE9B09}"/>
              </a:ext>
            </a:extLst>
          </p:cNvPr>
          <p:cNvGrpSpPr/>
          <p:nvPr/>
        </p:nvGrpSpPr>
        <p:grpSpPr>
          <a:xfrm>
            <a:off x="2152680" y="517853"/>
            <a:ext cx="6629454" cy="3276907"/>
            <a:chOff x="2152680" y="517853"/>
            <a:chExt cx="6629454" cy="3276907"/>
          </a:xfrm>
        </p:grpSpPr>
        <p:sp>
          <p:nvSpPr>
            <p:cNvPr id="8" name="Pfeil: nach unten 7">
              <a:extLst>
                <a:ext uri="{FF2B5EF4-FFF2-40B4-BE49-F238E27FC236}">
                  <a16:creationId xmlns:a16="http://schemas.microsoft.com/office/drawing/2014/main" id="{F8609A32-BED0-F36A-9481-ABB0DB265027}"/>
                </a:ext>
              </a:extLst>
            </p:cNvPr>
            <p:cNvSpPr/>
            <p:nvPr/>
          </p:nvSpPr>
          <p:spPr>
            <a:xfrm>
              <a:off x="5207832" y="1686707"/>
              <a:ext cx="277091" cy="52886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B79DADA-4572-F5D9-BF0B-DCFA4644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680" y="517853"/>
              <a:ext cx="6629454" cy="1168854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D8080D7-24F4-6B1C-DA08-974E0B8BF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2680" y="2233857"/>
              <a:ext cx="6629454" cy="1560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521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939F0D-B4AF-51C8-0D26-17725340FFD0}"/>
              </a:ext>
            </a:extLst>
          </p:cNvPr>
          <p:cNvGrpSpPr/>
          <p:nvPr/>
        </p:nvGrpSpPr>
        <p:grpSpPr>
          <a:xfrm>
            <a:off x="3465576" y="1572768"/>
            <a:ext cx="4187952" cy="1508760"/>
            <a:chOff x="3465576" y="1572768"/>
            <a:chExt cx="4187952" cy="150876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A1C279F1-CDBB-9962-D4E4-97BBE9E0AA24}"/>
                </a:ext>
              </a:extLst>
            </p:cNvPr>
            <p:cNvSpPr/>
            <p:nvPr/>
          </p:nvSpPr>
          <p:spPr>
            <a:xfrm>
              <a:off x="3465576" y="2075688"/>
              <a:ext cx="1746504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review_tokens</a:t>
              </a:r>
              <a:endParaRPr lang="de-D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C3001EE-C742-A1AC-F819-D613C9ED4DEA}"/>
                </a:ext>
              </a:extLst>
            </p:cNvPr>
            <p:cNvSpPr/>
            <p:nvPr/>
          </p:nvSpPr>
          <p:spPr>
            <a:xfrm>
              <a:off x="3465576" y="2578608"/>
              <a:ext cx="1746504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review_features</a:t>
              </a:r>
              <a:endParaRPr lang="de-D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2ECC217-19AB-6B41-035B-816700FDA280}"/>
                </a:ext>
              </a:extLst>
            </p:cNvPr>
            <p:cNvSpPr/>
            <p:nvPr/>
          </p:nvSpPr>
          <p:spPr>
            <a:xfrm>
              <a:off x="3465576" y="1572768"/>
              <a:ext cx="1746504" cy="502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Eingabe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CE86EAD-FEF9-EF30-24FC-1A3AAB0A5F62}"/>
                </a:ext>
              </a:extLst>
            </p:cNvPr>
            <p:cNvSpPr/>
            <p:nvPr/>
          </p:nvSpPr>
          <p:spPr>
            <a:xfrm>
              <a:off x="5212080" y="1572768"/>
              <a:ext cx="2441448" cy="502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Genauigkeit (%)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34AC0AC-5947-C6AA-2418-BF8BA133F6AB}"/>
                </a:ext>
              </a:extLst>
            </p:cNvPr>
            <p:cNvSpPr/>
            <p:nvPr/>
          </p:nvSpPr>
          <p:spPr>
            <a:xfrm>
              <a:off x="5212080" y="2075688"/>
              <a:ext cx="2441448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69,8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6AE4940-C860-5078-369C-9AA468D8FFEA}"/>
                </a:ext>
              </a:extLst>
            </p:cNvPr>
            <p:cNvSpPr/>
            <p:nvPr/>
          </p:nvSpPr>
          <p:spPr>
            <a:xfrm>
              <a:off x="5212080" y="2578608"/>
              <a:ext cx="2441448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69,2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1798F04-FBF9-1AD6-4084-5F975CD66C45}"/>
                </a:ext>
              </a:extLst>
            </p:cNvPr>
            <p:cNvCxnSpPr/>
            <p:nvPr/>
          </p:nvCxnSpPr>
          <p:spPr>
            <a:xfrm>
              <a:off x="3465576" y="2075688"/>
              <a:ext cx="4187952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06D221C-1EEE-73F8-E615-965C055EAF9F}"/>
                </a:ext>
              </a:extLst>
            </p:cNvPr>
            <p:cNvCxnSpPr/>
            <p:nvPr/>
          </p:nvCxnSpPr>
          <p:spPr>
            <a:xfrm>
              <a:off x="3465576" y="2593848"/>
              <a:ext cx="4187952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B2D60D4-31C6-1743-DBD8-9D2F969855C2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1572768"/>
              <a:ext cx="0" cy="150876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65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99A9F48-298B-313D-37AD-E84C84B1C673}"/>
              </a:ext>
            </a:extLst>
          </p:cNvPr>
          <p:cNvGrpSpPr/>
          <p:nvPr/>
        </p:nvGrpSpPr>
        <p:grpSpPr>
          <a:xfrm>
            <a:off x="3246117" y="1572768"/>
            <a:ext cx="4407411" cy="2514599"/>
            <a:chOff x="3246117" y="1572768"/>
            <a:chExt cx="4407411" cy="251459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A1C279F1-CDBB-9962-D4E4-97BBE9E0AA24}"/>
                </a:ext>
              </a:extLst>
            </p:cNvPr>
            <p:cNvSpPr/>
            <p:nvPr/>
          </p:nvSpPr>
          <p:spPr>
            <a:xfrm>
              <a:off x="3246117" y="2075688"/>
              <a:ext cx="2203704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XXS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C3001EE-C742-A1AC-F819-D613C9ED4DEA}"/>
                </a:ext>
              </a:extLst>
            </p:cNvPr>
            <p:cNvSpPr/>
            <p:nvPr/>
          </p:nvSpPr>
          <p:spPr>
            <a:xfrm>
              <a:off x="3246117" y="2578608"/>
              <a:ext cx="2203704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XS</a:t>
              </a: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2ECC217-19AB-6B41-035B-816700FDA280}"/>
                </a:ext>
              </a:extLst>
            </p:cNvPr>
            <p:cNvSpPr/>
            <p:nvPr/>
          </p:nvSpPr>
          <p:spPr>
            <a:xfrm>
              <a:off x="3246119" y="1572768"/>
              <a:ext cx="2203704" cy="502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Trainingsdatengröße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CE86EAD-FEF9-EF30-24FC-1A3AAB0A5F62}"/>
                </a:ext>
              </a:extLst>
            </p:cNvPr>
            <p:cNvSpPr/>
            <p:nvPr/>
          </p:nvSpPr>
          <p:spPr>
            <a:xfrm>
              <a:off x="5449824" y="1572768"/>
              <a:ext cx="2203704" cy="502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Genauigkeit (%)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34AC0AC-5947-C6AA-2418-BF8BA133F6AB}"/>
                </a:ext>
              </a:extLst>
            </p:cNvPr>
            <p:cNvSpPr/>
            <p:nvPr/>
          </p:nvSpPr>
          <p:spPr>
            <a:xfrm>
              <a:off x="5449822" y="2075688"/>
              <a:ext cx="2203705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63,5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6AE4940-C860-5078-369C-9AA468D8FFEA}"/>
                </a:ext>
              </a:extLst>
            </p:cNvPr>
            <p:cNvSpPr/>
            <p:nvPr/>
          </p:nvSpPr>
          <p:spPr>
            <a:xfrm>
              <a:off x="5449822" y="2578608"/>
              <a:ext cx="2203706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85,4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1798F04-FBF9-1AD6-4084-5F975CD66C45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17" y="2075688"/>
              <a:ext cx="440741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06D221C-1EEE-73F8-E615-965C055EAF9F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17" y="2593848"/>
              <a:ext cx="440741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D811D9-8269-F05E-ABC0-92C4A3B417DB}"/>
                </a:ext>
              </a:extLst>
            </p:cNvPr>
            <p:cNvSpPr/>
            <p:nvPr/>
          </p:nvSpPr>
          <p:spPr>
            <a:xfrm>
              <a:off x="3246117" y="3081527"/>
              <a:ext cx="2203704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1D9DD5D-6D05-7806-263C-9B441A4E89EB}"/>
                </a:ext>
              </a:extLst>
            </p:cNvPr>
            <p:cNvSpPr/>
            <p:nvPr/>
          </p:nvSpPr>
          <p:spPr>
            <a:xfrm>
              <a:off x="3246117" y="3584447"/>
              <a:ext cx="2203704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81FBAF7-632C-97E8-9D97-7F9B1B7A5D3B}"/>
                </a:ext>
              </a:extLst>
            </p:cNvPr>
            <p:cNvSpPr/>
            <p:nvPr/>
          </p:nvSpPr>
          <p:spPr>
            <a:xfrm>
              <a:off x="5449822" y="3081527"/>
              <a:ext cx="2203706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88,8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7845CFA-F514-8CFD-E43A-4A2F10A74FD2}"/>
                </a:ext>
              </a:extLst>
            </p:cNvPr>
            <p:cNvSpPr/>
            <p:nvPr/>
          </p:nvSpPr>
          <p:spPr>
            <a:xfrm>
              <a:off x="5449822" y="3584447"/>
              <a:ext cx="2203706" cy="5029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90,3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3BAEAE3-B6D8-4F72-D845-D407C64AED95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17" y="3081527"/>
              <a:ext cx="440741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553A317E-8DF8-93FE-A874-922B1951926D}"/>
                </a:ext>
              </a:extLst>
            </p:cNvPr>
            <p:cNvCxnSpPr>
              <a:cxnSpLocks/>
            </p:cNvCxnSpPr>
            <p:nvPr/>
          </p:nvCxnSpPr>
          <p:spPr>
            <a:xfrm>
              <a:off x="3246117" y="3599687"/>
              <a:ext cx="4407411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CB2D60D4-31C6-1743-DBD8-9D2F969855C2}"/>
                </a:ext>
              </a:extLst>
            </p:cNvPr>
            <p:cNvCxnSpPr>
              <a:cxnSpLocks/>
            </p:cNvCxnSpPr>
            <p:nvPr/>
          </p:nvCxnSpPr>
          <p:spPr>
            <a:xfrm>
              <a:off x="5449824" y="1572768"/>
              <a:ext cx="0" cy="2514599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93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Hornig</dc:creator>
  <cp:lastModifiedBy>Paul Hornig</cp:lastModifiedBy>
  <cp:revision>1</cp:revision>
  <dcterms:created xsi:type="dcterms:W3CDTF">2024-08-02T15:26:41Z</dcterms:created>
  <dcterms:modified xsi:type="dcterms:W3CDTF">2024-08-04T11:26:02Z</dcterms:modified>
</cp:coreProperties>
</file>