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4"/>
  </p:notesMasterIdLst>
  <p:sldIdLst>
    <p:sldId id="330" r:id="rId2"/>
    <p:sldId id="335" r:id="rId3"/>
    <p:sldId id="294" r:id="rId4"/>
    <p:sldId id="817" r:id="rId5"/>
    <p:sldId id="820" r:id="rId6"/>
    <p:sldId id="819" r:id="rId7"/>
    <p:sldId id="818" r:id="rId8"/>
    <p:sldId id="258" r:id="rId9"/>
    <p:sldId id="257" r:id="rId10"/>
    <p:sldId id="259" r:id="rId11"/>
    <p:sldId id="256" r:id="rId12"/>
    <p:sldId id="260" r:id="rId13"/>
  </p:sldIdLst>
  <p:sldSz cx="30275213" cy="21383625"/>
  <p:notesSz cx="6797675" cy="9874250"/>
  <p:defaultTextStyle>
    <a:defPPr>
      <a:defRPr lang="en-US"/>
    </a:defPPr>
    <a:lvl1pPr marL="0" algn="l" defTabSz="1475960" rtl="0" eaLnBrk="1" latinLnBrk="0" hangingPunct="1">
      <a:defRPr sz="5811" kern="1200">
        <a:solidFill>
          <a:schemeClr val="tx1"/>
        </a:solidFill>
        <a:latin typeface="+mn-lt"/>
        <a:ea typeface="+mn-ea"/>
        <a:cs typeface="+mn-cs"/>
      </a:defRPr>
    </a:lvl1pPr>
    <a:lvl2pPr marL="1475960" algn="l" defTabSz="1475960" rtl="0" eaLnBrk="1" latinLnBrk="0" hangingPunct="1">
      <a:defRPr sz="5811" kern="1200">
        <a:solidFill>
          <a:schemeClr val="tx1"/>
        </a:solidFill>
        <a:latin typeface="+mn-lt"/>
        <a:ea typeface="+mn-ea"/>
        <a:cs typeface="+mn-cs"/>
      </a:defRPr>
    </a:lvl2pPr>
    <a:lvl3pPr marL="2951921" algn="l" defTabSz="1475960" rtl="0" eaLnBrk="1" latinLnBrk="0" hangingPunct="1">
      <a:defRPr sz="5811" kern="1200">
        <a:solidFill>
          <a:schemeClr val="tx1"/>
        </a:solidFill>
        <a:latin typeface="+mn-lt"/>
        <a:ea typeface="+mn-ea"/>
        <a:cs typeface="+mn-cs"/>
      </a:defRPr>
    </a:lvl3pPr>
    <a:lvl4pPr marL="4427881" algn="l" defTabSz="1475960" rtl="0" eaLnBrk="1" latinLnBrk="0" hangingPunct="1">
      <a:defRPr sz="5811" kern="1200">
        <a:solidFill>
          <a:schemeClr val="tx1"/>
        </a:solidFill>
        <a:latin typeface="+mn-lt"/>
        <a:ea typeface="+mn-ea"/>
        <a:cs typeface="+mn-cs"/>
      </a:defRPr>
    </a:lvl4pPr>
    <a:lvl5pPr marL="5903842" algn="l" defTabSz="1475960" rtl="0" eaLnBrk="1" latinLnBrk="0" hangingPunct="1">
      <a:defRPr sz="5811" kern="1200">
        <a:solidFill>
          <a:schemeClr val="tx1"/>
        </a:solidFill>
        <a:latin typeface="+mn-lt"/>
        <a:ea typeface="+mn-ea"/>
        <a:cs typeface="+mn-cs"/>
      </a:defRPr>
    </a:lvl5pPr>
    <a:lvl6pPr marL="7379802" algn="l" defTabSz="1475960" rtl="0" eaLnBrk="1" latinLnBrk="0" hangingPunct="1">
      <a:defRPr sz="5811" kern="1200">
        <a:solidFill>
          <a:schemeClr val="tx1"/>
        </a:solidFill>
        <a:latin typeface="+mn-lt"/>
        <a:ea typeface="+mn-ea"/>
        <a:cs typeface="+mn-cs"/>
      </a:defRPr>
    </a:lvl6pPr>
    <a:lvl7pPr marL="8855763" algn="l" defTabSz="1475960" rtl="0" eaLnBrk="1" latinLnBrk="0" hangingPunct="1">
      <a:defRPr sz="5811" kern="1200">
        <a:solidFill>
          <a:schemeClr val="tx1"/>
        </a:solidFill>
        <a:latin typeface="+mn-lt"/>
        <a:ea typeface="+mn-ea"/>
        <a:cs typeface="+mn-cs"/>
      </a:defRPr>
    </a:lvl7pPr>
    <a:lvl8pPr marL="10331723" algn="l" defTabSz="1475960" rtl="0" eaLnBrk="1" latinLnBrk="0" hangingPunct="1">
      <a:defRPr sz="5811" kern="1200">
        <a:solidFill>
          <a:schemeClr val="tx1"/>
        </a:solidFill>
        <a:latin typeface="+mn-lt"/>
        <a:ea typeface="+mn-ea"/>
        <a:cs typeface="+mn-cs"/>
      </a:defRPr>
    </a:lvl8pPr>
    <a:lvl9pPr marL="11807684" algn="l" defTabSz="1475960" rtl="0" eaLnBrk="1" latinLnBrk="0" hangingPunct="1">
      <a:defRPr sz="581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6" autoAdjust="0"/>
    <p:restoredTop sz="94660"/>
  </p:normalViewPr>
  <p:slideViewPr>
    <p:cSldViewPr snapToGrid="0">
      <p:cViewPr varScale="1">
        <p:scale>
          <a:sx n="32" d="100"/>
          <a:sy n="32" d="100"/>
        </p:scale>
        <p:origin x="9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B52C7013-52C1-4A90-B32B-0AA9795C4ED7}" type="datetimeFigureOut">
              <a:rPr lang="de-DE" smtClean="0"/>
              <a:t>13.01.2021</a:t>
            </a:fld>
            <a:endParaRPr lang="de-DE"/>
          </a:p>
        </p:txBody>
      </p:sp>
      <p:sp>
        <p:nvSpPr>
          <p:cNvPr id="4" name="Folienbildplatzhalter 3"/>
          <p:cNvSpPr>
            <a:spLocks noGrp="1" noRot="1" noChangeAspect="1"/>
          </p:cNvSpPr>
          <p:nvPr>
            <p:ph type="sldImg" idx="2"/>
          </p:nvPr>
        </p:nvSpPr>
        <p:spPr>
          <a:xfrm>
            <a:off x="1039813" y="1233488"/>
            <a:ext cx="4718050" cy="333375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2007EC82-0923-4922-A2CB-F8092700D88F}" type="slidenum">
              <a:rPr lang="de-DE" smtClean="0"/>
              <a:t>‹Nr.›</a:t>
            </a:fld>
            <a:endParaRPr lang="de-DE"/>
          </a:p>
        </p:txBody>
      </p:sp>
    </p:spTree>
    <p:extLst>
      <p:ext uri="{BB962C8B-B14F-4D97-AF65-F5344CB8AC3E}">
        <p14:creationId xmlns:p14="http://schemas.microsoft.com/office/powerpoint/2010/main" val="2076431590"/>
      </p:ext>
    </p:extLst>
  </p:cSld>
  <p:clrMap bg1="lt1" tx1="dk1" bg2="lt2" tx2="dk2" accent1="accent1" accent2="accent2" accent3="accent3" accent4="accent4" accent5="accent5" accent6="accent6" hlink="hlink" folHlink="folHlink"/>
  <p:notesStyle>
    <a:lvl1pPr marL="0" algn="l" defTabSz="2951921" rtl="0" eaLnBrk="1" latinLnBrk="0" hangingPunct="1">
      <a:defRPr sz="3874" kern="1200">
        <a:solidFill>
          <a:schemeClr val="tx1"/>
        </a:solidFill>
        <a:latin typeface="+mn-lt"/>
        <a:ea typeface="+mn-ea"/>
        <a:cs typeface="+mn-cs"/>
      </a:defRPr>
    </a:lvl1pPr>
    <a:lvl2pPr marL="1475960" algn="l" defTabSz="2951921" rtl="0" eaLnBrk="1" latinLnBrk="0" hangingPunct="1">
      <a:defRPr sz="3874" kern="1200">
        <a:solidFill>
          <a:schemeClr val="tx1"/>
        </a:solidFill>
        <a:latin typeface="+mn-lt"/>
        <a:ea typeface="+mn-ea"/>
        <a:cs typeface="+mn-cs"/>
      </a:defRPr>
    </a:lvl2pPr>
    <a:lvl3pPr marL="2951921" algn="l" defTabSz="2951921" rtl="0" eaLnBrk="1" latinLnBrk="0" hangingPunct="1">
      <a:defRPr sz="3874" kern="1200">
        <a:solidFill>
          <a:schemeClr val="tx1"/>
        </a:solidFill>
        <a:latin typeface="+mn-lt"/>
        <a:ea typeface="+mn-ea"/>
        <a:cs typeface="+mn-cs"/>
      </a:defRPr>
    </a:lvl3pPr>
    <a:lvl4pPr marL="4427881" algn="l" defTabSz="2951921" rtl="0" eaLnBrk="1" latinLnBrk="0" hangingPunct="1">
      <a:defRPr sz="3874" kern="1200">
        <a:solidFill>
          <a:schemeClr val="tx1"/>
        </a:solidFill>
        <a:latin typeface="+mn-lt"/>
        <a:ea typeface="+mn-ea"/>
        <a:cs typeface="+mn-cs"/>
      </a:defRPr>
    </a:lvl4pPr>
    <a:lvl5pPr marL="5903842" algn="l" defTabSz="2951921" rtl="0" eaLnBrk="1" latinLnBrk="0" hangingPunct="1">
      <a:defRPr sz="3874" kern="1200">
        <a:solidFill>
          <a:schemeClr val="tx1"/>
        </a:solidFill>
        <a:latin typeface="+mn-lt"/>
        <a:ea typeface="+mn-ea"/>
        <a:cs typeface="+mn-cs"/>
      </a:defRPr>
    </a:lvl5pPr>
    <a:lvl6pPr marL="7379802" algn="l" defTabSz="2951921" rtl="0" eaLnBrk="1" latinLnBrk="0" hangingPunct="1">
      <a:defRPr sz="3874" kern="1200">
        <a:solidFill>
          <a:schemeClr val="tx1"/>
        </a:solidFill>
        <a:latin typeface="+mn-lt"/>
        <a:ea typeface="+mn-ea"/>
        <a:cs typeface="+mn-cs"/>
      </a:defRPr>
    </a:lvl6pPr>
    <a:lvl7pPr marL="8855763" algn="l" defTabSz="2951921" rtl="0" eaLnBrk="1" latinLnBrk="0" hangingPunct="1">
      <a:defRPr sz="3874" kern="1200">
        <a:solidFill>
          <a:schemeClr val="tx1"/>
        </a:solidFill>
        <a:latin typeface="+mn-lt"/>
        <a:ea typeface="+mn-ea"/>
        <a:cs typeface="+mn-cs"/>
      </a:defRPr>
    </a:lvl7pPr>
    <a:lvl8pPr marL="10331723" algn="l" defTabSz="2951921" rtl="0" eaLnBrk="1" latinLnBrk="0" hangingPunct="1">
      <a:defRPr sz="3874" kern="1200">
        <a:solidFill>
          <a:schemeClr val="tx1"/>
        </a:solidFill>
        <a:latin typeface="+mn-lt"/>
        <a:ea typeface="+mn-ea"/>
        <a:cs typeface="+mn-cs"/>
      </a:defRPr>
    </a:lvl8pPr>
    <a:lvl9pPr marL="11807684" algn="l" defTabSz="2951921" rtl="0" eaLnBrk="1" latinLnBrk="0" hangingPunct="1">
      <a:defRPr sz="387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0"/>
          </p:nvPr>
        </p:nvSpPr>
        <p:spPr/>
        <p:txBody>
          <a:bodyPr/>
          <a:lstStyle/>
          <a:p>
            <a:pPr>
              <a:defRPr/>
            </a:pPr>
            <a:fld id="{F5C66F66-05E6-495C-99A0-B6F43C33EEF5}" type="datetime1">
              <a:rPr lang="de-DE" smtClean="0"/>
              <a:t>13.01.2021</a:t>
            </a:fld>
            <a:endParaRPr lang="de-DE"/>
          </a:p>
        </p:txBody>
      </p:sp>
      <p:sp>
        <p:nvSpPr>
          <p:cNvPr id="5" name="Foliennummernplatzhalter 4"/>
          <p:cNvSpPr>
            <a:spLocks noGrp="1"/>
          </p:cNvSpPr>
          <p:nvPr>
            <p:ph type="sldNum" sz="quarter" idx="11"/>
          </p:nvPr>
        </p:nvSpPr>
        <p:spPr/>
        <p:txBody>
          <a:bodyPr/>
          <a:lstStyle/>
          <a:p>
            <a:pPr>
              <a:defRPr/>
            </a:pPr>
            <a:fld id="{BCB6D199-8F06-4346-AE65-F23F023EED68}" type="slidenum">
              <a:rPr lang="de-DE" smtClean="0"/>
              <a:pPr>
                <a:defRPr/>
              </a:pPr>
              <a:t>2</a:t>
            </a:fld>
            <a:endParaRPr lang="de-DE"/>
          </a:p>
        </p:txBody>
      </p:sp>
    </p:spTree>
    <p:extLst>
      <p:ext uri="{BB962C8B-B14F-4D97-AF65-F5344CB8AC3E}">
        <p14:creationId xmlns:p14="http://schemas.microsoft.com/office/powerpoint/2010/main" val="119280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Inhaltsplatzhalter 10"/>
          <p:cNvSpPr>
            <a:spLocks noGrp="1"/>
          </p:cNvSpPr>
          <p:nvPr>
            <p:ph sz="quarter" idx="13" hasCustomPrompt="1"/>
          </p:nvPr>
        </p:nvSpPr>
        <p:spPr>
          <a:xfrm>
            <a:off x="1447615" y="12046784"/>
            <a:ext cx="26562215" cy="4222786"/>
          </a:xfrm>
        </p:spPr>
        <p:txBody>
          <a:bodyPr lIns="91440" tIns="45720" rIns="0" bIns="45720" anchor="b">
            <a:noAutofit/>
          </a:bodyPr>
          <a:lstStyle>
            <a:lvl1pPr algn="r">
              <a:buFontTx/>
              <a:buNone/>
              <a:defRPr sz="11225" b="1">
                <a:solidFill>
                  <a:schemeClr val="accent1"/>
                </a:solidFill>
              </a:defRPr>
            </a:lvl1pPr>
          </a:lstStyle>
          <a:p>
            <a:pPr lvl="0"/>
            <a:r>
              <a:rPr lang="de-DE" dirty="0"/>
              <a:t>Modulname / Veranstaltung</a:t>
            </a:r>
          </a:p>
        </p:txBody>
      </p:sp>
      <p:sp>
        <p:nvSpPr>
          <p:cNvPr id="28" name="Inhaltsplatzhalter 10"/>
          <p:cNvSpPr>
            <a:spLocks noGrp="1"/>
          </p:cNvSpPr>
          <p:nvPr>
            <p:ph sz="quarter" idx="14" hasCustomPrompt="1"/>
          </p:nvPr>
        </p:nvSpPr>
        <p:spPr>
          <a:xfrm>
            <a:off x="1447615" y="17931713"/>
            <a:ext cx="26562215" cy="1128487"/>
          </a:xfrm>
        </p:spPr>
        <p:txBody>
          <a:bodyPr lIns="91440" tIns="45720" rIns="0" bIns="45720">
            <a:noAutofit/>
          </a:bodyPr>
          <a:lstStyle>
            <a:lvl1pPr algn="r">
              <a:buFontTx/>
              <a:buNone/>
              <a:defRPr sz="5613" b="1">
                <a:solidFill>
                  <a:schemeClr val="tx1"/>
                </a:solidFill>
              </a:defRPr>
            </a:lvl1pPr>
          </a:lstStyle>
          <a:p>
            <a:pPr lvl="0"/>
            <a:r>
              <a:rPr lang="de-DE" dirty="0"/>
              <a:t>Vortragende/r</a:t>
            </a:r>
          </a:p>
        </p:txBody>
      </p:sp>
      <p:sp>
        <p:nvSpPr>
          <p:cNvPr id="29" name="Inhaltsplatzhalter 10"/>
          <p:cNvSpPr>
            <a:spLocks noGrp="1"/>
          </p:cNvSpPr>
          <p:nvPr>
            <p:ph sz="quarter" idx="15" hasCustomPrompt="1"/>
          </p:nvPr>
        </p:nvSpPr>
        <p:spPr>
          <a:xfrm>
            <a:off x="1447615" y="16270784"/>
            <a:ext cx="26562215" cy="1128487"/>
          </a:xfrm>
        </p:spPr>
        <p:txBody>
          <a:bodyPr lIns="91440" tIns="45720" rIns="0" bIns="45720">
            <a:noAutofit/>
          </a:bodyPr>
          <a:lstStyle>
            <a:lvl1pPr algn="r">
              <a:buFontTx/>
              <a:buNone/>
              <a:defRPr sz="5613" b="0">
                <a:solidFill>
                  <a:schemeClr val="accent2">
                    <a:lumMod val="25000"/>
                  </a:schemeClr>
                </a:solidFill>
              </a:defRPr>
            </a:lvl1pPr>
          </a:lstStyle>
          <a:p>
            <a:pPr lvl="0"/>
            <a:r>
              <a:rPr lang="de-DE" dirty="0"/>
              <a:t>ggfs. Untertitel</a:t>
            </a:r>
          </a:p>
        </p:txBody>
      </p:sp>
      <p:pic>
        <p:nvPicPr>
          <p:cNvPr id="6" name="Grafik 5">
            <a:extLst>
              <a:ext uri="{FF2B5EF4-FFF2-40B4-BE49-F238E27FC236}">
                <a16:creationId xmlns:a16="http://schemas.microsoft.com/office/drawing/2014/main" id="{30952D6D-9DC7-4B0B-AB1D-6455E1BAF68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057673" y="421025"/>
            <a:ext cx="1787906" cy="1683750"/>
          </a:xfrm>
          <a:prstGeom prst="rect">
            <a:avLst/>
          </a:prstGeom>
        </p:spPr>
      </p:pic>
    </p:spTree>
    <p:extLst>
      <p:ext uri="{BB962C8B-B14F-4D97-AF65-F5344CB8AC3E}">
        <p14:creationId xmlns:p14="http://schemas.microsoft.com/office/powerpoint/2010/main" val="1608703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Horizontal: 2 Felder">
    <p:spTree>
      <p:nvGrpSpPr>
        <p:cNvPr id="1" name=""/>
        <p:cNvGrpSpPr/>
        <p:nvPr/>
      </p:nvGrpSpPr>
      <p:grpSpPr>
        <a:xfrm>
          <a:off x="0" y="0"/>
          <a:ext cx="0" cy="0"/>
          <a:chOff x="0" y="0"/>
          <a:chExt cx="0" cy="0"/>
        </a:xfrm>
      </p:grpSpPr>
      <p:sp>
        <p:nvSpPr>
          <p:cNvPr id="4" name="Rectangle 41"/>
          <p:cNvSpPr>
            <a:spLocks noGrp="1" noChangeArrowheads="1"/>
          </p:cNvSpPr>
          <p:nvPr>
            <p:ph type="sldNum" sz="quarter" idx="10"/>
          </p:nvPr>
        </p:nvSpPr>
        <p:spPr>
          <a:xfrm>
            <a:off x="25191215" y="20016314"/>
            <a:ext cx="5045869" cy="883139"/>
          </a:xfrm>
          <a:prstGeom prst="rect">
            <a:avLst/>
          </a:prstGeom>
          <a:ln/>
        </p:spPr>
        <p:txBody>
          <a:bodyPr/>
          <a:lstStyle>
            <a:lvl1pPr algn="r">
              <a:defRPr sz="3430">
                <a:solidFill>
                  <a:schemeClr val="accent1"/>
                </a:solidFill>
              </a:defRPr>
            </a:lvl1pPr>
          </a:lstStyle>
          <a:p>
            <a:pPr>
              <a:defRPr/>
            </a:pPr>
            <a:fld id="{2A3A57D9-08E7-4A35-820C-6C5F68307974}" type="slidenum">
              <a:rPr lang="de-DE" smtClean="0"/>
              <a:pPr>
                <a:defRPr/>
              </a:pPr>
              <a:t>‹Nr.›</a:t>
            </a:fld>
            <a:endParaRPr lang="de-DE" dirty="0"/>
          </a:p>
        </p:txBody>
      </p:sp>
      <p:sp>
        <p:nvSpPr>
          <p:cNvPr id="5" name="Rectangle 42"/>
          <p:cNvSpPr>
            <a:spLocks noGrp="1" noChangeArrowheads="1"/>
          </p:cNvSpPr>
          <p:nvPr>
            <p:ph type="ftr" sz="quarter" idx="11"/>
          </p:nvPr>
        </p:nvSpPr>
        <p:spPr>
          <a:xfrm>
            <a:off x="5928896" y="20016314"/>
            <a:ext cx="18417421" cy="883139"/>
          </a:xfrm>
          <a:prstGeom prst="rect">
            <a:avLst/>
          </a:prstGeom>
          <a:ln/>
        </p:spPr>
        <p:txBody>
          <a:bodyPr/>
          <a:lstStyle>
            <a:lvl1pPr algn="ctr">
              <a:defRPr sz="3430">
                <a:solidFill>
                  <a:schemeClr val="accent1"/>
                </a:solidFill>
              </a:defRPr>
            </a:lvl1pPr>
          </a:lstStyle>
          <a:p>
            <a:pPr>
              <a:defRPr/>
            </a:pPr>
            <a:r>
              <a:rPr lang="de-DE"/>
              <a:t>Fallstudie / Wissenschaftliches Arbeiten - &lt;Dozent&gt;</a:t>
            </a:r>
            <a:endParaRPr lang="de-DE" dirty="0"/>
          </a:p>
        </p:txBody>
      </p:sp>
      <p:sp>
        <p:nvSpPr>
          <p:cNvPr id="6" name="Rectangle 43"/>
          <p:cNvSpPr>
            <a:spLocks noGrp="1" noChangeArrowheads="1"/>
          </p:cNvSpPr>
          <p:nvPr>
            <p:ph type="dt" sz="half" idx="12"/>
          </p:nvPr>
        </p:nvSpPr>
        <p:spPr>
          <a:xfrm>
            <a:off x="114241" y="20016314"/>
            <a:ext cx="5045869" cy="883139"/>
          </a:xfrm>
          <a:prstGeom prst="rect">
            <a:avLst/>
          </a:prstGeom>
          <a:ln/>
        </p:spPr>
        <p:txBody>
          <a:bodyPr/>
          <a:lstStyle>
            <a:lvl1pPr>
              <a:defRPr sz="3430">
                <a:solidFill>
                  <a:schemeClr val="accent1"/>
                </a:solidFill>
              </a:defRPr>
            </a:lvl1pPr>
          </a:lstStyle>
          <a:p>
            <a:pPr>
              <a:defRPr/>
            </a:pPr>
            <a:fld id="{3A00A465-194A-4C2F-A05A-F74DF36787C4}" type="datetime1">
              <a:rPr lang="de-DE" smtClean="0"/>
              <a:t>13.01.2021</a:t>
            </a:fld>
            <a:endParaRPr lang="de-DE" dirty="0"/>
          </a:p>
        </p:txBody>
      </p:sp>
      <p:sp>
        <p:nvSpPr>
          <p:cNvPr id="2" name="Titel 1"/>
          <p:cNvSpPr>
            <a:spLocks noGrp="1"/>
          </p:cNvSpPr>
          <p:nvPr>
            <p:ph type="title"/>
          </p:nvPr>
        </p:nvSpPr>
        <p:spPr>
          <a:xfrm>
            <a:off x="374785" y="200472"/>
            <a:ext cx="26276600" cy="1430196"/>
          </a:xfrm>
          <a:prstGeom prst="rect">
            <a:avLst/>
          </a:prstGeom>
        </p:spPr>
        <p:txBody>
          <a:bodyPr anchor="b"/>
          <a:lstStyle>
            <a:lvl1pPr>
              <a:defRPr sz="4989" b="0">
                <a:solidFill>
                  <a:schemeClr val="accent1"/>
                </a:solidFill>
              </a:defRPr>
            </a:lvl1pPr>
          </a:lstStyle>
          <a:p>
            <a:r>
              <a:rPr lang="de-DE"/>
              <a:t>Titelmasterformat durch Klicken bearbeiten</a:t>
            </a:r>
            <a:endParaRPr lang="de-DE" dirty="0"/>
          </a:p>
        </p:txBody>
      </p:sp>
      <p:sp>
        <p:nvSpPr>
          <p:cNvPr id="8" name="Textplatzhalter 7"/>
          <p:cNvSpPr>
            <a:spLocks noGrp="1"/>
          </p:cNvSpPr>
          <p:nvPr>
            <p:ph type="body" sz="quarter" idx="13"/>
          </p:nvPr>
        </p:nvSpPr>
        <p:spPr>
          <a:xfrm>
            <a:off x="374785" y="1372058"/>
            <a:ext cx="26324298" cy="796934"/>
          </a:xfrm>
        </p:spPr>
        <p:txBody>
          <a:bodyPr anchor="t"/>
          <a:lstStyle>
            <a:lvl1pPr>
              <a:buNone/>
              <a:defRPr sz="5613" b="1">
                <a:solidFill>
                  <a:schemeClr val="tx2"/>
                </a:solidFill>
              </a:defRPr>
            </a:lvl1pPr>
          </a:lstStyle>
          <a:p>
            <a:pPr lvl="0"/>
            <a:r>
              <a:rPr lang="de-DE"/>
              <a:t>Textmasterformate durch Klicken bearbeiten</a:t>
            </a:r>
          </a:p>
        </p:txBody>
      </p:sp>
      <p:cxnSp>
        <p:nvCxnSpPr>
          <p:cNvPr id="10" name="Gerade Verbindung 9"/>
          <p:cNvCxnSpPr/>
          <p:nvPr userDrawn="1"/>
        </p:nvCxnSpPr>
        <p:spPr>
          <a:xfrm>
            <a:off x="14002574" y="2851150"/>
            <a:ext cx="0" cy="1692870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Inhaltsplatzhalter 2"/>
          <p:cNvSpPr>
            <a:spLocks noGrp="1"/>
          </p:cNvSpPr>
          <p:nvPr>
            <p:ph idx="18" hasCustomPrompt="1"/>
          </p:nvPr>
        </p:nvSpPr>
        <p:spPr>
          <a:xfrm>
            <a:off x="355482" y="3029347"/>
            <a:ext cx="13588088" cy="16767319"/>
          </a:xfrm>
        </p:spPr>
        <p:txBody>
          <a:bodyPr/>
          <a:lstStyle>
            <a:lvl1pPr>
              <a:spcBef>
                <a:spcPts val="3742"/>
              </a:spcBef>
              <a:spcAft>
                <a:spcPts val="1871"/>
              </a:spcAft>
              <a:buClr>
                <a:srgbClr val="23A092"/>
              </a:buClr>
              <a:buFont typeface="Wingdings" pitchFamily="2" charset="2"/>
              <a:buNone/>
              <a:defRPr sz="6236" b="1">
                <a:solidFill>
                  <a:schemeClr val="tx2"/>
                </a:solidFill>
              </a:defRPr>
            </a:lvl1pPr>
            <a:lvl2pPr marL="0" indent="0" algn="just">
              <a:spcBef>
                <a:spcPts val="0"/>
              </a:spcBef>
              <a:spcAft>
                <a:spcPts val="1871"/>
              </a:spcAft>
              <a:buClr>
                <a:srgbClr val="23A092"/>
              </a:buClr>
              <a:buSzPct val="80000"/>
              <a:buFont typeface="Wingdings" pitchFamily="2" charset="2"/>
              <a:buNone/>
              <a:defRPr sz="5613">
                <a:solidFill>
                  <a:schemeClr val="tx1"/>
                </a:solidFill>
              </a:defRPr>
            </a:lvl2pPr>
            <a:lvl3pPr marL="841497" indent="-841497">
              <a:spcBef>
                <a:spcPts val="1871"/>
              </a:spcBef>
              <a:spcAft>
                <a:spcPts val="935"/>
              </a:spcAft>
              <a:buClr>
                <a:schemeClr val="tx2"/>
              </a:buClr>
              <a:buSzPct val="90000"/>
              <a:buFont typeface="Wingdings" pitchFamily="2" charset="2"/>
              <a:buChar char="§"/>
              <a:defRPr sz="5613" b="0" baseline="0">
                <a:solidFill>
                  <a:schemeClr val="tx1"/>
                </a:solidFill>
              </a:defRPr>
            </a:lvl3pPr>
            <a:lvl4pPr marL="1702794" indent="-836549">
              <a:spcBef>
                <a:spcPts val="0"/>
              </a:spcBef>
              <a:spcAft>
                <a:spcPts val="935"/>
              </a:spcAft>
              <a:buClr>
                <a:srgbClr val="23A092"/>
              </a:buClr>
              <a:buSzPct val="90000"/>
              <a:buFont typeface="Wingdings" pitchFamily="2" charset="2"/>
              <a:buNone/>
              <a:defRPr sz="5613" baseline="0">
                <a:solidFill>
                  <a:schemeClr val="tx2"/>
                </a:solidFill>
              </a:defRPr>
            </a:lvl4pPr>
            <a:lvl5pPr marL="1702794" indent="-836549">
              <a:spcBef>
                <a:spcPts val="468"/>
              </a:spcBef>
              <a:spcAft>
                <a:spcPts val="0"/>
              </a:spcAft>
              <a:buClr>
                <a:schemeClr val="accent1"/>
              </a:buClr>
              <a:buSzPct val="80000"/>
              <a:buFont typeface="Wingdings" pitchFamily="2" charset="2"/>
              <a:buChar char="§"/>
              <a:defRPr sz="4989" b="1" baseline="0">
                <a:solidFill>
                  <a:schemeClr val="accent1"/>
                </a:solidFill>
              </a:defRPr>
            </a:lvl5pPr>
            <a:lvl6pPr marL="2524492" indent="-712798">
              <a:buNone/>
              <a:defRPr sz="4989"/>
            </a:lvl6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p:txBody>
      </p:sp>
      <p:sp>
        <p:nvSpPr>
          <p:cNvPr id="13" name="Inhaltsplatzhalter 2"/>
          <p:cNvSpPr>
            <a:spLocks noGrp="1"/>
          </p:cNvSpPr>
          <p:nvPr>
            <p:ph idx="19" hasCustomPrompt="1"/>
          </p:nvPr>
        </p:nvSpPr>
        <p:spPr>
          <a:xfrm>
            <a:off x="14163532" y="3029347"/>
            <a:ext cx="13588088" cy="16767319"/>
          </a:xfrm>
        </p:spPr>
        <p:txBody>
          <a:bodyPr/>
          <a:lstStyle>
            <a:lvl1pPr>
              <a:spcBef>
                <a:spcPts val="3742"/>
              </a:spcBef>
              <a:spcAft>
                <a:spcPts val="1871"/>
              </a:spcAft>
              <a:buClr>
                <a:srgbClr val="23A092"/>
              </a:buClr>
              <a:buFont typeface="Wingdings" pitchFamily="2" charset="2"/>
              <a:buNone/>
              <a:defRPr sz="6236" b="1">
                <a:solidFill>
                  <a:schemeClr val="tx2"/>
                </a:solidFill>
              </a:defRPr>
            </a:lvl1pPr>
            <a:lvl2pPr marL="0" indent="0" algn="just">
              <a:spcBef>
                <a:spcPts val="0"/>
              </a:spcBef>
              <a:spcAft>
                <a:spcPts val="1871"/>
              </a:spcAft>
              <a:buClr>
                <a:srgbClr val="23A092"/>
              </a:buClr>
              <a:buSzPct val="80000"/>
              <a:buFont typeface="Wingdings" pitchFamily="2" charset="2"/>
              <a:buNone/>
              <a:defRPr sz="5613">
                <a:solidFill>
                  <a:schemeClr val="tx1"/>
                </a:solidFill>
              </a:defRPr>
            </a:lvl2pPr>
            <a:lvl3pPr marL="841497" indent="-841497">
              <a:spcBef>
                <a:spcPts val="1871"/>
              </a:spcBef>
              <a:spcAft>
                <a:spcPts val="935"/>
              </a:spcAft>
              <a:buClr>
                <a:schemeClr val="tx2"/>
              </a:buClr>
              <a:buSzPct val="90000"/>
              <a:buFont typeface="Wingdings" pitchFamily="2" charset="2"/>
              <a:buChar char="§"/>
              <a:defRPr sz="5613" b="0" baseline="0">
                <a:solidFill>
                  <a:schemeClr val="tx1"/>
                </a:solidFill>
              </a:defRPr>
            </a:lvl3pPr>
            <a:lvl4pPr marL="1702794" indent="-836549">
              <a:spcBef>
                <a:spcPts val="0"/>
              </a:spcBef>
              <a:spcAft>
                <a:spcPts val="935"/>
              </a:spcAft>
              <a:buClr>
                <a:srgbClr val="23A092"/>
              </a:buClr>
              <a:buSzPct val="90000"/>
              <a:buFont typeface="Wingdings" pitchFamily="2" charset="2"/>
              <a:buNone/>
              <a:defRPr sz="5613" baseline="0">
                <a:solidFill>
                  <a:schemeClr val="tx2"/>
                </a:solidFill>
              </a:defRPr>
            </a:lvl4pPr>
            <a:lvl5pPr marL="1702794" indent="-836549">
              <a:spcBef>
                <a:spcPts val="468"/>
              </a:spcBef>
              <a:spcAft>
                <a:spcPts val="0"/>
              </a:spcAft>
              <a:buClr>
                <a:schemeClr val="accent1"/>
              </a:buClr>
              <a:buSzPct val="80000"/>
              <a:buFont typeface="Wingdings" pitchFamily="2" charset="2"/>
              <a:buChar char="§"/>
              <a:defRPr sz="4989" b="1" baseline="0">
                <a:solidFill>
                  <a:schemeClr val="accent1"/>
                </a:solidFill>
              </a:defRPr>
            </a:lvl5pPr>
            <a:lvl6pPr marL="2524492" indent="-712798">
              <a:buNone/>
              <a:defRPr sz="4989"/>
            </a:lvl6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p:txBody>
      </p:sp>
    </p:spTree>
    <p:extLst>
      <p:ext uri="{BB962C8B-B14F-4D97-AF65-F5344CB8AC3E}">
        <p14:creationId xmlns:p14="http://schemas.microsoft.com/office/powerpoint/2010/main" val="2021607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Horizontal: 2 Felder">
    <p:spTree>
      <p:nvGrpSpPr>
        <p:cNvPr id="1" name=""/>
        <p:cNvGrpSpPr/>
        <p:nvPr/>
      </p:nvGrpSpPr>
      <p:grpSpPr>
        <a:xfrm>
          <a:off x="0" y="0"/>
          <a:ext cx="0" cy="0"/>
          <a:chOff x="0" y="0"/>
          <a:chExt cx="0" cy="0"/>
        </a:xfrm>
      </p:grpSpPr>
      <p:cxnSp>
        <p:nvCxnSpPr>
          <p:cNvPr id="10" name="Gerade Verbindung 9"/>
          <p:cNvCxnSpPr/>
          <p:nvPr userDrawn="1"/>
        </p:nvCxnSpPr>
        <p:spPr>
          <a:xfrm>
            <a:off x="13915486" y="2824993"/>
            <a:ext cx="0" cy="173987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Rectangle 41"/>
          <p:cNvSpPr>
            <a:spLocks noGrp="1" noChangeArrowheads="1"/>
          </p:cNvSpPr>
          <p:nvPr>
            <p:ph type="sldNum" sz="quarter" idx="10"/>
          </p:nvPr>
        </p:nvSpPr>
        <p:spPr>
          <a:xfrm>
            <a:off x="25128142" y="20491537"/>
            <a:ext cx="5045869" cy="883139"/>
          </a:xfrm>
          <a:prstGeom prst="rect">
            <a:avLst/>
          </a:prstGeom>
          <a:ln/>
        </p:spPr>
        <p:txBody>
          <a:bodyPr/>
          <a:lstStyle>
            <a:lvl1pPr algn="r">
              <a:defRPr sz="3430">
                <a:solidFill>
                  <a:schemeClr val="tx2"/>
                </a:solidFill>
              </a:defRPr>
            </a:lvl1pPr>
          </a:lstStyle>
          <a:p>
            <a:pPr>
              <a:defRPr/>
            </a:pPr>
            <a:fld id="{2A3A57D9-08E7-4A35-820C-6C5F68307974}" type="slidenum">
              <a:rPr lang="de-DE" smtClean="0"/>
              <a:pPr>
                <a:defRPr/>
              </a:pPr>
              <a:t>‹Nr.›</a:t>
            </a:fld>
            <a:endParaRPr lang="de-DE" dirty="0"/>
          </a:p>
        </p:txBody>
      </p:sp>
      <p:sp>
        <p:nvSpPr>
          <p:cNvPr id="13" name="Rectangle 42"/>
          <p:cNvSpPr>
            <a:spLocks noGrp="1" noChangeArrowheads="1"/>
          </p:cNvSpPr>
          <p:nvPr>
            <p:ph type="ftr" sz="quarter" idx="11"/>
          </p:nvPr>
        </p:nvSpPr>
        <p:spPr>
          <a:xfrm>
            <a:off x="5928896" y="20491537"/>
            <a:ext cx="18417421" cy="883139"/>
          </a:xfrm>
          <a:prstGeom prst="rect">
            <a:avLst/>
          </a:prstGeom>
          <a:ln/>
        </p:spPr>
        <p:txBody>
          <a:bodyPr/>
          <a:lstStyle>
            <a:lvl1pPr algn="ctr">
              <a:defRPr sz="3430">
                <a:solidFill>
                  <a:schemeClr val="tx2"/>
                </a:solidFill>
              </a:defRPr>
            </a:lvl1pPr>
          </a:lstStyle>
          <a:p>
            <a:pPr>
              <a:defRPr/>
            </a:pPr>
            <a:r>
              <a:rPr lang="de-DE"/>
              <a:t>Fallstudie / Wissenschaftliches Arbeiten - &lt;Dozent&gt;</a:t>
            </a:r>
            <a:endParaRPr lang="de-DE" dirty="0"/>
          </a:p>
        </p:txBody>
      </p:sp>
      <p:sp>
        <p:nvSpPr>
          <p:cNvPr id="15" name="Rectangle 43"/>
          <p:cNvSpPr>
            <a:spLocks noGrp="1" noChangeArrowheads="1"/>
          </p:cNvSpPr>
          <p:nvPr>
            <p:ph type="dt" sz="half" idx="12"/>
          </p:nvPr>
        </p:nvSpPr>
        <p:spPr>
          <a:xfrm>
            <a:off x="59398" y="20491537"/>
            <a:ext cx="5045869" cy="883139"/>
          </a:xfrm>
          <a:prstGeom prst="rect">
            <a:avLst/>
          </a:prstGeom>
          <a:ln/>
        </p:spPr>
        <p:txBody>
          <a:bodyPr/>
          <a:lstStyle>
            <a:lvl1pPr>
              <a:defRPr sz="3430">
                <a:solidFill>
                  <a:schemeClr val="tx2"/>
                </a:solidFill>
              </a:defRPr>
            </a:lvl1pPr>
          </a:lstStyle>
          <a:p>
            <a:pPr>
              <a:defRPr/>
            </a:pPr>
            <a:fld id="{03709562-39E6-4B30-A9BB-B0299A7405D5}" type="datetime1">
              <a:rPr lang="de-DE" smtClean="0"/>
              <a:t>13.01.2021</a:t>
            </a:fld>
            <a:endParaRPr lang="de-DE" dirty="0"/>
          </a:p>
        </p:txBody>
      </p:sp>
      <p:sp>
        <p:nvSpPr>
          <p:cNvPr id="23" name="Titel 1"/>
          <p:cNvSpPr>
            <a:spLocks noGrp="1"/>
          </p:cNvSpPr>
          <p:nvPr>
            <p:ph type="title" hasCustomPrompt="1"/>
          </p:nvPr>
        </p:nvSpPr>
        <p:spPr>
          <a:xfrm>
            <a:off x="72033" y="539542"/>
            <a:ext cx="26276600" cy="1110926"/>
          </a:xfrm>
          <a:prstGeom prst="rect">
            <a:avLst/>
          </a:prstGeom>
        </p:spPr>
        <p:txBody>
          <a:bodyPr anchor="b"/>
          <a:lstStyle>
            <a:lvl1pPr>
              <a:defRPr sz="4989" b="0">
                <a:solidFill>
                  <a:schemeClr val="tx2"/>
                </a:solidFill>
              </a:defRPr>
            </a:lvl1pPr>
          </a:lstStyle>
          <a:p>
            <a:r>
              <a:rPr lang="de-DE" dirty="0"/>
              <a:t>Abschnittsbereich/ Oberthema (optional)</a:t>
            </a:r>
          </a:p>
        </p:txBody>
      </p:sp>
      <p:sp>
        <p:nvSpPr>
          <p:cNvPr id="24" name="Textplatzhalter 7"/>
          <p:cNvSpPr>
            <a:spLocks noGrp="1"/>
          </p:cNvSpPr>
          <p:nvPr>
            <p:ph type="body" sz="quarter" idx="13" hasCustomPrompt="1"/>
          </p:nvPr>
        </p:nvSpPr>
        <p:spPr>
          <a:xfrm>
            <a:off x="72033" y="1372056"/>
            <a:ext cx="26324298" cy="1122700"/>
          </a:xfrm>
        </p:spPr>
        <p:txBody>
          <a:bodyPr anchor="t"/>
          <a:lstStyle>
            <a:lvl1pPr>
              <a:buNone/>
              <a:defRPr sz="5613" b="1">
                <a:solidFill>
                  <a:schemeClr val="accent1"/>
                </a:solidFill>
              </a:defRPr>
            </a:lvl1pPr>
          </a:lstStyle>
          <a:p>
            <a:pPr lvl="0"/>
            <a:r>
              <a:rPr lang="de-DE" dirty="0"/>
              <a:t>Folientitel</a:t>
            </a:r>
          </a:p>
        </p:txBody>
      </p:sp>
      <p:sp>
        <p:nvSpPr>
          <p:cNvPr id="25" name="Inhaltsplatzhalter 2"/>
          <p:cNvSpPr>
            <a:spLocks noGrp="1"/>
          </p:cNvSpPr>
          <p:nvPr>
            <p:ph idx="1" hasCustomPrompt="1"/>
          </p:nvPr>
        </p:nvSpPr>
        <p:spPr>
          <a:xfrm>
            <a:off x="84268" y="3029347"/>
            <a:ext cx="13831220" cy="16767319"/>
          </a:xfrm>
        </p:spPr>
        <p:txBody>
          <a:bodyPr/>
          <a:lstStyle>
            <a:lvl1pPr marL="0" indent="0">
              <a:spcBef>
                <a:spcPts val="3742"/>
              </a:spcBef>
              <a:spcAft>
                <a:spcPts val="1871"/>
              </a:spcAft>
              <a:buClr>
                <a:srgbClr val="23A092"/>
              </a:buClr>
              <a:buFont typeface="Wingdings" pitchFamily="2" charset="2"/>
              <a:buNone/>
              <a:defRPr sz="6236" b="1">
                <a:solidFill>
                  <a:schemeClr val="accent1"/>
                </a:solidFill>
              </a:defRPr>
            </a:lvl1pPr>
            <a:lvl2pPr marL="0" indent="0" algn="just">
              <a:spcBef>
                <a:spcPts val="0"/>
              </a:spcBef>
              <a:spcAft>
                <a:spcPts val="1871"/>
              </a:spcAft>
              <a:buClr>
                <a:srgbClr val="23A092"/>
              </a:buClr>
              <a:buSzPct val="80000"/>
              <a:buFont typeface="Wingdings" pitchFamily="2" charset="2"/>
              <a:buNone/>
              <a:defRPr sz="5613">
                <a:solidFill>
                  <a:schemeClr val="tx1"/>
                </a:solidFill>
              </a:defRPr>
            </a:lvl2pPr>
            <a:lvl3pPr marL="0" indent="-841497">
              <a:spcBef>
                <a:spcPts val="1871"/>
              </a:spcBef>
              <a:spcAft>
                <a:spcPts val="935"/>
              </a:spcAft>
              <a:buClr>
                <a:schemeClr val="accent1"/>
              </a:buClr>
              <a:buSzPct val="90000"/>
              <a:buFont typeface="Wingdings" pitchFamily="2" charset="2"/>
              <a:buChar char="§"/>
              <a:defRPr sz="5613" b="0" baseline="0">
                <a:solidFill>
                  <a:schemeClr val="tx1"/>
                </a:solidFill>
              </a:defRPr>
            </a:lvl3pPr>
            <a:lvl4pPr marL="836549" indent="0">
              <a:spcBef>
                <a:spcPts val="0"/>
              </a:spcBef>
              <a:spcAft>
                <a:spcPts val="1871"/>
              </a:spcAft>
              <a:buClr>
                <a:srgbClr val="23A092"/>
              </a:buClr>
              <a:buSzPct val="90000"/>
              <a:buFont typeface="Wingdings" pitchFamily="2" charset="2"/>
              <a:buNone/>
              <a:defRPr sz="5613" baseline="0">
                <a:solidFill>
                  <a:schemeClr val="tx1"/>
                </a:solidFill>
              </a:defRPr>
            </a:lvl4pPr>
            <a:lvl5pPr marL="846449" indent="841497">
              <a:spcBef>
                <a:spcPts val="1871"/>
              </a:spcBef>
              <a:spcAft>
                <a:spcPts val="935"/>
              </a:spcAft>
              <a:buClr>
                <a:schemeClr val="tx2"/>
              </a:buClr>
              <a:buSzPct val="80000"/>
              <a:buFont typeface="Wingdings" pitchFamily="2" charset="2"/>
              <a:buChar char="§"/>
              <a:defRPr sz="4989" b="0" baseline="0">
                <a:solidFill>
                  <a:schemeClr val="tx1"/>
                </a:solidFill>
              </a:defRPr>
            </a:lvl5pPr>
            <a:lvl6pPr marL="1687946" indent="0">
              <a:spcBef>
                <a:spcPts val="0"/>
              </a:spcBef>
              <a:spcAft>
                <a:spcPts val="1871"/>
              </a:spcAft>
              <a:buNone/>
              <a:defRPr sz="4989">
                <a:solidFill>
                  <a:schemeClr val="tx1"/>
                </a:solidFill>
              </a:defRPr>
            </a:lvl6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p:txBody>
      </p:sp>
      <p:sp>
        <p:nvSpPr>
          <p:cNvPr id="26" name="Inhaltsplatzhalter 2"/>
          <p:cNvSpPr>
            <a:spLocks noGrp="1"/>
          </p:cNvSpPr>
          <p:nvPr>
            <p:ph idx="14" hasCustomPrompt="1"/>
          </p:nvPr>
        </p:nvSpPr>
        <p:spPr>
          <a:xfrm>
            <a:off x="13915488" y="3029347"/>
            <a:ext cx="13831220" cy="16767319"/>
          </a:xfrm>
        </p:spPr>
        <p:txBody>
          <a:bodyPr/>
          <a:lstStyle>
            <a:lvl1pPr marL="0" indent="0">
              <a:spcBef>
                <a:spcPts val="3742"/>
              </a:spcBef>
              <a:spcAft>
                <a:spcPts val="1871"/>
              </a:spcAft>
              <a:buClr>
                <a:srgbClr val="23A092"/>
              </a:buClr>
              <a:buFont typeface="Wingdings" pitchFamily="2" charset="2"/>
              <a:buNone/>
              <a:defRPr sz="6236" b="1">
                <a:solidFill>
                  <a:schemeClr val="accent1"/>
                </a:solidFill>
              </a:defRPr>
            </a:lvl1pPr>
            <a:lvl2pPr marL="0" indent="0" algn="just">
              <a:spcBef>
                <a:spcPts val="0"/>
              </a:spcBef>
              <a:spcAft>
                <a:spcPts val="1871"/>
              </a:spcAft>
              <a:buClr>
                <a:srgbClr val="23A092"/>
              </a:buClr>
              <a:buSzPct val="80000"/>
              <a:buFont typeface="Wingdings" pitchFamily="2" charset="2"/>
              <a:buNone/>
              <a:defRPr sz="5613">
                <a:solidFill>
                  <a:schemeClr val="tx1"/>
                </a:solidFill>
              </a:defRPr>
            </a:lvl2pPr>
            <a:lvl3pPr marL="0" indent="-841497">
              <a:spcBef>
                <a:spcPts val="1871"/>
              </a:spcBef>
              <a:spcAft>
                <a:spcPts val="935"/>
              </a:spcAft>
              <a:buClr>
                <a:schemeClr val="accent1"/>
              </a:buClr>
              <a:buSzPct val="90000"/>
              <a:buFont typeface="Wingdings" pitchFamily="2" charset="2"/>
              <a:buChar char="§"/>
              <a:defRPr sz="5613" b="0" baseline="0">
                <a:solidFill>
                  <a:schemeClr val="tx1"/>
                </a:solidFill>
              </a:defRPr>
            </a:lvl3pPr>
            <a:lvl4pPr marL="836549" indent="0">
              <a:spcBef>
                <a:spcPts val="0"/>
              </a:spcBef>
              <a:spcAft>
                <a:spcPts val="1871"/>
              </a:spcAft>
              <a:buClr>
                <a:srgbClr val="23A092"/>
              </a:buClr>
              <a:buSzPct val="90000"/>
              <a:buFont typeface="Wingdings" pitchFamily="2" charset="2"/>
              <a:buNone/>
              <a:defRPr sz="5613" baseline="0">
                <a:solidFill>
                  <a:schemeClr val="tx1"/>
                </a:solidFill>
              </a:defRPr>
            </a:lvl4pPr>
            <a:lvl5pPr marL="846449" indent="841497">
              <a:spcBef>
                <a:spcPts val="1871"/>
              </a:spcBef>
              <a:spcAft>
                <a:spcPts val="935"/>
              </a:spcAft>
              <a:buClr>
                <a:schemeClr val="tx2"/>
              </a:buClr>
              <a:buSzPct val="80000"/>
              <a:buFont typeface="Wingdings" pitchFamily="2" charset="2"/>
              <a:buChar char="§"/>
              <a:defRPr sz="4989" b="0" baseline="0">
                <a:solidFill>
                  <a:schemeClr val="tx1"/>
                </a:solidFill>
              </a:defRPr>
            </a:lvl5pPr>
            <a:lvl6pPr marL="1687946" indent="0">
              <a:spcBef>
                <a:spcPts val="0"/>
              </a:spcBef>
              <a:spcAft>
                <a:spcPts val="1871"/>
              </a:spcAft>
              <a:buNone/>
              <a:defRPr sz="4989">
                <a:solidFill>
                  <a:schemeClr val="tx1"/>
                </a:solidFill>
              </a:defRPr>
            </a:lvl6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p:txBody>
      </p:sp>
    </p:spTree>
    <p:extLst>
      <p:ext uri="{BB962C8B-B14F-4D97-AF65-F5344CB8AC3E}">
        <p14:creationId xmlns:p14="http://schemas.microsoft.com/office/powerpoint/2010/main" val="233684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72033" y="539542"/>
            <a:ext cx="26276600" cy="1110926"/>
          </a:xfrm>
          <a:prstGeom prst="rect">
            <a:avLst/>
          </a:prstGeom>
        </p:spPr>
        <p:txBody>
          <a:bodyPr anchor="b"/>
          <a:lstStyle>
            <a:lvl1pPr>
              <a:defRPr sz="4989" b="0">
                <a:solidFill>
                  <a:schemeClr val="tx2"/>
                </a:solidFill>
              </a:defRPr>
            </a:lvl1pPr>
          </a:lstStyle>
          <a:p>
            <a:r>
              <a:rPr lang="de-DE" dirty="0"/>
              <a:t>Abschnittsbereich/ Oberthema (optional)</a:t>
            </a:r>
          </a:p>
        </p:txBody>
      </p:sp>
      <p:sp>
        <p:nvSpPr>
          <p:cNvPr id="8" name="Textplatzhalter 7"/>
          <p:cNvSpPr>
            <a:spLocks noGrp="1"/>
          </p:cNvSpPr>
          <p:nvPr>
            <p:ph type="body" sz="quarter" idx="13" hasCustomPrompt="1"/>
          </p:nvPr>
        </p:nvSpPr>
        <p:spPr>
          <a:xfrm>
            <a:off x="72033" y="1372056"/>
            <a:ext cx="26324298" cy="1122700"/>
          </a:xfrm>
        </p:spPr>
        <p:txBody>
          <a:bodyPr anchor="t"/>
          <a:lstStyle>
            <a:lvl1pPr>
              <a:buNone/>
              <a:defRPr sz="5613" b="1">
                <a:solidFill>
                  <a:schemeClr val="accent1"/>
                </a:solidFill>
              </a:defRPr>
            </a:lvl1pPr>
          </a:lstStyle>
          <a:p>
            <a:pPr lvl="0"/>
            <a:r>
              <a:rPr lang="de-DE" dirty="0"/>
              <a:t>Folientitel</a:t>
            </a:r>
          </a:p>
        </p:txBody>
      </p:sp>
      <p:sp>
        <p:nvSpPr>
          <p:cNvPr id="9" name="Rectangle 41"/>
          <p:cNvSpPr>
            <a:spLocks noGrp="1" noChangeArrowheads="1"/>
          </p:cNvSpPr>
          <p:nvPr>
            <p:ph type="sldNum" sz="quarter" idx="10"/>
          </p:nvPr>
        </p:nvSpPr>
        <p:spPr>
          <a:xfrm>
            <a:off x="25128142" y="20491537"/>
            <a:ext cx="5045869" cy="883139"/>
          </a:xfrm>
          <a:prstGeom prst="rect">
            <a:avLst/>
          </a:prstGeom>
          <a:ln/>
        </p:spPr>
        <p:txBody>
          <a:bodyPr/>
          <a:lstStyle>
            <a:lvl1pPr algn="r">
              <a:defRPr sz="3430">
                <a:solidFill>
                  <a:schemeClr val="tx2"/>
                </a:solidFill>
              </a:defRPr>
            </a:lvl1pPr>
          </a:lstStyle>
          <a:p>
            <a:pPr>
              <a:defRPr/>
            </a:pPr>
            <a:fld id="{2A3A57D9-08E7-4A35-820C-6C5F68307974}" type="slidenum">
              <a:rPr lang="de-DE" smtClean="0"/>
              <a:pPr>
                <a:defRPr/>
              </a:pPr>
              <a:t>‹Nr.›</a:t>
            </a:fld>
            <a:endParaRPr lang="de-DE" dirty="0"/>
          </a:p>
        </p:txBody>
      </p:sp>
      <p:sp>
        <p:nvSpPr>
          <p:cNvPr id="10" name="Rectangle 42"/>
          <p:cNvSpPr>
            <a:spLocks noGrp="1" noChangeArrowheads="1"/>
          </p:cNvSpPr>
          <p:nvPr>
            <p:ph type="ftr" sz="quarter" idx="11"/>
          </p:nvPr>
        </p:nvSpPr>
        <p:spPr>
          <a:xfrm>
            <a:off x="5928896" y="20491537"/>
            <a:ext cx="18417421" cy="883139"/>
          </a:xfrm>
          <a:prstGeom prst="rect">
            <a:avLst/>
          </a:prstGeom>
          <a:ln/>
        </p:spPr>
        <p:txBody>
          <a:bodyPr/>
          <a:lstStyle>
            <a:lvl1pPr algn="ctr">
              <a:defRPr sz="3430">
                <a:solidFill>
                  <a:schemeClr val="tx2"/>
                </a:solidFill>
              </a:defRPr>
            </a:lvl1pPr>
          </a:lstStyle>
          <a:p>
            <a:pPr>
              <a:defRPr/>
            </a:pPr>
            <a:r>
              <a:rPr lang="de-DE"/>
              <a:t>Fallstudie / Wissenschaftliches Arbeiten - &lt;Dozent&gt;</a:t>
            </a:r>
            <a:endParaRPr lang="de-DE" dirty="0"/>
          </a:p>
        </p:txBody>
      </p:sp>
      <p:sp>
        <p:nvSpPr>
          <p:cNvPr id="11" name="Rectangle 43"/>
          <p:cNvSpPr>
            <a:spLocks noGrp="1" noChangeArrowheads="1"/>
          </p:cNvSpPr>
          <p:nvPr>
            <p:ph type="dt" sz="half" idx="12"/>
          </p:nvPr>
        </p:nvSpPr>
        <p:spPr>
          <a:xfrm>
            <a:off x="59398" y="20491537"/>
            <a:ext cx="5045869" cy="883139"/>
          </a:xfrm>
          <a:prstGeom prst="rect">
            <a:avLst/>
          </a:prstGeom>
          <a:ln/>
        </p:spPr>
        <p:txBody>
          <a:bodyPr/>
          <a:lstStyle>
            <a:lvl1pPr>
              <a:defRPr sz="3430">
                <a:solidFill>
                  <a:schemeClr val="tx2"/>
                </a:solidFill>
              </a:defRPr>
            </a:lvl1pPr>
          </a:lstStyle>
          <a:p>
            <a:pPr>
              <a:defRPr/>
            </a:pPr>
            <a:fld id="{F7C985D7-4DCF-4644-984C-48362DEA194B}" type="datetime1">
              <a:rPr lang="de-DE" smtClean="0"/>
              <a:t>13.01.2021</a:t>
            </a:fld>
            <a:endParaRPr lang="de-DE" dirty="0"/>
          </a:p>
        </p:txBody>
      </p:sp>
      <p:sp>
        <p:nvSpPr>
          <p:cNvPr id="12" name="Inhaltsplatzhalter 2"/>
          <p:cNvSpPr>
            <a:spLocks noGrp="1"/>
          </p:cNvSpPr>
          <p:nvPr>
            <p:ph idx="1" hasCustomPrompt="1"/>
          </p:nvPr>
        </p:nvSpPr>
        <p:spPr>
          <a:xfrm>
            <a:off x="84268" y="3029347"/>
            <a:ext cx="27531045" cy="16767319"/>
          </a:xfrm>
        </p:spPr>
        <p:txBody>
          <a:bodyPr/>
          <a:lstStyle>
            <a:lvl1pPr marL="0" indent="0">
              <a:spcBef>
                <a:spcPts val="3742"/>
              </a:spcBef>
              <a:spcAft>
                <a:spcPts val="1871"/>
              </a:spcAft>
              <a:buClr>
                <a:srgbClr val="23A092"/>
              </a:buClr>
              <a:buFont typeface="Wingdings" pitchFamily="2" charset="2"/>
              <a:buNone/>
              <a:defRPr sz="6236" b="1">
                <a:solidFill>
                  <a:schemeClr val="accent1"/>
                </a:solidFill>
              </a:defRPr>
            </a:lvl1pPr>
            <a:lvl2pPr marL="0" indent="0" algn="just">
              <a:spcBef>
                <a:spcPts val="0"/>
              </a:spcBef>
              <a:spcAft>
                <a:spcPts val="1871"/>
              </a:spcAft>
              <a:buClr>
                <a:srgbClr val="23A092"/>
              </a:buClr>
              <a:buSzPct val="80000"/>
              <a:buFont typeface="Wingdings" pitchFamily="2" charset="2"/>
              <a:buNone/>
              <a:defRPr sz="5613">
                <a:solidFill>
                  <a:schemeClr val="tx1"/>
                </a:solidFill>
              </a:defRPr>
            </a:lvl2pPr>
            <a:lvl3pPr marL="0" indent="-841497">
              <a:spcBef>
                <a:spcPts val="1871"/>
              </a:spcBef>
              <a:spcAft>
                <a:spcPts val="935"/>
              </a:spcAft>
              <a:buClr>
                <a:schemeClr val="accent1"/>
              </a:buClr>
              <a:buSzPct val="90000"/>
              <a:buFont typeface="Wingdings" pitchFamily="2" charset="2"/>
              <a:buChar char="§"/>
              <a:defRPr sz="5613" b="0" baseline="0">
                <a:solidFill>
                  <a:schemeClr val="tx1"/>
                </a:solidFill>
              </a:defRPr>
            </a:lvl3pPr>
            <a:lvl4pPr marL="836549" indent="0">
              <a:spcBef>
                <a:spcPts val="0"/>
              </a:spcBef>
              <a:spcAft>
                <a:spcPts val="1871"/>
              </a:spcAft>
              <a:buClr>
                <a:srgbClr val="23A092"/>
              </a:buClr>
              <a:buSzPct val="90000"/>
              <a:buFont typeface="Wingdings" pitchFamily="2" charset="2"/>
              <a:buNone/>
              <a:defRPr sz="5613" baseline="0">
                <a:solidFill>
                  <a:schemeClr val="tx1"/>
                </a:solidFill>
              </a:defRPr>
            </a:lvl4pPr>
            <a:lvl5pPr marL="846449" indent="841497">
              <a:spcBef>
                <a:spcPts val="1871"/>
              </a:spcBef>
              <a:spcAft>
                <a:spcPts val="935"/>
              </a:spcAft>
              <a:buClr>
                <a:schemeClr val="tx2"/>
              </a:buClr>
              <a:buSzPct val="80000"/>
              <a:buFont typeface="Wingdings" pitchFamily="2" charset="2"/>
              <a:buChar char="§"/>
              <a:defRPr sz="4989" b="0" baseline="0">
                <a:solidFill>
                  <a:schemeClr val="tx1"/>
                </a:solidFill>
              </a:defRPr>
            </a:lvl5pPr>
            <a:lvl6pPr marL="1687946" indent="0">
              <a:spcBef>
                <a:spcPts val="0"/>
              </a:spcBef>
              <a:spcAft>
                <a:spcPts val="1871"/>
              </a:spcAft>
              <a:buNone/>
              <a:defRPr sz="4989">
                <a:solidFill>
                  <a:schemeClr val="tx1"/>
                </a:solidFill>
              </a:defRPr>
            </a:lvl6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p:txBody>
      </p:sp>
    </p:spTree>
    <p:extLst>
      <p:ext uri="{BB962C8B-B14F-4D97-AF65-F5344CB8AC3E}">
        <p14:creationId xmlns:p14="http://schemas.microsoft.com/office/powerpoint/2010/main" val="3749800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Übung">
    <p:spTree>
      <p:nvGrpSpPr>
        <p:cNvPr id="1" name=""/>
        <p:cNvGrpSpPr/>
        <p:nvPr/>
      </p:nvGrpSpPr>
      <p:grpSpPr>
        <a:xfrm>
          <a:off x="0" y="0"/>
          <a:ext cx="0" cy="0"/>
          <a:chOff x="0" y="0"/>
          <a:chExt cx="0" cy="0"/>
        </a:xfrm>
      </p:grpSpPr>
      <p:sp>
        <p:nvSpPr>
          <p:cNvPr id="12" name="Rechteck 11"/>
          <p:cNvSpPr/>
          <p:nvPr userDrawn="1"/>
        </p:nvSpPr>
        <p:spPr>
          <a:xfrm>
            <a:off x="1" y="1603770"/>
            <a:ext cx="26782522" cy="1024634"/>
          </a:xfrm>
          <a:prstGeom prst="rect">
            <a:avLst/>
          </a:prstGeom>
          <a:gradFill flip="none" rotWithShape="1">
            <a:gsLst>
              <a:gs pos="0">
                <a:schemeClr val="accent1"/>
              </a:gs>
              <a:gs pos="80000">
                <a:schemeClr val="accent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119"/>
          </a:p>
        </p:txBody>
      </p:sp>
      <p:sp>
        <p:nvSpPr>
          <p:cNvPr id="2" name="Titel 1"/>
          <p:cNvSpPr>
            <a:spLocks noGrp="1"/>
          </p:cNvSpPr>
          <p:nvPr>
            <p:ph type="title" hasCustomPrompt="1"/>
          </p:nvPr>
        </p:nvSpPr>
        <p:spPr>
          <a:xfrm>
            <a:off x="72033" y="539542"/>
            <a:ext cx="26276600" cy="1110926"/>
          </a:xfrm>
          <a:prstGeom prst="rect">
            <a:avLst/>
          </a:prstGeom>
        </p:spPr>
        <p:txBody>
          <a:bodyPr anchor="b"/>
          <a:lstStyle>
            <a:lvl1pPr>
              <a:defRPr sz="4989" b="0">
                <a:solidFill>
                  <a:schemeClr val="tx2"/>
                </a:solidFill>
              </a:defRPr>
            </a:lvl1pPr>
          </a:lstStyle>
          <a:p>
            <a:r>
              <a:rPr lang="de-DE" dirty="0"/>
              <a:t>Abschnittsbereich/ Oberthema (optional)</a:t>
            </a:r>
          </a:p>
        </p:txBody>
      </p:sp>
      <p:sp>
        <p:nvSpPr>
          <p:cNvPr id="3" name="Inhaltsplatzhalter 2"/>
          <p:cNvSpPr>
            <a:spLocks noGrp="1"/>
          </p:cNvSpPr>
          <p:nvPr>
            <p:ph idx="1" hasCustomPrompt="1"/>
          </p:nvPr>
        </p:nvSpPr>
        <p:spPr>
          <a:xfrm>
            <a:off x="20793" y="2679208"/>
            <a:ext cx="27615312" cy="17812329"/>
          </a:xfrm>
        </p:spPr>
        <p:txBody>
          <a:bodyPr/>
          <a:lstStyle>
            <a:lvl1pPr marL="4952" indent="0">
              <a:spcBef>
                <a:spcPts val="3742"/>
              </a:spcBef>
              <a:spcAft>
                <a:spcPts val="1871"/>
              </a:spcAft>
              <a:buClr>
                <a:srgbClr val="23A092"/>
              </a:buClr>
              <a:buFont typeface="Wingdings" pitchFamily="2" charset="2"/>
              <a:buNone/>
              <a:defRPr sz="6236" b="1">
                <a:solidFill>
                  <a:schemeClr val="accent1"/>
                </a:solidFill>
              </a:defRPr>
            </a:lvl1pPr>
            <a:lvl2pPr marL="4952" indent="0" algn="just">
              <a:spcBef>
                <a:spcPts val="0"/>
              </a:spcBef>
              <a:spcAft>
                <a:spcPts val="1871"/>
              </a:spcAft>
              <a:buClr>
                <a:srgbClr val="23A092"/>
              </a:buClr>
              <a:buSzPct val="80000"/>
              <a:buFont typeface="Wingdings" pitchFamily="2" charset="2"/>
              <a:buNone/>
              <a:defRPr sz="5613">
                <a:solidFill>
                  <a:schemeClr val="tx1"/>
                </a:solidFill>
              </a:defRPr>
            </a:lvl2pPr>
            <a:lvl3pPr marL="841497" indent="-841497">
              <a:spcBef>
                <a:spcPts val="935"/>
              </a:spcBef>
              <a:spcAft>
                <a:spcPts val="935"/>
              </a:spcAft>
              <a:buClr>
                <a:schemeClr val="accent1"/>
              </a:buClr>
              <a:buSzPct val="90000"/>
              <a:buFont typeface="Wingdings" pitchFamily="2" charset="2"/>
              <a:buChar char="§"/>
              <a:defRPr sz="5613" b="0" baseline="0">
                <a:solidFill>
                  <a:schemeClr val="tx1"/>
                </a:solidFill>
              </a:defRPr>
            </a:lvl3pPr>
            <a:lvl4pPr marL="1702794" indent="-836549">
              <a:spcBef>
                <a:spcPts val="0"/>
              </a:spcBef>
              <a:spcAft>
                <a:spcPts val="1871"/>
              </a:spcAft>
              <a:buClr>
                <a:srgbClr val="23A092"/>
              </a:buClr>
              <a:buSzPct val="90000"/>
              <a:buFont typeface="Wingdings" pitchFamily="2" charset="2"/>
              <a:buNone/>
              <a:defRPr sz="5613" baseline="0">
                <a:solidFill>
                  <a:schemeClr val="tx1"/>
                </a:solidFill>
              </a:defRPr>
            </a:lvl4pPr>
            <a:lvl5pPr marL="1673095" indent="-841497" algn="l" rtl="0" eaLnBrk="1" fontAlgn="base" hangingPunct="1">
              <a:spcBef>
                <a:spcPts val="0"/>
              </a:spcBef>
              <a:spcAft>
                <a:spcPts val="935"/>
              </a:spcAft>
              <a:buClr>
                <a:schemeClr val="tx2"/>
              </a:buClr>
              <a:buSzPct val="80000"/>
              <a:buFont typeface="Wingdings" pitchFamily="2" charset="2"/>
              <a:buChar char="§"/>
              <a:defRPr lang="de-DE" sz="4989" b="0" baseline="0" dirty="0" smtClean="0">
                <a:solidFill>
                  <a:schemeClr val="tx1"/>
                </a:solidFill>
                <a:latin typeface="+mn-lt"/>
              </a:defRPr>
            </a:lvl5pPr>
            <a:lvl6pPr marL="1673095" indent="0" algn="l" rtl="0" eaLnBrk="1" fontAlgn="base" hangingPunct="1">
              <a:spcBef>
                <a:spcPts val="0"/>
              </a:spcBef>
              <a:spcAft>
                <a:spcPts val="1871"/>
              </a:spcAft>
              <a:buNone/>
              <a:defRPr lang="de-DE" sz="4989" b="0" baseline="0" dirty="0">
                <a:solidFill>
                  <a:schemeClr val="tx1"/>
                </a:solidFill>
                <a:latin typeface="+mn-lt"/>
              </a:defRPr>
            </a:lvl6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p:txBody>
      </p:sp>
      <p:sp>
        <p:nvSpPr>
          <p:cNvPr id="8" name="Textplatzhalter 7"/>
          <p:cNvSpPr>
            <a:spLocks noGrp="1"/>
          </p:cNvSpPr>
          <p:nvPr>
            <p:ph type="body" sz="quarter" idx="13" hasCustomPrompt="1"/>
          </p:nvPr>
        </p:nvSpPr>
        <p:spPr>
          <a:xfrm>
            <a:off x="47309" y="1545305"/>
            <a:ext cx="26301720" cy="1122700"/>
          </a:xfrm>
          <a:noFill/>
        </p:spPr>
        <p:txBody>
          <a:bodyPr anchor="t"/>
          <a:lstStyle>
            <a:lvl1pPr>
              <a:buNone/>
              <a:defRPr sz="5613" b="1" i="0">
                <a:solidFill>
                  <a:schemeClr val="bg1"/>
                </a:solidFill>
              </a:defRPr>
            </a:lvl1pPr>
          </a:lstStyle>
          <a:p>
            <a:pPr lvl="0"/>
            <a:r>
              <a:rPr lang="de-DE" dirty="0"/>
              <a:t>Folientitel</a:t>
            </a:r>
          </a:p>
        </p:txBody>
      </p:sp>
      <p:sp>
        <p:nvSpPr>
          <p:cNvPr id="10" name="Rectangle 41"/>
          <p:cNvSpPr>
            <a:spLocks noGrp="1" noChangeArrowheads="1"/>
          </p:cNvSpPr>
          <p:nvPr>
            <p:ph type="sldNum" sz="quarter" idx="10"/>
          </p:nvPr>
        </p:nvSpPr>
        <p:spPr>
          <a:xfrm>
            <a:off x="25128142" y="20491537"/>
            <a:ext cx="5045869" cy="883139"/>
          </a:xfrm>
          <a:prstGeom prst="rect">
            <a:avLst/>
          </a:prstGeom>
          <a:ln/>
        </p:spPr>
        <p:txBody>
          <a:bodyPr/>
          <a:lstStyle>
            <a:lvl1pPr algn="r">
              <a:defRPr sz="3430">
                <a:solidFill>
                  <a:schemeClr val="tx2"/>
                </a:solidFill>
              </a:defRPr>
            </a:lvl1pPr>
          </a:lstStyle>
          <a:p>
            <a:pPr>
              <a:defRPr/>
            </a:pPr>
            <a:fld id="{2A3A57D9-08E7-4A35-820C-6C5F68307974}" type="slidenum">
              <a:rPr lang="de-DE" smtClean="0"/>
              <a:pPr>
                <a:defRPr/>
              </a:pPr>
              <a:t>‹Nr.›</a:t>
            </a:fld>
            <a:endParaRPr lang="de-DE" dirty="0"/>
          </a:p>
        </p:txBody>
      </p:sp>
      <p:sp>
        <p:nvSpPr>
          <p:cNvPr id="11" name="Rectangle 42"/>
          <p:cNvSpPr>
            <a:spLocks noGrp="1" noChangeArrowheads="1"/>
          </p:cNvSpPr>
          <p:nvPr>
            <p:ph type="ftr" sz="quarter" idx="11"/>
          </p:nvPr>
        </p:nvSpPr>
        <p:spPr>
          <a:xfrm>
            <a:off x="5928896" y="20491537"/>
            <a:ext cx="18417421" cy="883139"/>
          </a:xfrm>
          <a:prstGeom prst="rect">
            <a:avLst/>
          </a:prstGeom>
          <a:ln/>
        </p:spPr>
        <p:txBody>
          <a:bodyPr/>
          <a:lstStyle>
            <a:lvl1pPr algn="ctr">
              <a:defRPr sz="3430">
                <a:solidFill>
                  <a:schemeClr val="tx2"/>
                </a:solidFill>
              </a:defRPr>
            </a:lvl1pPr>
          </a:lstStyle>
          <a:p>
            <a:pPr>
              <a:defRPr/>
            </a:pPr>
            <a:r>
              <a:rPr lang="de-DE"/>
              <a:t>Fallstudie / Wissenschaftliches Arbeiten - &lt;Dozent&gt;</a:t>
            </a:r>
            <a:endParaRPr lang="de-DE" dirty="0"/>
          </a:p>
        </p:txBody>
      </p:sp>
      <p:sp>
        <p:nvSpPr>
          <p:cNvPr id="13" name="Rectangle 43"/>
          <p:cNvSpPr>
            <a:spLocks noGrp="1" noChangeArrowheads="1"/>
          </p:cNvSpPr>
          <p:nvPr>
            <p:ph type="dt" sz="half" idx="12"/>
          </p:nvPr>
        </p:nvSpPr>
        <p:spPr>
          <a:xfrm>
            <a:off x="59398" y="20491537"/>
            <a:ext cx="5045869" cy="883139"/>
          </a:xfrm>
          <a:prstGeom prst="rect">
            <a:avLst/>
          </a:prstGeom>
          <a:ln/>
        </p:spPr>
        <p:txBody>
          <a:bodyPr/>
          <a:lstStyle>
            <a:lvl1pPr>
              <a:defRPr sz="3430">
                <a:solidFill>
                  <a:schemeClr val="tx2"/>
                </a:solidFill>
              </a:defRPr>
            </a:lvl1pPr>
          </a:lstStyle>
          <a:p>
            <a:pPr>
              <a:defRPr/>
            </a:pPr>
            <a:fld id="{F8CBBBA2-013B-490A-9849-68E089CE1DE9}" type="datetime1">
              <a:rPr lang="de-DE" smtClean="0"/>
              <a:t>13.01.2021</a:t>
            </a:fld>
            <a:endParaRPr lang="de-DE" dirty="0"/>
          </a:p>
        </p:txBody>
      </p:sp>
    </p:spTree>
    <p:extLst>
      <p:ext uri="{BB962C8B-B14F-4D97-AF65-F5344CB8AC3E}">
        <p14:creationId xmlns:p14="http://schemas.microsoft.com/office/powerpoint/2010/main" val="481685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idx="10"/>
          </p:nvPr>
        </p:nvSpPr>
        <p:spPr>
          <a:xfrm>
            <a:off x="7269207" y="19898651"/>
            <a:ext cx="17639516" cy="989983"/>
          </a:xfrm>
          <a:prstGeom prst="rect">
            <a:avLst/>
          </a:prstGeom>
        </p:spPr>
        <p:txBody>
          <a:bodyPr/>
          <a:lstStyle>
            <a:lvl1pPr>
              <a:defRPr/>
            </a:lvl1pPr>
          </a:lstStyle>
          <a:p>
            <a:r>
              <a:rPr lang="de-DE" altLang="de-DE"/>
              <a:t>Wissenschaftliche Methodik</a:t>
            </a:r>
          </a:p>
        </p:txBody>
      </p:sp>
      <p:sp>
        <p:nvSpPr>
          <p:cNvPr id="3" name="Foliennummernplatzhalter 2"/>
          <p:cNvSpPr>
            <a:spLocks noGrp="1"/>
          </p:cNvSpPr>
          <p:nvPr>
            <p:ph type="sldNum" idx="11"/>
          </p:nvPr>
        </p:nvSpPr>
        <p:spPr>
          <a:xfrm>
            <a:off x="25150506" y="19898651"/>
            <a:ext cx="4047207" cy="989983"/>
          </a:xfrm>
          <a:prstGeom prst="rect">
            <a:avLst/>
          </a:prstGeom>
        </p:spPr>
        <p:txBody>
          <a:bodyPr/>
          <a:lstStyle>
            <a:lvl1pPr>
              <a:defRPr/>
            </a:lvl1pPr>
          </a:lstStyle>
          <a:p>
            <a:fld id="{4E65DD84-57B1-4FA6-81F1-AA09F9699322}" type="slidenum">
              <a:rPr lang="de-DE" altLang="de-DE"/>
              <a:pPr/>
              <a:t>‹Nr.›</a:t>
            </a:fld>
            <a:endParaRPr lang="de-DE" altLang="de-DE"/>
          </a:p>
        </p:txBody>
      </p:sp>
    </p:spTree>
    <p:extLst>
      <p:ext uri="{BB962C8B-B14F-4D97-AF65-F5344CB8AC3E}">
        <p14:creationId xmlns:p14="http://schemas.microsoft.com/office/powerpoint/2010/main" val="686323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9" name="Rectangle 41"/>
          <p:cNvSpPr>
            <a:spLocks noGrp="1" noChangeArrowheads="1"/>
          </p:cNvSpPr>
          <p:nvPr>
            <p:ph type="sldNum" sz="quarter" idx="10"/>
          </p:nvPr>
        </p:nvSpPr>
        <p:spPr>
          <a:xfrm>
            <a:off x="25128142" y="20491537"/>
            <a:ext cx="5045869" cy="883139"/>
          </a:xfrm>
          <a:prstGeom prst="rect">
            <a:avLst/>
          </a:prstGeom>
          <a:ln/>
        </p:spPr>
        <p:txBody>
          <a:bodyPr/>
          <a:lstStyle>
            <a:lvl1pPr algn="r">
              <a:defRPr sz="3430">
                <a:solidFill>
                  <a:schemeClr val="tx2"/>
                </a:solidFill>
              </a:defRPr>
            </a:lvl1pPr>
          </a:lstStyle>
          <a:p>
            <a:pPr>
              <a:defRPr/>
            </a:pPr>
            <a:fld id="{2A3A57D9-08E7-4A35-820C-6C5F68307974}" type="slidenum">
              <a:rPr lang="de-DE" smtClean="0"/>
              <a:pPr>
                <a:defRPr/>
              </a:pPr>
              <a:t>‹Nr.›</a:t>
            </a:fld>
            <a:endParaRPr lang="de-DE" dirty="0"/>
          </a:p>
        </p:txBody>
      </p:sp>
      <p:sp>
        <p:nvSpPr>
          <p:cNvPr id="10" name="Rectangle 42"/>
          <p:cNvSpPr>
            <a:spLocks noGrp="1" noChangeArrowheads="1"/>
          </p:cNvSpPr>
          <p:nvPr>
            <p:ph type="ftr" sz="quarter" idx="11"/>
          </p:nvPr>
        </p:nvSpPr>
        <p:spPr>
          <a:xfrm>
            <a:off x="5928896" y="20491537"/>
            <a:ext cx="18417421" cy="883139"/>
          </a:xfrm>
          <a:prstGeom prst="rect">
            <a:avLst/>
          </a:prstGeom>
          <a:ln/>
        </p:spPr>
        <p:txBody>
          <a:bodyPr/>
          <a:lstStyle>
            <a:lvl1pPr algn="ctr">
              <a:defRPr sz="3430">
                <a:solidFill>
                  <a:schemeClr val="tx2"/>
                </a:solidFill>
              </a:defRPr>
            </a:lvl1pPr>
          </a:lstStyle>
          <a:p>
            <a:pPr>
              <a:defRPr/>
            </a:pPr>
            <a:r>
              <a:rPr lang="de-DE"/>
              <a:t>Fallstudie / Wissenschaftliches Arbeiten - &lt;Dozent&gt;</a:t>
            </a:r>
            <a:endParaRPr lang="de-DE" dirty="0"/>
          </a:p>
        </p:txBody>
      </p:sp>
      <p:sp>
        <p:nvSpPr>
          <p:cNvPr id="11" name="Rectangle 43"/>
          <p:cNvSpPr>
            <a:spLocks noGrp="1" noChangeArrowheads="1"/>
          </p:cNvSpPr>
          <p:nvPr>
            <p:ph type="dt" sz="half" idx="12"/>
          </p:nvPr>
        </p:nvSpPr>
        <p:spPr>
          <a:xfrm>
            <a:off x="59398" y="20491537"/>
            <a:ext cx="5045869" cy="883139"/>
          </a:xfrm>
          <a:prstGeom prst="rect">
            <a:avLst/>
          </a:prstGeom>
          <a:ln/>
        </p:spPr>
        <p:txBody>
          <a:bodyPr/>
          <a:lstStyle>
            <a:lvl1pPr>
              <a:defRPr sz="3430">
                <a:solidFill>
                  <a:schemeClr val="tx2"/>
                </a:solidFill>
              </a:defRPr>
            </a:lvl1pPr>
          </a:lstStyle>
          <a:p>
            <a:pPr>
              <a:defRPr/>
            </a:pPr>
            <a:fld id="{53E42730-0234-4E53-9CC7-36502C297194}" type="datetime1">
              <a:rPr lang="de-DE" smtClean="0"/>
              <a:t>13.01.2021</a:t>
            </a:fld>
            <a:endParaRPr lang="de-DE" dirty="0"/>
          </a:p>
        </p:txBody>
      </p:sp>
      <p:sp>
        <p:nvSpPr>
          <p:cNvPr id="12" name="Inhaltsplatzhalter 2"/>
          <p:cNvSpPr>
            <a:spLocks noGrp="1"/>
          </p:cNvSpPr>
          <p:nvPr>
            <p:ph idx="1" hasCustomPrompt="1"/>
          </p:nvPr>
        </p:nvSpPr>
        <p:spPr>
          <a:xfrm>
            <a:off x="357581" y="2494756"/>
            <a:ext cx="27652249" cy="17523005"/>
          </a:xfrm>
          <a:prstGeom prst="rect">
            <a:avLst/>
          </a:prstGeom>
        </p:spPr>
        <p:txBody>
          <a:bodyPr lIns="0" tIns="0" rIns="0" bIns="0"/>
          <a:lstStyle>
            <a:lvl1pPr marL="0" indent="0">
              <a:spcBef>
                <a:spcPts val="935"/>
              </a:spcBef>
              <a:spcAft>
                <a:spcPts val="1871"/>
              </a:spcAft>
              <a:buClr>
                <a:srgbClr val="23A092"/>
              </a:buClr>
              <a:buFont typeface="Wingdings" pitchFamily="2" charset="2"/>
              <a:buNone/>
              <a:defRPr sz="5613" b="1">
                <a:solidFill>
                  <a:schemeClr val="accent1"/>
                </a:solidFill>
              </a:defRPr>
            </a:lvl1pPr>
            <a:lvl2pPr marL="0" indent="0" algn="l">
              <a:spcBef>
                <a:spcPts val="0"/>
              </a:spcBef>
              <a:spcAft>
                <a:spcPts val="935"/>
              </a:spcAft>
              <a:buClr>
                <a:srgbClr val="23A092"/>
              </a:buClr>
              <a:buSzPct val="80000"/>
              <a:buFont typeface="Wingdings" pitchFamily="2" charset="2"/>
              <a:buNone/>
              <a:defRPr sz="5613">
                <a:solidFill>
                  <a:schemeClr val="tx1"/>
                </a:solidFill>
              </a:defRPr>
            </a:lvl2pPr>
            <a:lvl3pPr marL="846449" indent="-846449" algn="l">
              <a:spcBef>
                <a:spcPts val="0"/>
              </a:spcBef>
              <a:spcAft>
                <a:spcPts val="935"/>
              </a:spcAft>
              <a:buClr>
                <a:schemeClr val="accent1"/>
              </a:buClr>
              <a:buSzPct val="100000"/>
              <a:buFont typeface="Wingdings" pitchFamily="2" charset="2"/>
              <a:buChar char="§"/>
              <a:defRPr sz="5613" b="0" baseline="0">
                <a:solidFill>
                  <a:schemeClr val="tx1"/>
                </a:solidFill>
              </a:defRPr>
            </a:lvl3pPr>
            <a:lvl4pPr marL="836549" indent="0" algn="l">
              <a:spcBef>
                <a:spcPts val="0"/>
              </a:spcBef>
              <a:spcAft>
                <a:spcPts val="935"/>
              </a:spcAft>
              <a:buClr>
                <a:srgbClr val="23A092"/>
              </a:buClr>
              <a:buSzPct val="90000"/>
              <a:buFont typeface="Wingdings" pitchFamily="2" charset="2"/>
              <a:buNone/>
              <a:defRPr sz="5613" baseline="0">
                <a:solidFill>
                  <a:schemeClr val="tx1"/>
                </a:solidFill>
              </a:defRPr>
            </a:lvl4pPr>
            <a:lvl5pPr marL="1687946" indent="-841497" algn="l">
              <a:spcBef>
                <a:spcPts val="0"/>
              </a:spcBef>
              <a:spcAft>
                <a:spcPts val="935"/>
              </a:spcAft>
              <a:buClr>
                <a:schemeClr val="tx2"/>
              </a:buClr>
              <a:buSzPct val="100000"/>
              <a:buFont typeface="Wingdings" pitchFamily="2" charset="2"/>
              <a:buChar char="§"/>
              <a:defRPr sz="4989" b="0" baseline="0">
                <a:solidFill>
                  <a:schemeClr val="tx1"/>
                </a:solidFill>
              </a:defRPr>
            </a:lvl5pPr>
            <a:lvl6pPr marL="1687946" indent="0" algn="l">
              <a:spcBef>
                <a:spcPts val="0"/>
              </a:spcBef>
              <a:spcAft>
                <a:spcPts val="935"/>
              </a:spcAft>
              <a:buFont typeface="Arial" panose="020B0604020202020204" pitchFamily="34" charset="0"/>
              <a:buNone/>
              <a:defRPr sz="4989">
                <a:solidFill>
                  <a:schemeClr val="tx1"/>
                </a:solidFill>
              </a:defRPr>
            </a:lvl6pPr>
            <a:lvl7pPr marL="2509643" indent="-712798">
              <a:spcBef>
                <a:spcPts val="0"/>
              </a:spcBef>
              <a:spcAft>
                <a:spcPts val="935"/>
              </a:spcAft>
              <a:buClr>
                <a:schemeClr val="tx2"/>
              </a:buClr>
              <a:buFont typeface="Wingdings" panose="05000000000000000000" pitchFamily="2" charset="2"/>
              <a:buChar char="§"/>
              <a:defRPr sz="4989"/>
            </a:lvl7pPr>
            <a:lvl8pPr marL="2509643" indent="0">
              <a:spcBef>
                <a:spcPts val="0"/>
              </a:spcBef>
              <a:spcAft>
                <a:spcPts val="935"/>
              </a:spcAft>
              <a:buNone/>
              <a:defRPr sz="4989"/>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13" name="Titel 1"/>
          <p:cNvSpPr>
            <a:spLocks noGrp="1"/>
          </p:cNvSpPr>
          <p:nvPr>
            <p:ph type="title" hasCustomPrompt="1"/>
          </p:nvPr>
        </p:nvSpPr>
        <p:spPr>
          <a:xfrm>
            <a:off x="72034" y="66000"/>
            <a:ext cx="27547057" cy="1110926"/>
          </a:xfrm>
          <a:prstGeom prst="rect">
            <a:avLst/>
          </a:prstGeom>
        </p:spPr>
        <p:txBody>
          <a:bodyPr anchor="b"/>
          <a:lstStyle>
            <a:lvl1pPr algn="l">
              <a:defRPr sz="4989" b="0">
                <a:solidFill>
                  <a:schemeClr val="tx2"/>
                </a:solidFill>
              </a:defRPr>
            </a:lvl1pPr>
          </a:lstStyle>
          <a:p>
            <a:r>
              <a:rPr lang="de-DE" dirty="0"/>
              <a:t>Abschnittsbereich / Oberthema (optional)</a:t>
            </a:r>
          </a:p>
        </p:txBody>
      </p:sp>
      <p:sp>
        <p:nvSpPr>
          <p:cNvPr id="14" name="Textplatzhalter 7"/>
          <p:cNvSpPr>
            <a:spLocks noGrp="1"/>
          </p:cNvSpPr>
          <p:nvPr>
            <p:ph type="body" sz="quarter" idx="13" hasCustomPrompt="1"/>
          </p:nvPr>
        </p:nvSpPr>
        <p:spPr>
          <a:xfrm>
            <a:off x="72033" y="845713"/>
            <a:ext cx="27597062" cy="1122700"/>
          </a:xfrm>
          <a:prstGeom prst="rect">
            <a:avLst/>
          </a:prstGeom>
        </p:spPr>
        <p:txBody>
          <a:bodyPr anchor="t"/>
          <a:lstStyle>
            <a:lvl1pPr algn="l">
              <a:buNone/>
              <a:defRPr sz="6236" b="1">
                <a:solidFill>
                  <a:schemeClr val="accent1"/>
                </a:solidFill>
              </a:defRPr>
            </a:lvl1pPr>
          </a:lstStyle>
          <a:p>
            <a:pPr lvl="0"/>
            <a:r>
              <a:rPr lang="de-DE" dirty="0"/>
              <a:t>Folientitel</a:t>
            </a:r>
          </a:p>
        </p:txBody>
      </p:sp>
      <p:sp>
        <p:nvSpPr>
          <p:cNvPr id="3" name="Textplatzhalter 2">
            <a:extLst>
              <a:ext uri="{FF2B5EF4-FFF2-40B4-BE49-F238E27FC236}">
                <a16:creationId xmlns:a16="http://schemas.microsoft.com/office/drawing/2014/main" id="{07616CD4-D9A1-49DD-926A-2AB2A15980E7}"/>
              </a:ext>
            </a:extLst>
          </p:cNvPr>
          <p:cNvSpPr>
            <a:spLocks noGrp="1"/>
          </p:cNvSpPr>
          <p:nvPr>
            <p:ph type="body" sz="quarter" idx="14" hasCustomPrompt="1"/>
          </p:nvPr>
        </p:nvSpPr>
        <p:spPr>
          <a:xfrm>
            <a:off x="362674" y="19081212"/>
            <a:ext cx="27647156" cy="925632"/>
          </a:xfrm>
          <a:prstGeom prst="rect">
            <a:avLst/>
          </a:prstGeom>
        </p:spPr>
        <p:txBody>
          <a:bodyPr lIns="0" rIns="0" bIns="0" anchor="b"/>
          <a:lstStyle>
            <a:lvl1pPr marL="0" indent="0" algn="l">
              <a:buNone/>
              <a:defRPr sz="3118">
                <a:solidFill>
                  <a:schemeClr val="tx2"/>
                </a:solidFill>
              </a:defRPr>
            </a:lvl1pPr>
          </a:lstStyle>
          <a:p>
            <a:pPr lvl="0"/>
            <a:r>
              <a:rPr lang="de-DE" dirty="0"/>
              <a:t>Quellenangaben</a:t>
            </a:r>
          </a:p>
        </p:txBody>
      </p:sp>
    </p:spTree>
    <p:extLst>
      <p:ext uri="{BB962C8B-B14F-4D97-AF65-F5344CB8AC3E}">
        <p14:creationId xmlns:p14="http://schemas.microsoft.com/office/powerpoint/2010/main" val="40850246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ischenfolie">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5539649" y="11485295"/>
            <a:ext cx="22470181" cy="3900157"/>
          </a:xfrm>
          <a:prstGeom prst="rect">
            <a:avLst/>
          </a:prstGeom>
        </p:spPr>
        <p:txBody>
          <a:bodyPr lIns="91440" tIns="45720" rIns="0" bIns="45720" anchor="b"/>
          <a:lstStyle>
            <a:lvl1pPr algn="r">
              <a:buClr>
                <a:srgbClr val="23A092"/>
              </a:buClr>
              <a:buFont typeface="Wingdings" pitchFamily="2" charset="2"/>
              <a:buNone/>
              <a:defRPr sz="7483" b="1">
                <a:solidFill>
                  <a:schemeClr val="accent1"/>
                </a:solidFill>
              </a:defRPr>
            </a:lvl1pPr>
            <a:lvl2pPr marL="1970094" indent="-890997">
              <a:buClr>
                <a:srgbClr val="23A092"/>
              </a:buClr>
              <a:buSzPct val="80000"/>
              <a:buFont typeface="Wingdings" pitchFamily="2" charset="2"/>
              <a:buNone/>
              <a:defRPr sz="4989">
                <a:solidFill>
                  <a:srgbClr val="23A092"/>
                </a:solidFill>
              </a:defRPr>
            </a:lvl2pPr>
            <a:lvl3pPr marL="2806642" indent="-841497">
              <a:buClr>
                <a:srgbClr val="23A092"/>
              </a:buClr>
              <a:buSzPct val="70000"/>
              <a:buFont typeface="Wingdings" pitchFamily="2" charset="2"/>
              <a:buNone/>
              <a:defRPr sz="4989">
                <a:solidFill>
                  <a:srgbClr val="1C1C1C"/>
                </a:solidFill>
              </a:defRPr>
            </a:lvl3pPr>
            <a:lvl4pPr marL="3633288" indent="-836549">
              <a:buClr>
                <a:srgbClr val="23A092"/>
              </a:buClr>
              <a:buSzPct val="60000"/>
              <a:buFont typeface="Wingdings" pitchFamily="2" charset="2"/>
              <a:buNone/>
              <a:defRPr sz="4677">
                <a:solidFill>
                  <a:srgbClr val="23A092"/>
                </a:solidFill>
              </a:defRPr>
            </a:lvl4pPr>
            <a:lvl5pPr marL="4761884" indent="-836549">
              <a:buClr>
                <a:srgbClr val="23A092"/>
              </a:buClr>
              <a:buSzPct val="50000"/>
              <a:buFont typeface="Wingdings" pitchFamily="2" charset="2"/>
              <a:buNone/>
              <a:defRPr sz="4677">
                <a:solidFill>
                  <a:srgbClr val="1C1C1C"/>
                </a:solidFill>
              </a:defRPr>
            </a:lvl5pPr>
          </a:lstStyle>
          <a:p>
            <a:pPr lvl="0"/>
            <a:r>
              <a:rPr lang="de-DE" dirty="0"/>
              <a:t>Zwischenüberschrift</a:t>
            </a:r>
          </a:p>
        </p:txBody>
      </p:sp>
      <p:sp>
        <p:nvSpPr>
          <p:cNvPr id="6" name="Rectangle 41"/>
          <p:cNvSpPr>
            <a:spLocks noGrp="1" noChangeArrowheads="1"/>
          </p:cNvSpPr>
          <p:nvPr>
            <p:ph type="sldNum" sz="quarter" idx="10"/>
          </p:nvPr>
        </p:nvSpPr>
        <p:spPr>
          <a:xfrm>
            <a:off x="25128142" y="20491537"/>
            <a:ext cx="5045869" cy="883139"/>
          </a:xfrm>
          <a:prstGeom prst="rect">
            <a:avLst/>
          </a:prstGeom>
          <a:ln/>
        </p:spPr>
        <p:txBody>
          <a:bodyPr/>
          <a:lstStyle>
            <a:lvl1pPr algn="r">
              <a:defRPr sz="3430">
                <a:solidFill>
                  <a:schemeClr val="tx2"/>
                </a:solidFill>
              </a:defRPr>
            </a:lvl1pPr>
          </a:lstStyle>
          <a:p>
            <a:pPr>
              <a:defRPr/>
            </a:pPr>
            <a:fld id="{2A3A57D9-08E7-4A35-820C-6C5F68307974}" type="slidenum">
              <a:rPr lang="de-DE" smtClean="0"/>
              <a:pPr>
                <a:defRPr/>
              </a:pPr>
              <a:t>‹Nr.›</a:t>
            </a:fld>
            <a:endParaRPr lang="de-DE" dirty="0"/>
          </a:p>
        </p:txBody>
      </p:sp>
      <p:sp>
        <p:nvSpPr>
          <p:cNvPr id="11" name="Rectangle 43"/>
          <p:cNvSpPr>
            <a:spLocks noGrp="1" noChangeArrowheads="1"/>
          </p:cNvSpPr>
          <p:nvPr>
            <p:ph type="dt" sz="half" idx="12"/>
          </p:nvPr>
        </p:nvSpPr>
        <p:spPr>
          <a:xfrm>
            <a:off x="59398" y="20491537"/>
            <a:ext cx="5045869" cy="883139"/>
          </a:xfrm>
          <a:prstGeom prst="rect">
            <a:avLst/>
          </a:prstGeom>
          <a:ln/>
        </p:spPr>
        <p:txBody>
          <a:bodyPr/>
          <a:lstStyle>
            <a:lvl1pPr>
              <a:defRPr sz="3430">
                <a:solidFill>
                  <a:schemeClr val="tx2"/>
                </a:solidFill>
              </a:defRPr>
            </a:lvl1pPr>
          </a:lstStyle>
          <a:p>
            <a:pPr>
              <a:defRPr/>
            </a:pPr>
            <a:fld id="{D9208E11-5616-41BF-A01E-4353E284D549}" type="datetime1">
              <a:rPr lang="de-DE" smtClean="0"/>
              <a:t>13.01.2021</a:t>
            </a:fld>
            <a:endParaRPr lang="de-DE" dirty="0"/>
          </a:p>
        </p:txBody>
      </p:sp>
      <p:sp>
        <p:nvSpPr>
          <p:cNvPr id="7" name="Rectangle 42"/>
          <p:cNvSpPr>
            <a:spLocks noGrp="1" noChangeArrowheads="1"/>
          </p:cNvSpPr>
          <p:nvPr>
            <p:ph type="ftr" sz="quarter" idx="11"/>
          </p:nvPr>
        </p:nvSpPr>
        <p:spPr>
          <a:xfrm>
            <a:off x="5928896" y="20491537"/>
            <a:ext cx="18417421" cy="883139"/>
          </a:xfrm>
          <a:prstGeom prst="rect">
            <a:avLst/>
          </a:prstGeom>
          <a:ln/>
        </p:spPr>
        <p:txBody>
          <a:bodyPr/>
          <a:lstStyle>
            <a:lvl1pPr algn="ctr">
              <a:defRPr sz="3430">
                <a:solidFill>
                  <a:schemeClr val="tx2"/>
                </a:solidFill>
              </a:defRPr>
            </a:lvl1pPr>
          </a:lstStyle>
          <a:p>
            <a:pPr>
              <a:defRPr/>
            </a:pPr>
            <a:r>
              <a:rPr lang="de-DE"/>
              <a:t>Fallstudie / Wissenschaftliches Arbeiten - &lt;Dozent&gt;</a:t>
            </a:r>
            <a:endParaRPr lang="de-DE" dirty="0"/>
          </a:p>
        </p:txBody>
      </p:sp>
    </p:spTree>
    <p:extLst>
      <p:ext uri="{BB962C8B-B14F-4D97-AF65-F5344CB8AC3E}">
        <p14:creationId xmlns:p14="http://schemas.microsoft.com/office/powerpoint/2010/main" val="2710787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2 Felder">
    <p:spTree>
      <p:nvGrpSpPr>
        <p:cNvPr id="1" name=""/>
        <p:cNvGrpSpPr/>
        <p:nvPr/>
      </p:nvGrpSpPr>
      <p:grpSpPr>
        <a:xfrm>
          <a:off x="0" y="0"/>
          <a:ext cx="0" cy="0"/>
          <a:chOff x="0" y="0"/>
          <a:chExt cx="0" cy="0"/>
        </a:xfrm>
      </p:grpSpPr>
      <p:sp>
        <p:nvSpPr>
          <p:cNvPr id="11" name="Rectangle 41"/>
          <p:cNvSpPr>
            <a:spLocks noGrp="1" noChangeArrowheads="1"/>
          </p:cNvSpPr>
          <p:nvPr>
            <p:ph type="sldNum" sz="quarter" idx="10"/>
          </p:nvPr>
        </p:nvSpPr>
        <p:spPr>
          <a:xfrm>
            <a:off x="25128142" y="20491537"/>
            <a:ext cx="5045869" cy="883139"/>
          </a:xfrm>
          <a:prstGeom prst="rect">
            <a:avLst/>
          </a:prstGeom>
          <a:ln/>
        </p:spPr>
        <p:txBody>
          <a:bodyPr/>
          <a:lstStyle>
            <a:lvl1pPr algn="r">
              <a:defRPr sz="3430">
                <a:solidFill>
                  <a:schemeClr val="tx2"/>
                </a:solidFill>
              </a:defRPr>
            </a:lvl1pPr>
          </a:lstStyle>
          <a:p>
            <a:pPr>
              <a:defRPr/>
            </a:pPr>
            <a:fld id="{2A3A57D9-08E7-4A35-820C-6C5F68307974}" type="slidenum">
              <a:rPr lang="de-DE" smtClean="0"/>
              <a:pPr>
                <a:defRPr/>
              </a:pPr>
              <a:t>‹Nr.›</a:t>
            </a:fld>
            <a:endParaRPr lang="de-DE" dirty="0"/>
          </a:p>
        </p:txBody>
      </p:sp>
      <p:sp>
        <p:nvSpPr>
          <p:cNvPr id="15" name="Rectangle 43"/>
          <p:cNvSpPr>
            <a:spLocks noGrp="1" noChangeArrowheads="1"/>
          </p:cNvSpPr>
          <p:nvPr>
            <p:ph type="dt" sz="half" idx="12"/>
          </p:nvPr>
        </p:nvSpPr>
        <p:spPr>
          <a:xfrm>
            <a:off x="59398" y="20491537"/>
            <a:ext cx="5045869" cy="883139"/>
          </a:xfrm>
          <a:prstGeom prst="rect">
            <a:avLst/>
          </a:prstGeom>
          <a:ln/>
        </p:spPr>
        <p:txBody>
          <a:bodyPr/>
          <a:lstStyle>
            <a:lvl1pPr>
              <a:defRPr sz="3430">
                <a:solidFill>
                  <a:schemeClr val="tx2"/>
                </a:solidFill>
              </a:defRPr>
            </a:lvl1pPr>
          </a:lstStyle>
          <a:p>
            <a:pPr>
              <a:defRPr/>
            </a:pPr>
            <a:fld id="{48054B3F-1C60-400F-B691-0F9B9C0ABFBA}" type="datetime1">
              <a:rPr lang="de-DE" smtClean="0"/>
              <a:t>13.01.2021</a:t>
            </a:fld>
            <a:endParaRPr lang="de-DE" dirty="0"/>
          </a:p>
        </p:txBody>
      </p:sp>
      <p:cxnSp>
        <p:nvCxnSpPr>
          <p:cNvPr id="24" name="Gerade Verbindung 10"/>
          <p:cNvCxnSpPr/>
          <p:nvPr userDrawn="1"/>
        </p:nvCxnSpPr>
        <p:spPr>
          <a:xfrm>
            <a:off x="14204743" y="2405658"/>
            <a:ext cx="0" cy="1752599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42"/>
          <p:cNvSpPr>
            <a:spLocks noGrp="1" noChangeArrowheads="1"/>
          </p:cNvSpPr>
          <p:nvPr>
            <p:ph type="ftr" sz="quarter" idx="11"/>
          </p:nvPr>
        </p:nvSpPr>
        <p:spPr>
          <a:xfrm>
            <a:off x="5928896" y="20491537"/>
            <a:ext cx="18417421" cy="883139"/>
          </a:xfrm>
          <a:prstGeom prst="rect">
            <a:avLst/>
          </a:prstGeom>
          <a:ln/>
        </p:spPr>
        <p:txBody>
          <a:bodyPr/>
          <a:lstStyle>
            <a:lvl1pPr algn="ctr">
              <a:defRPr sz="3430">
                <a:solidFill>
                  <a:schemeClr val="tx2"/>
                </a:solidFill>
              </a:defRPr>
            </a:lvl1pPr>
          </a:lstStyle>
          <a:p>
            <a:pPr>
              <a:defRPr/>
            </a:pPr>
            <a:r>
              <a:rPr lang="de-DE"/>
              <a:t>Fallstudie / Wissenschaftliches Arbeiten - &lt;Dozent&gt;</a:t>
            </a:r>
            <a:endParaRPr lang="de-DE" dirty="0"/>
          </a:p>
        </p:txBody>
      </p:sp>
      <p:sp>
        <p:nvSpPr>
          <p:cNvPr id="16" name="Inhaltsplatzhalter 2"/>
          <p:cNvSpPr>
            <a:spLocks noGrp="1"/>
          </p:cNvSpPr>
          <p:nvPr>
            <p:ph idx="1" hasCustomPrompt="1"/>
          </p:nvPr>
        </p:nvSpPr>
        <p:spPr>
          <a:xfrm>
            <a:off x="357416" y="2494756"/>
            <a:ext cx="13866458" cy="17523005"/>
          </a:xfrm>
          <a:prstGeom prst="rect">
            <a:avLst/>
          </a:prstGeom>
        </p:spPr>
        <p:txBody>
          <a:bodyPr lIns="0" tIns="0" rIns="90000" bIns="0"/>
          <a:lstStyle>
            <a:lvl1pPr marL="0" indent="0">
              <a:spcBef>
                <a:spcPts val="935"/>
              </a:spcBef>
              <a:spcAft>
                <a:spcPts val="1871"/>
              </a:spcAft>
              <a:buClr>
                <a:srgbClr val="23A092"/>
              </a:buClr>
              <a:buFont typeface="Wingdings" pitchFamily="2" charset="2"/>
              <a:buNone/>
              <a:defRPr sz="5613" b="1">
                <a:solidFill>
                  <a:schemeClr val="accent1"/>
                </a:solidFill>
              </a:defRPr>
            </a:lvl1pPr>
            <a:lvl2pPr marL="0" indent="0" algn="l">
              <a:spcBef>
                <a:spcPts val="0"/>
              </a:spcBef>
              <a:spcAft>
                <a:spcPts val="935"/>
              </a:spcAft>
              <a:buClr>
                <a:srgbClr val="23A092"/>
              </a:buClr>
              <a:buSzPct val="80000"/>
              <a:buFont typeface="Wingdings" pitchFamily="2" charset="2"/>
              <a:buNone/>
              <a:defRPr sz="5613">
                <a:solidFill>
                  <a:schemeClr val="tx1"/>
                </a:solidFill>
              </a:defRPr>
            </a:lvl2pPr>
            <a:lvl3pPr marL="846449" indent="-846449" algn="l">
              <a:spcBef>
                <a:spcPts val="0"/>
              </a:spcBef>
              <a:spcAft>
                <a:spcPts val="935"/>
              </a:spcAft>
              <a:buClr>
                <a:schemeClr val="accent1"/>
              </a:buClr>
              <a:buSzPct val="100000"/>
              <a:buFont typeface="Wingdings" pitchFamily="2" charset="2"/>
              <a:buChar char="§"/>
              <a:defRPr sz="5613" b="0" baseline="0">
                <a:solidFill>
                  <a:schemeClr val="tx1"/>
                </a:solidFill>
              </a:defRPr>
            </a:lvl3pPr>
            <a:lvl4pPr marL="836549" indent="0" algn="l">
              <a:spcBef>
                <a:spcPts val="0"/>
              </a:spcBef>
              <a:spcAft>
                <a:spcPts val="935"/>
              </a:spcAft>
              <a:buClr>
                <a:srgbClr val="23A092"/>
              </a:buClr>
              <a:buSzPct val="90000"/>
              <a:buFont typeface="Wingdings" pitchFamily="2" charset="2"/>
              <a:buNone/>
              <a:defRPr sz="5613" baseline="0">
                <a:solidFill>
                  <a:schemeClr val="tx1"/>
                </a:solidFill>
              </a:defRPr>
            </a:lvl4pPr>
            <a:lvl5pPr marL="1687946" indent="-841497" algn="l">
              <a:spcBef>
                <a:spcPts val="0"/>
              </a:spcBef>
              <a:spcAft>
                <a:spcPts val="935"/>
              </a:spcAft>
              <a:buClr>
                <a:schemeClr val="tx2"/>
              </a:buClr>
              <a:buSzPct val="100000"/>
              <a:buFont typeface="Wingdings" pitchFamily="2" charset="2"/>
              <a:buChar char="§"/>
              <a:defRPr sz="4989" b="0" baseline="0">
                <a:solidFill>
                  <a:schemeClr val="tx1"/>
                </a:solidFill>
              </a:defRPr>
            </a:lvl5pPr>
            <a:lvl6pPr marL="1687946" indent="0" algn="l">
              <a:spcBef>
                <a:spcPts val="0"/>
              </a:spcBef>
              <a:spcAft>
                <a:spcPts val="935"/>
              </a:spcAft>
              <a:buFont typeface="Arial" panose="020B0604020202020204" pitchFamily="34" charset="0"/>
              <a:buNone/>
              <a:defRPr sz="4989">
                <a:solidFill>
                  <a:schemeClr val="tx1"/>
                </a:solidFill>
              </a:defRPr>
            </a:lvl6pPr>
            <a:lvl7pPr marL="2509643" indent="-712798">
              <a:spcBef>
                <a:spcPts val="0"/>
              </a:spcBef>
              <a:spcAft>
                <a:spcPts val="935"/>
              </a:spcAft>
              <a:buClr>
                <a:schemeClr val="tx2"/>
              </a:buClr>
              <a:buFont typeface="Wingdings" panose="05000000000000000000" pitchFamily="2" charset="2"/>
              <a:buChar char="§"/>
              <a:defRPr sz="4989"/>
            </a:lvl7pPr>
            <a:lvl8pPr marL="2509643" indent="0">
              <a:spcBef>
                <a:spcPts val="0"/>
              </a:spcBef>
              <a:spcAft>
                <a:spcPts val="935"/>
              </a:spcAft>
              <a:buNone/>
              <a:defRPr sz="4989"/>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13" name="Inhaltsplatzhalter 2">
            <a:extLst>
              <a:ext uri="{FF2B5EF4-FFF2-40B4-BE49-F238E27FC236}">
                <a16:creationId xmlns:a16="http://schemas.microsoft.com/office/drawing/2014/main" id="{212E850D-247C-48BD-B81F-4EE86007454B}"/>
              </a:ext>
            </a:extLst>
          </p:cNvPr>
          <p:cNvSpPr>
            <a:spLocks noGrp="1"/>
          </p:cNvSpPr>
          <p:nvPr>
            <p:ph idx="14" hasCustomPrompt="1"/>
          </p:nvPr>
        </p:nvSpPr>
        <p:spPr>
          <a:xfrm>
            <a:off x="14223874" y="2494756"/>
            <a:ext cx="13847328" cy="17523005"/>
          </a:xfrm>
          <a:prstGeom prst="rect">
            <a:avLst/>
          </a:prstGeom>
        </p:spPr>
        <p:txBody>
          <a:bodyPr lIns="90000" tIns="0" rIns="0" bIns="0"/>
          <a:lstStyle>
            <a:lvl1pPr marL="0" indent="0">
              <a:spcBef>
                <a:spcPts val="935"/>
              </a:spcBef>
              <a:spcAft>
                <a:spcPts val="1871"/>
              </a:spcAft>
              <a:buClr>
                <a:srgbClr val="23A092"/>
              </a:buClr>
              <a:buFont typeface="Wingdings" pitchFamily="2" charset="2"/>
              <a:buNone/>
              <a:defRPr sz="5613" b="1">
                <a:solidFill>
                  <a:schemeClr val="accent1"/>
                </a:solidFill>
              </a:defRPr>
            </a:lvl1pPr>
            <a:lvl2pPr marL="0" indent="0" algn="l">
              <a:spcBef>
                <a:spcPts val="0"/>
              </a:spcBef>
              <a:spcAft>
                <a:spcPts val="935"/>
              </a:spcAft>
              <a:buClr>
                <a:srgbClr val="23A092"/>
              </a:buClr>
              <a:buSzPct val="80000"/>
              <a:buFont typeface="Wingdings" pitchFamily="2" charset="2"/>
              <a:buNone/>
              <a:defRPr sz="5613">
                <a:solidFill>
                  <a:schemeClr val="tx1"/>
                </a:solidFill>
              </a:defRPr>
            </a:lvl2pPr>
            <a:lvl3pPr marL="846449" indent="-846449" algn="l">
              <a:spcBef>
                <a:spcPts val="0"/>
              </a:spcBef>
              <a:spcAft>
                <a:spcPts val="935"/>
              </a:spcAft>
              <a:buClr>
                <a:schemeClr val="accent1"/>
              </a:buClr>
              <a:buSzPct val="100000"/>
              <a:buFont typeface="Wingdings" pitchFamily="2" charset="2"/>
              <a:buChar char="§"/>
              <a:defRPr sz="5613" b="0" baseline="0">
                <a:solidFill>
                  <a:schemeClr val="tx1"/>
                </a:solidFill>
              </a:defRPr>
            </a:lvl3pPr>
            <a:lvl4pPr marL="836549" indent="0" algn="l">
              <a:spcBef>
                <a:spcPts val="0"/>
              </a:spcBef>
              <a:spcAft>
                <a:spcPts val="935"/>
              </a:spcAft>
              <a:buClr>
                <a:srgbClr val="23A092"/>
              </a:buClr>
              <a:buSzPct val="90000"/>
              <a:buFont typeface="Wingdings" pitchFamily="2" charset="2"/>
              <a:buNone/>
              <a:defRPr sz="5613" baseline="0">
                <a:solidFill>
                  <a:schemeClr val="tx1"/>
                </a:solidFill>
              </a:defRPr>
            </a:lvl4pPr>
            <a:lvl5pPr marL="1687946" indent="-841497" algn="l">
              <a:spcBef>
                <a:spcPts val="0"/>
              </a:spcBef>
              <a:spcAft>
                <a:spcPts val="935"/>
              </a:spcAft>
              <a:buClr>
                <a:schemeClr val="tx2"/>
              </a:buClr>
              <a:buSzPct val="100000"/>
              <a:buFont typeface="Wingdings" pitchFamily="2" charset="2"/>
              <a:buChar char="§"/>
              <a:defRPr sz="4989" b="0" baseline="0">
                <a:solidFill>
                  <a:schemeClr val="tx1"/>
                </a:solidFill>
              </a:defRPr>
            </a:lvl5pPr>
            <a:lvl6pPr marL="1687946" indent="0" algn="l">
              <a:spcBef>
                <a:spcPts val="0"/>
              </a:spcBef>
              <a:spcAft>
                <a:spcPts val="935"/>
              </a:spcAft>
              <a:buFont typeface="Arial" panose="020B0604020202020204" pitchFamily="34" charset="0"/>
              <a:buNone/>
              <a:defRPr sz="4989">
                <a:solidFill>
                  <a:schemeClr val="tx1"/>
                </a:solidFill>
              </a:defRPr>
            </a:lvl6pPr>
            <a:lvl7pPr marL="2509643" indent="-712798">
              <a:spcBef>
                <a:spcPts val="0"/>
              </a:spcBef>
              <a:spcAft>
                <a:spcPts val="935"/>
              </a:spcAft>
              <a:buClr>
                <a:schemeClr val="tx2"/>
              </a:buClr>
              <a:buFont typeface="Wingdings" panose="05000000000000000000" pitchFamily="2" charset="2"/>
              <a:buChar char="§"/>
              <a:defRPr sz="4989"/>
            </a:lvl7pPr>
            <a:lvl8pPr marL="2509643" indent="0">
              <a:spcBef>
                <a:spcPts val="0"/>
              </a:spcBef>
              <a:spcAft>
                <a:spcPts val="935"/>
              </a:spcAft>
              <a:buNone/>
              <a:defRPr sz="4989"/>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18" name="Textplatzhalter 2">
            <a:extLst>
              <a:ext uri="{FF2B5EF4-FFF2-40B4-BE49-F238E27FC236}">
                <a16:creationId xmlns:a16="http://schemas.microsoft.com/office/drawing/2014/main" id="{C875F3BE-7E40-4688-BACA-354E14822802}"/>
              </a:ext>
            </a:extLst>
          </p:cNvPr>
          <p:cNvSpPr>
            <a:spLocks noGrp="1"/>
          </p:cNvSpPr>
          <p:nvPr>
            <p:ph type="body" sz="quarter" idx="15" hasCustomPrompt="1"/>
          </p:nvPr>
        </p:nvSpPr>
        <p:spPr>
          <a:xfrm>
            <a:off x="362674" y="19081212"/>
            <a:ext cx="13861200" cy="925632"/>
          </a:xfrm>
          <a:prstGeom prst="rect">
            <a:avLst/>
          </a:prstGeom>
        </p:spPr>
        <p:txBody>
          <a:bodyPr lIns="0" rIns="0" bIns="0" anchor="b"/>
          <a:lstStyle>
            <a:lvl1pPr marL="0" indent="0" algn="l">
              <a:buNone/>
              <a:defRPr sz="3118">
                <a:solidFill>
                  <a:schemeClr val="tx2"/>
                </a:solidFill>
              </a:defRPr>
            </a:lvl1pPr>
          </a:lstStyle>
          <a:p>
            <a:pPr lvl="0"/>
            <a:r>
              <a:rPr lang="de-DE" dirty="0"/>
              <a:t>Quellenangaben</a:t>
            </a:r>
          </a:p>
        </p:txBody>
      </p:sp>
      <p:sp>
        <p:nvSpPr>
          <p:cNvPr id="17" name="Titel 1">
            <a:extLst>
              <a:ext uri="{FF2B5EF4-FFF2-40B4-BE49-F238E27FC236}">
                <a16:creationId xmlns:a16="http://schemas.microsoft.com/office/drawing/2014/main" id="{FBB7A347-AAD3-423D-BA5E-FD8003ABC35B}"/>
              </a:ext>
            </a:extLst>
          </p:cNvPr>
          <p:cNvSpPr>
            <a:spLocks noGrp="1"/>
          </p:cNvSpPr>
          <p:nvPr>
            <p:ph type="title" hasCustomPrompt="1"/>
          </p:nvPr>
        </p:nvSpPr>
        <p:spPr>
          <a:xfrm>
            <a:off x="72034" y="66000"/>
            <a:ext cx="27547057" cy="1110926"/>
          </a:xfrm>
          <a:prstGeom prst="rect">
            <a:avLst/>
          </a:prstGeom>
        </p:spPr>
        <p:txBody>
          <a:bodyPr anchor="b"/>
          <a:lstStyle>
            <a:lvl1pPr algn="l">
              <a:defRPr sz="4989" b="0">
                <a:solidFill>
                  <a:schemeClr val="tx2"/>
                </a:solidFill>
              </a:defRPr>
            </a:lvl1pPr>
          </a:lstStyle>
          <a:p>
            <a:r>
              <a:rPr lang="de-DE" dirty="0"/>
              <a:t>Abschnittsbereich / Oberthema (optional)</a:t>
            </a:r>
          </a:p>
        </p:txBody>
      </p:sp>
      <p:sp>
        <p:nvSpPr>
          <p:cNvPr id="19" name="Textplatzhalter 7">
            <a:extLst>
              <a:ext uri="{FF2B5EF4-FFF2-40B4-BE49-F238E27FC236}">
                <a16:creationId xmlns:a16="http://schemas.microsoft.com/office/drawing/2014/main" id="{C8CC9227-81B8-4B4A-AF1A-4A6C0766EE6F}"/>
              </a:ext>
            </a:extLst>
          </p:cNvPr>
          <p:cNvSpPr>
            <a:spLocks noGrp="1"/>
          </p:cNvSpPr>
          <p:nvPr>
            <p:ph type="body" sz="quarter" idx="13" hasCustomPrompt="1"/>
          </p:nvPr>
        </p:nvSpPr>
        <p:spPr>
          <a:xfrm>
            <a:off x="72033" y="845713"/>
            <a:ext cx="27597062" cy="1122700"/>
          </a:xfrm>
          <a:prstGeom prst="rect">
            <a:avLst/>
          </a:prstGeom>
        </p:spPr>
        <p:txBody>
          <a:bodyPr anchor="t"/>
          <a:lstStyle>
            <a:lvl1pPr algn="l">
              <a:buNone/>
              <a:defRPr sz="6236" b="1">
                <a:solidFill>
                  <a:schemeClr val="accent1"/>
                </a:solidFill>
              </a:defRPr>
            </a:lvl1pPr>
          </a:lstStyle>
          <a:p>
            <a:pPr lvl="0"/>
            <a:r>
              <a:rPr lang="de-DE" dirty="0"/>
              <a:t>Folientitel</a:t>
            </a:r>
          </a:p>
        </p:txBody>
      </p:sp>
    </p:spTree>
    <p:extLst>
      <p:ext uri="{BB962C8B-B14F-4D97-AF65-F5344CB8AC3E}">
        <p14:creationId xmlns:p14="http://schemas.microsoft.com/office/powerpoint/2010/main" val="46801175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tikal: 2 Felder">
    <p:spTree>
      <p:nvGrpSpPr>
        <p:cNvPr id="1" name=""/>
        <p:cNvGrpSpPr/>
        <p:nvPr/>
      </p:nvGrpSpPr>
      <p:grpSpPr>
        <a:xfrm>
          <a:off x="0" y="0"/>
          <a:ext cx="0" cy="0"/>
          <a:chOff x="0" y="0"/>
          <a:chExt cx="0" cy="0"/>
        </a:xfrm>
      </p:grpSpPr>
      <p:cxnSp>
        <p:nvCxnSpPr>
          <p:cNvPr id="9" name="Gerade Verbindung 8"/>
          <p:cNvCxnSpPr/>
          <p:nvPr userDrawn="1"/>
        </p:nvCxnSpPr>
        <p:spPr>
          <a:xfrm>
            <a:off x="457285" y="11168654"/>
            <a:ext cx="2701659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41"/>
          <p:cNvSpPr>
            <a:spLocks noGrp="1" noChangeArrowheads="1"/>
          </p:cNvSpPr>
          <p:nvPr>
            <p:ph type="sldNum" sz="quarter" idx="10"/>
          </p:nvPr>
        </p:nvSpPr>
        <p:spPr>
          <a:xfrm>
            <a:off x="25128142" y="20491537"/>
            <a:ext cx="5045869" cy="883139"/>
          </a:xfrm>
          <a:prstGeom prst="rect">
            <a:avLst/>
          </a:prstGeom>
          <a:ln/>
        </p:spPr>
        <p:txBody>
          <a:bodyPr/>
          <a:lstStyle>
            <a:lvl1pPr algn="r">
              <a:defRPr sz="3430">
                <a:solidFill>
                  <a:schemeClr val="tx2"/>
                </a:solidFill>
              </a:defRPr>
            </a:lvl1pPr>
          </a:lstStyle>
          <a:p>
            <a:pPr>
              <a:defRPr/>
            </a:pPr>
            <a:fld id="{2A3A57D9-08E7-4A35-820C-6C5F68307974}" type="slidenum">
              <a:rPr lang="de-DE" smtClean="0"/>
              <a:pPr>
                <a:defRPr/>
              </a:pPr>
              <a:t>‹Nr.›</a:t>
            </a:fld>
            <a:endParaRPr lang="de-DE" dirty="0"/>
          </a:p>
        </p:txBody>
      </p:sp>
      <p:sp>
        <p:nvSpPr>
          <p:cNvPr id="14" name="Rectangle 43"/>
          <p:cNvSpPr>
            <a:spLocks noGrp="1" noChangeArrowheads="1"/>
          </p:cNvSpPr>
          <p:nvPr>
            <p:ph type="dt" sz="half" idx="12"/>
          </p:nvPr>
        </p:nvSpPr>
        <p:spPr>
          <a:xfrm>
            <a:off x="59398" y="20491537"/>
            <a:ext cx="5045869" cy="883139"/>
          </a:xfrm>
          <a:prstGeom prst="rect">
            <a:avLst/>
          </a:prstGeom>
          <a:ln/>
        </p:spPr>
        <p:txBody>
          <a:bodyPr/>
          <a:lstStyle>
            <a:lvl1pPr>
              <a:defRPr sz="3430">
                <a:solidFill>
                  <a:schemeClr val="tx2"/>
                </a:solidFill>
              </a:defRPr>
            </a:lvl1pPr>
          </a:lstStyle>
          <a:p>
            <a:pPr>
              <a:defRPr/>
            </a:pPr>
            <a:fld id="{13DFD553-53AF-41E0-A558-047AA1D63945}" type="datetime1">
              <a:rPr lang="de-DE" smtClean="0"/>
              <a:t>13.01.2021</a:t>
            </a:fld>
            <a:endParaRPr lang="de-DE" dirty="0"/>
          </a:p>
        </p:txBody>
      </p:sp>
      <p:sp>
        <p:nvSpPr>
          <p:cNvPr id="16" name="Rectangle 42"/>
          <p:cNvSpPr>
            <a:spLocks noGrp="1" noChangeArrowheads="1"/>
          </p:cNvSpPr>
          <p:nvPr>
            <p:ph type="ftr" sz="quarter" idx="11"/>
          </p:nvPr>
        </p:nvSpPr>
        <p:spPr>
          <a:xfrm>
            <a:off x="5928896" y="20491537"/>
            <a:ext cx="18417421" cy="883139"/>
          </a:xfrm>
          <a:prstGeom prst="rect">
            <a:avLst/>
          </a:prstGeom>
          <a:ln/>
        </p:spPr>
        <p:txBody>
          <a:bodyPr/>
          <a:lstStyle>
            <a:lvl1pPr algn="ctr">
              <a:defRPr sz="3430">
                <a:solidFill>
                  <a:schemeClr val="tx2"/>
                </a:solidFill>
              </a:defRPr>
            </a:lvl1pPr>
          </a:lstStyle>
          <a:p>
            <a:pPr>
              <a:defRPr/>
            </a:pPr>
            <a:r>
              <a:rPr lang="de-DE"/>
              <a:t>Fallstudie / Wissenschaftliches Arbeiten - &lt;Dozent&gt;</a:t>
            </a:r>
            <a:endParaRPr lang="de-DE" dirty="0"/>
          </a:p>
        </p:txBody>
      </p:sp>
      <p:sp>
        <p:nvSpPr>
          <p:cNvPr id="19" name="Inhaltsplatzhalter 2">
            <a:extLst>
              <a:ext uri="{FF2B5EF4-FFF2-40B4-BE49-F238E27FC236}">
                <a16:creationId xmlns:a16="http://schemas.microsoft.com/office/drawing/2014/main" id="{6C4076AC-72B8-494B-9D40-242B5CD7C9BD}"/>
              </a:ext>
            </a:extLst>
          </p:cNvPr>
          <p:cNvSpPr>
            <a:spLocks noGrp="1"/>
          </p:cNvSpPr>
          <p:nvPr>
            <p:ph idx="1" hasCustomPrompt="1"/>
          </p:nvPr>
        </p:nvSpPr>
        <p:spPr>
          <a:xfrm>
            <a:off x="357416" y="2494756"/>
            <a:ext cx="27652414" cy="8673894"/>
          </a:xfrm>
          <a:prstGeom prst="rect">
            <a:avLst/>
          </a:prstGeom>
        </p:spPr>
        <p:txBody>
          <a:bodyPr lIns="0" tIns="0" rIns="0" bIns="46800"/>
          <a:lstStyle>
            <a:lvl1pPr marL="0" indent="0">
              <a:spcBef>
                <a:spcPts val="935"/>
              </a:spcBef>
              <a:spcAft>
                <a:spcPts val="1871"/>
              </a:spcAft>
              <a:buClr>
                <a:srgbClr val="23A092"/>
              </a:buClr>
              <a:buFont typeface="Wingdings" pitchFamily="2" charset="2"/>
              <a:buNone/>
              <a:defRPr sz="5613" b="1">
                <a:solidFill>
                  <a:schemeClr val="accent1"/>
                </a:solidFill>
              </a:defRPr>
            </a:lvl1pPr>
            <a:lvl2pPr marL="0" indent="0" algn="l">
              <a:spcBef>
                <a:spcPts val="0"/>
              </a:spcBef>
              <a:spcAft>
                <a:spcPts val="935"/>
              </a:spcAft>
              <a:buClr>
                <a:srgbClr val="23A092"/>
              </a:buClr>
              <a:buSzPct val="80000"/>
              <a:buFont typeface="Wingdings" pitchFamily="2" charset="2"/>
              <a:buNone/>
              <a:defRPr sz="5613">
                <a:solidFill>
                  <a:schemeClr val="tx1"/>
                </a:solidFill>
              </a:defRPr>
            </a:lvl2pPr>
            <a:lvl3pPr marL="846449" indent="-846449" algn="l">
              <a:spcBef>
                <a:spcPts val="0"/>
              </a:spcBef>
              <a:spcAft>
                <a:spcPts val="935"/>
              </a:spcAft>
              <a:buClr>
                <a:schemeClr val="accent1"/>
              </a:buClr>
              <a:buSzPct val="100000"/>
              <a:buFont typeface="Wingdings" pitchFamily="2" charset="2"/>
              <a:buChar char="§"/>
              <a:defRPr sz="5613" b="0" baseline="0">
                <a:solidFill>
                  <a:schemeClr val="tx1"/>
                </a:solidFill>
              </a:defRPr>
            </a:lvl3pPr>
            <a:lvl4pPr marL="836549" indent="0" algn="l">
              <a:spcBef>
                <a:spcPts val="0"/>
              </a:spcBef>
              <a:spcAft>
                <a:spcPts val="935"/>
              </a:spcAft>
              <a:buClr>
                <a:srgbClr val="23A092"/>
              </a:buClr>
              <a:buSzPct val="90000"/>
              <a:buFont typeface="Wingdings" pitchFamily="2" charset="2"/>
              <a:buNone/>
              <a:defRPr sz="5613" baseline="0">
                <a:solidFill>
                  <a:schemeClr val="tx1"/>
                </a:solidFill>
              </a:defRPr>
            </a:lvl4pPr>
            <a:lvl5pPr marL="1687946" indent="-841497" algn="l">
              <a:spcBef>
                <a:spcPts val="0"/>
              </a:spcBef>
              <a:spcAft>
                <a:spcPts val="935"/>
              </a:spcAft>
              <a:buClr>
                <a:schemeClr val="tx2"/>
              </a:buClr>
              <a:buSzPct val="100000"/>
              <a:buFont typeface="Wingdings" pitchFamily="2" charset="2"/>
              <a:buChar char="§"/>
              <a:defRPr sz="4989" b="0" baseline="0">
                <a:solidFill>
                  <a:schemeClr val="tx1"/>
                </a:solidFill>
              </a:defRPr>
            </a:lvl5pPr>
            <a:lvl6pPr marL="1687946" indent="0" algn="l">
              <a:spcBef>
                <a:spcPts val="0"/>
              </a:spcBef>
              <a:spcAft>
                <a:spcPts val="935"/>
              </a:spcAft>
              <a:buFont typeface="Arial" panose="020B0604020202020204" pitchFamily="34" charset="0"/>
              <a:buNone/>
              <a:defRPr sz="4989">
                <a:solidFill>
                  <a:schemeClr val="tx1"/>
                </a:solidFill>
              </a:defRPr>
            </a:lvl6pPr>
            <a:lvl7pPr marL="2509643" indent="-712798">
              <a:spcBef>
                <a:spcPts val="0"/>
              </a:spcBef>
              <a:spcAft>
                <a:spcPts val="935"/>
              </a:spcAft>
              <a:buClr>
                <a:schemeClr val="tx2"/>
              </a:buClr>
              <a:buFont typeface="Wingdings" panose="05000000000000000000" pitchFamily="2" charset="2"/>
              <a:buChar char="§"/>
              <a:defRPr sz="4989"/>
            </a:lvl7pPr>
            <a:lvl8pPr marL="2509643" indent="0">
              <a:spcBef>
                <a:spcPts val="0"/>
              </a:spcBef>
              <a:spcAft>
                <a:spcPts val="935"/>
              </a:spcAft>
              <a:buNone/>
              <a:defRPr sz="4989"/>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20" name="Inhaltsplatzhalter 2">
            <a:extLst>
              <a:ext uri="{FF2B5EF4-FFF2-40B4-BE49-F238E27FC236}">
                <a16:creationId xmlns:a16="http://schemas.microsoft.com/office/drawing/2014/main" id="{39D25495-5902-473F-B591-6E8DB1A07A02}"/>
              </a:ext>
            </a:extLst>
          </p:cNvPr>
          <p:cNvSpPr>
            <a:spLocks noGrp="1"/>
          </p:cNvSpPr>
          <p:nvPr>
            <p:ph idx="14" hasCustomPrompt="1"/>
          </p:nvPr>
        </p:nvSpPr>
        <p:spPr>
          <a:xfrm>
            <a:off x="357416" y="11168654"/>
            <a:ext cx="27652414" cy="8673894"/>
          </a:xfrm>
          <a:prstGeom prst="rect">
            <a:avLst/>
          </a:prstGeom>
        </p:spPr>
        <p:txBody>
          <a:bodyPr lIns="0" tIns="46800" rIns="0" bIns="0"/>
          <a:lstStyle>
            <a:lvl1pPr marL="0" indent="0">
              <a:spcBef>
                <a:spcPts val="935"/>
              </a:spcBef>
              <a:spcAft>
                <a:spcPts val="1871"/>
              </a:spcAft>
              <a:buClr>
                <a:srgbClr val="23A092"/>
              </a:buClr>
              <a:buFont typeface="Wingdings" pitchFamily="2" charset="2"/>
              <a:buNone/>
              <a:defRPr sz="5613" b="1">
                <a:solidFill>
                  <a:schemeClr val="accent1"/>
                </a:solidFill>
              </a:defRPr>
            </a:lvl1pPr>
            <a:lvl2pPr marL="0" indent="0" algn="l">
              <a:spcBef>
                <a:spcPts val="0"/>
              </a:spcBef>
              <a:spcAft>
                <a:spcPts val="935"/>
              </a:spcAft>
              <a:buClr>
                <a:srgbClr val="23A092"/>
              </a:buClr>
              <a:buSzPct val="80000"/>
              <a:buFont typeface="Wingdings" pitchFamily="2" charset="2"/>
              <a:buNone/>
              <a:defRPr sz="5613">
                <a:solidFill>
                  <a:schemeClr val="tx1"/>
                </a:solidFill>
              </a:defRPr>
            </a:lvl2pPr>
            <a:lvl3pPr marL="846449" indent="-846449" algn="l">
              <a:spcBef>
                <a:spcPts val="0"/>
              </a:spcBef>
              <a:spcAft>
                <a:spcPts val="935"/>
              </a:spcAft>
              <a:buClr>
                <a:schemeClr val="accent1"/>
              </a:buClr>
              <a:buSzPct val="100000"/>
              <a:buFont typeface="Wingdings" pitchFamily="2" charset="2"/>
              <a:buChar char="§"/>
              <a:defRPr sz="5613" b="0" baseline="0">
                <a:solidFill>
                  <a:schemeClr val="tx1"/>
                </a:solidFill>
              </a:defRPr>
            </a:lvl3pPr>
            <a:lvl4pPr marL="836549" indent="0" algn="l">
              <a:spcBef>
                <a:spcPts val="0"/>
              </a:spcBef>
              <a:spcAft>
                <a:spcPts val="935"/>
              </a:spcAft>
              <a:buClr>
                <a:srgbClr val="23A092"/>
              </a:buClr>
              <a:buSzPct val="90000"/>
              <a:buFont typeface="Wingdings" pitchFamily="2" charset="2"/>
              <a:buNone/>
              <a:defRPr sz="5613" baseline="0">
                <a:solidFill>
                  <a:schemeClr val="tx1"/>
                </a:solidFill>
              </a:defRPr>
            </a:lvl4pPr>
            <a:lvl5pPr marL="1687946" indent="-841497" algn="l">
              <a:spcBef>
                <a:spcPts val="0"/>
              </a:spcBef>
              <a:spcAft>
                <a:spcPts val="935"/>
              </a:spcAft>
              <a:buClr>
                <a:schemeClr val="tx2"/>
              </a:buClr>
              <a:buSzPct val="100000"/>
              <a:buFont typeface="Wingdings" pitchFamily="2" charset="2"/>
              <a:buChar char="§"/>
              <a:defRPr sz="4989" b="0" baseline="0">
                <a:solidFill>
                  <a:schemeClr val="tx1"/>
                </a:solidFill>
              </a:defRPr>
            </a:lvl5pPr>
            <a:lvl6pPr marL="1687946" indent="0" algn="l">
              <a:spcBef>
                <a:spcPts val="0"/>
              </a:spcBef>
              <a:spcAft>
                <a:spcPts val="935"/>
              </a:spcAft>
              <a:buFont typeface="Arial" panose="020B0604020202020204" pitchFamily="34" charset="0"/>
              <a:buNone/>
              <a:defRPr sz="4989">
                <a:solidFill>
                  <a:schemeClr val="tx1"/>
                </a:solidFill>
              </a:defRPr>
            </a:lvl6pPr>
            <a:lvl7pPr marL="2509643" indent="-712798">
              <a:spcBef>
                <a:spcPts val="0"/>
              </a:spcBef>
              <a:spcAft>
                <a:spcPts val="935"/>
              </a:spcAft>
              <a:buClr>
                <a:schemeClr val="tx2"/>
              </a:buClr>
              <a:buFont typeface="Wingdings" panose="05000000000000000000" pitchFamily="2" charset="2"/>
              <a:buChar char="§"/>
              <a:defRPr sz="4989"/>
            </a:lvl7pPr>
            <a:lvl8pPr marL="2509643" indent="0">
              <a:spcBef>
                <a:spcPts val="0"/>
              </a:spcBef>
              <a:spcAft>
                <a:spcPts val="935"/>
              </a:spcAft>
              <a:buNone/>
              <a:defRPr sz="4989"/>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11" name="Textplatzhalter 2">
            <a:extLst>
              <a:ext uri="{FF2B5EF4-FFF2-40B4-BE49-F238E27FC236}">
                <a16:creationId xmlns:a16="http://schemas.microsoft.com/office/drawing/2014/main" id="{FD86FD6A-3595-4937-BD23-89D5A3903761}"/>
              </a:ext>
            </a:extLst>
          </p:cNvPr>
          <p:cNvSpPr>
            <a:spLocks noGrp="1"/>
          </p:cNvSpPr>
          <p:nvPr>
            <p:ph type="body" sz="quarter" idx="15" hasCustomPrompt="1"/>
          </p:nvPr>
        </p:nvSpPr>
        <p:spPr>
          <a:xfrm>
            <a:off x="362674" y="19081212"/>
            <a:ext cx="27647156" cy="925632"/>
          </a:xfrm>
          <a:prstGeom prst="rect">
            <a:avLst/>
          </a:prstGeom>
        </p:spPr>
        <p:txBody>
          <a:bodyPr lIns="0" rIns="0" bIns="0" anchor="b"/>
          <a:lstStyle>
            <a:lvl1pPr marL="0" indent="0" algn="l">
              <a:buNone/>
              <a:defRPr sz="3118">
                <a:solidFill>
                  <a:schemeClr val="tx2"/>
                </a:solidFill>
              </a:defRPr>
            </a:lvl1pPr>
          </a:lstStyle>
          <a:p>
            <a:pPr lvl="0"/>
            <a:r>
              <a:rPr lang="de-DE" dirty="0"/>
              <a:t>Quellenangaben</a:t>
            </a:r>
          </a:p>
        </p:txBody>
      </p:sp>
      <p:sp>
        <p:nvSpPr>
          <p:cNvPr id="15" name="Titel 1">
            <a:extLst>
              <a:ext uri="{FF2B5EF4-FFF2-40B4-BE49-F238E27FC236}">
                <a16:creationId xmlns:a16="http://schemas.microsoft.com/office/drawing/2014/main" id="{D1259F72-4DD5-4411-A834-7B18606DA357}"/>
              </a:ext>
            </a:extLst>
          </p:cNvPr>
          <p:cNvSpPr>
            <a:spLocks noGrp="1"/>
          </p:cNvSpPr>
          <p:nvPr>
            <p:ph type="title" hasCustomPrompt="1"/>
          </p:nvPr>
        </p:nvSpPr>
        <p:spPr>
          <a:xfrm>
            <a:off x="72034" y="66000"/>
            <a:ext cx="27547057" cy="1110926"/>
          </a:xfrm>
          <a:prstGeom prst="rect">
            <a:avLst/>
          </a:prstGeom>
        </p:spPr>
        <p:txBody>
          <a:bodyPr anchor="b"/>
          <a:lstStyle>
            <a:lvl1pPr algn="l">
              <a:defRPr sz="4989" b="0">
                <a:solidFill>
                  <a:schemeClr val="tx2"/>
                </a:solidFill>
              </a:defRPr>
            </a:lvl1pPr>
          </a:lstStyle>
          <a:p>
            <a:r>
              <a:rPr lang="de-DE" dirty="0"/>
              <a:t>Abschnittsbereich / Oberthema (optional)</a:t>
            </a:r>
          </a:p>
        </p:txBody>
      </p:sp>
      <p:sp>
        <p:nvSpPr>
          <p:cNvPr id="17" name="Textplatzhalter 7">
            <a:extLst>
              <a:ext uri="{FF2B5EF4-FFF2-40B4-BE49-F238E27FC236}">
                <a16:creationId xmlns:a16="http://schemas.microsoft.com/office/drawing/2014/main" id="{8735B2C8-9063-443E-9E4A-436DA78476DE}"/>
              </a:ext>
            </a:extLst>
          </p:cNvPr>
          <p:cNvSpPr>
            <a:spLocks noGrp="1"/>
          </p:cNvSpPr>
          <p:nvPr>
            <p:ph type="body" sz="quarter" idx="13" hasCustomPrompt="1"/>
          </p:nvPr>
        </p:nvSpPr>
        <p:spPr>
          <a:xfrm>
            <a:off x="72033" y="845713"/>
            <a:ext cx="27597062" cy="1122700"/>
          </a:xfrm>
          <a:prstGeom prst="rect">
            <a:avLst/>
          </a:prstGeom>
        </p:spPr>
        <p:txBody>
          <a:bodyPr anchor="t"/>
          <a:lstStyle>
            <a:lvl1pPr algn="l">
              <a:buNone/>
              <a:defRPr sz="6236" b="1">
                <a:solidFill>
                  <a:schemeClr val="accent1"/>
                </a:solidFill>
              </a:defRPr>
            </a:lvl1pPr>
          </a:lstStyle>
          <a:p>
            <a:pPr lvl="0"/>
            <a:r>
              <a:rPr lang="de-DE" dirty="0"/>
              <a:t>Folientitel</a:t>
            </a:r>
          </a:p>
        </p:txBody>
      </p:sp>
    </p:spTree>
    <p:extLst>
      <p:ext uri="{BB962C8B-B14F-4D97-AF65-F5344CB8AC3E}">
        <p14:creationId xmlns:p14="http://schemas.microsoft.com/office/powerpoint/2010/main" val="21106990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Felder">
    <p:spTree>
      <p:nvGrpSpPr>
        <p:cNvPr id="1" name=""/>
        <p:cNvGrpSpPr/>
        <p:nvPr/>
      </p:nvGrpSpPr>
      <p:grpSpPr>
        <a:xfrm>
          <a:off x="0" y="0"/>
          <a:ext cx="0" cy="0"/>
          <a:chOff x="0" y="0"/>
          <a:chExt cx="0" cy="0"/>
        </a:xfrm>
      </p:grpSpPr>
      <p:cxnSp>
        <p:nvCxnSpPr>
          <p:cNvPr id="11" name="Gerade Verbindung 10"/>
          <p:cNvCxnSpPr/>
          <p:nvPr userDrawn="1"/>
        </p:nvCxnSpPr>
        <p:spPr>
          <a:xfrm>
            <a:off x="14204743" y="2405658"/>
            <a:ext cx="0" cy="1752599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41"/>
          <p:cNvSpPr>
            <a:spLocks noGrp="1" noChangeArrowheads="1"/>
          </p:cNvSpPr>
          <p:nvPr>
            <p:ph type="sldNum" sz="quarter" idx="10"/>
          </p:nvPr>
        </p:nvSpPr>
        <p:spPr>
          <a:xfrm>
            <a:off x="25128142" y="20491537"/>
            <a:ext cx="5045869" cy="883139"/>
          </a:xfrm>
          <a:prstGeom prst="rect">
            <a:avLst/>
          </a:prstGeom>
          <a:ln/>
        </p:spPr>
        <p:txBody>
          <a:bodyPr/>
          <a:lstStyle>
            <a:lvl1pPr algn="r">
              <a:defRPr sz="3430">
                <a:solidFill>
                  <a:schemeClr val="tx2"/>
                </a:solidFill>
              </a:defRPr>
            </a:lvl1pPr>
          </a:lstStyle>
          <a:p>
            <a:pPr>
              <a:defRPr/>
            </a:pPr>
            <a:fld id="{2A3A57D9-08E7-4A35-820C-6C5F68307974}" type="slidenum">
              <a:rPr lang="de-DE" smtClean="0"/>
              <a:pPr>
                <a:defRPr/>
              </a:pPr>
              <a:t>‹Nr.›</a:t>
            </a:fld>
            <a:endParaRPr lang="de-DE" dirty="0"/>
          </a:p>
        </p:txBody>
      </p:sp>
      <p:sp>
        <p:nvSpPr>
          <p:cNvPr id="21" name="Rectangle 43"/>
          <p:cNvSpPr>
            <a:spLocks noGrp="1" noChangeArrowheads="1"/>
          </p:cNvSpPr>
          <p:nvPr>
            <p:ph type="dt" sz="half" idx="12"/>
          </p:nvPr>
        </p:nvSpPr>
        <p:spPr>
          <a:xfrm>
            <a:off x="59398" y="20491537"/>
            <a:ext cx="5045869" cy="883139"/>
          </a:xfrm>
          <a:prstGeom prst="rect">
            <a:avLst/>
          </a:prstGeom>
          <a:ln/>
        </p:spPr>
        <p:txBody>
          <a:bodyPr/>
          <a:lstStyle>
            <a:lvl1pPr>
              <a:defRPr sz="3430">
                <a:solidFill>
                  <a:schemeClr val="tx2"/>
                </a:solidFill>
              </a:defRPr>
            </a:lvl1pPr>
          </a:lstStyle>
          <a:p>
            <a:pPr>
              <a:defRPr/>
            </a:pPr>
            <a:fld id="{B5D7C2DB-3BF9-450C-853C-910556F45026}" type="datetime1">
              <a:rPr lang="de-DE" smtClean="0"/>
              <a:t>13.01.2021</a:t>
            </a:fld>
            <a:endParaRPr lang="de-DE" dirty="0"/>
          </a:p>
        </p:txBody>
      </p:sp>
      <p:cxnSp>
        <p:nvCxnSpPr>
          <p:cNvPr id="23" name="Gerade Verbindung 8"/>
          <p:cNvCxnSpPr/>
          <p:nvPr userDrawn="1"/>
        </p:nvCxnSpPr>
        <p:spPr>
          <a:xfrm>
            <a:off x="457285" y="11168654"/>
            <a:ext cx="2701659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42"/>
          <p:cNvSpPr>
            <a:spLocks noGrp="1" noChangeArrowheads="1"/>
          </p:cNvSpPr>
          <p:nvPr>
            <p:ph type="ftr" sz="quarter" idx="11"/>
          </p:nvPr>
        </p:nvSpPr>
        <p:spPr>
          <a:xfrm>
            <a:off x="5928896" y="20491537"/>
            <a:ext cx="18417421" cy="883139"/>
          </a:xfrm>
          <a:prstGeom prst="rect">
            <a:avLst/>
          </a:prstGeom>
          <a:ln/>
        </p:spPr>
        <p:txBody>
          <a:bodyPr/>
          <a:lstStyle>
            <a:lvl1pPr algn="ctr">
              <a:defRPr sz="3430">
                <a:solidFill>
                  <a:schemeClr val="tx2"/>
                </a:solidFill>
              </a:defRPr>
            </a:lvl1pPr>
          </a:lstStyle>
          <a:p>
            <a:pPr>
              <a:defRPr/>
            </a:pPr>
            <a:r>
              <a:rPr lang="de-DE"/>
              <a:t>Fallstudie / Wissenschaftliches Arbeiten - &lt;Dozent&gt;</a:t>
            </a:r>
            <a:endParaRPr lang="de-DE" dirty="0"/>
          </a:p>
        </p:txBody>
      </p:sp>
      <p:sp>
        <p:nvSpPr>
          <p:cNvPr id="27" name="Inhaltsplatzhalter 2">
            <a:extLst>
              <a:ext uri="{FF2B5EF4-FFF2-40B4-BE49-F238E27FC236}">
                <a16:creationId xmlns:a16="http://schemas.microsoft.com/office/drawing/2014/main" id="{652CB310-A0F4-4552-A54B-83D5CCEDC779}"/>
              </a:ext>
            </a:extLst>
          </p:cNvPr>
          <p:cNvSpPr>
            <a:spLocks noGrp="1"/>
          </p:cNvSpPr>
          <p:nvPr>
            <p:ph idx="1" hasCustomPrompt="1"/>
          </p:nvPr>
        </p:nvSpPr>
        <p:spPr>
          <a:xfrm>
            <a:off x="357416" y="2494758"/>
            <a:ext cx="13866458" cy="8673897"/>
          </a:xfrm>
          <a:prstGeom prst="rect">
            <a:avLst/>
          </a:prstGeom>
        </p:spPr>
        <p:txBody>
          <a:bodyPr lIns="0" tIns="0" rIns="90000" bIns="0"/>
          <a:lstStyle>
            <a:lvl1pPr marL="0" indent="0">
              <a:spcBef>
                <a:spcPts val="935"/>
              </a:spcBef>
              <a:spcAft>
                <a:spcPts val="1871"/>
              </a:spcAft>
              <a:buClr>
                <a:srgbClr val="23A092"/>
              </a:buClr>
              <a:buFont typeface="Wingdings" pitchFamily="2" charset="2"/>
              <a:buNone/>
              <a:defRPr sz="5613" b="1">
                <a:solidFill>
                  <a:schemeClr val="accent1"/>
                </a:solidFill>
              </a:defRPr>
            </a:lvl1pPr>
            <a:lvl2pPr marL="0" indent="0" algn="l">
              <a:spcBef>
                <a:spcPts val="0"/>
              </a:spcBef>
              <a:spcAft>
                <a:spcPts val="935"/>
              </a:spcAft>
              <a:buClr>
                <a:srgbClr val="23A092"/>
              </a:buClr>
              <a:buSzPct val="80000"/>
              <a:buFont typeface="Wingdings" pitchFamily="2" charset="2"/>
              <a:buNone/>
              <a:defRPr sz="5613">
                <a:solidFill>
                  <a:schemeClr val="tx1"/>
                </a:solidFill>
              </a:defRPr>
            </a:lvl2pPr>
            <a:lvl3pPr marL="846449" indent="-846449" algn="l">
              <a:spcBef>
                <a:spcPts val="0"/>
              </a:spcBef>
              <a:spcAft>
                <a:spcPts val="935"/>
              </a:spcAft>
              <a:buClr>
                <a:schemeClr val="accent1"/>
              </a:buClr>
              <a:buSzPct val="100000"/>
              <a:buFont typeface="Wingdings" pitchFamily="2" charset="2"/>
              <a:buChar char="§"/>
              <a:defRPr sz="5613" b="0" baseline="0">
                <a:solidFill>
                  <a:schemeClr val="tx1"/>
                </a:solidFill>
              </a:defRPr>
            </a:lvl3pPr>
            <a:lvl4pPr marL="836549" indent="0" algn="l">
              <a:spcBef>
                <a:spcPts val="0"/>
              </a:spcBef>
              <a:spcAft>
                <a:spcPts val="935"/>
              </a:spcAft>
              <a:buClr>
                <a:srgbClr val="23A092"/>
              </a:buClr>
              <a:buSzPct val="90000"/>
              <a:buFont typeface="Wingdings" pitchFamily="2" charset="2"/>
              <a:buNone/>
              <a:defRPr sz="5613" baseline="0">
                <a:solidFill>
                  <a:schemeClr val="tx1"/>
                </a:solidFill>
              </a:defRPr>
            </a:lvl4pPr>
            <a:lvl5pPr marL="1687946" indent="-841497" algn="l">
              <a:spcBef>
                <a:spcPts val="0"/>
              </a:spcBef>
              <a:spcAft>
                <a:spcPts val="935"/>
              </a:spcAft>
              <a:buClr>
                <a:schemeClr val="tx2"/>
              </a:buClr>
              <a:buSzPct val="100000"/>
              <a:buFont typeface="Wingdings" pitchFamily="2" charset="2"/>
              <a:buChar char="§"/>
              <a:defRPr sz="4989" b="0" baseline="0">
                <a:solidFill>
                  <a:schemeClr val="tx1"/>
                </a:solidFill>
              </a:defRPr>
            </a:lvl5pPr>
            <a:lvl6pPr marL="1687946" indent="0" algn="l">
              <a:spcBef>
                <a:spcPts val="0"/>
              </a:spcBef>
              <a:spcAft>
                <a:spcPts val="935"/>
              </a:spcAft>
              <a:buFont typeface="Arial" panose="020B0604020202020204" pitchFamily="34" charset="0"/>
              <a:buNone/>
              <a:defRPr sz="4989">
                <a:solidFill>
                  <a:schemeClr val="tx1"/>
                </a:solidFill>
              </a:defRPr>
            </a:lvl6pPr>
            <a:lvl7pPr marL="2509643" indent="-712798">
              <a:spcBef>
                <a:spcPts val="0"/>
              </a:spcBef>
              <a:spcAft>
                <a:spcPts val="935"/>
              </a:spcAft>
              <a:buClr>
                <a:schemeClr val="tx2"/>
              </a:buClr>
              <a:buFont typeface="Wingdings" panose="05000000000000000000" pitchFamily="2" charset="2"/>
              <a:buChar char="§"/>
              <a:defRPr sz="4989"/>
            </a:lvl7pPr>
            <a:lvl8pPr marL="2509643" indent="0">
              <a:spcBef>
                <a:spcPts val="0"/>
              </a:spcBef>
              <a:spcAft>
                <a:spcPts val="935"/>
              </a:spcAft>
              <a:buNone/>
              <a:defRPr sz="4989"/>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28" name="Inhaltsplatzhalter 2">
            <a:extLst>
              <a:ext uri="{FF2B5EF4-FFF2-40B4-BE49-F238E27FC236}">
                <a16:creationId xmlns:a16="http://schemas.microsoft.com/office/drawing/2014/main" id="{58369E87-075C-426D-AE0C-1E46037B454A}"/>
              </a:ext>
            </a:extLst>
          </p:cNvPr>
          <p:cNvSpPr>
            <a:spLocks noGrp="1"/>
          </p:cNvSpPr>
          <p:nvPr>
            <p:ph idx="14" hasCustomPrompt="1"/>
          </p:nvPr>
        </p:nvSpPr>
        <p:spPr>
          <a:xfrm>
            <a:off x="357416" y="11168653"/>
            <a:ext cx="13866458" cy="8838896"/>
          </a:xfrm>
          <a:prstGeom prst="rect">
            <a:avLst/>
          </a:prstGeom>
        </p:spPr>
        <p:txBody>
          <a:bodyPr lIns="0" tIns="46800" rIns="90000" bIns="0"/>
          <a:lstStyle>
            <a:lvl1pPr marL="0" indent="0">
              <a:spcBef>
                <a:spcPts val="935"/>
              </a:spcBef>
              <a:spcAft>
                <a:spcPts val="1871"/>
              </a:spcAft>
              <a:buClr>
                <a:srgbClr val="23A092"/>
              </a:buClr>
              <a:buFont typeface="Wingdings" pitchFamily="2" charset="2"/>
              <a:buNone/>
              <a:defRPr sz="5613" b="1">
                <a:solidFill>
                  <a:schemeClr val="accent1"/>
                </a:solidFill>
              </a:defRPr>
            </a:lvl1pPr>
            <a:lvl2pPr marL="0" indent="0" algn="l">
              <a:spcBef>
                <a:spcPts val="0"/>
              </a:spcBef>
              <a:spcAft>
                <a:spcPts val="935"/>
              </a:spcAft>
              <a:buClr>
                <a:srgbClr val="23A092"/>
              </a:buClr>
              <a:buSzPct val="80000"/>
              <a:buFont typeface="Wingdings" pitchFamily="2" charset="2"/>
              <a:buNone/>
              <a:defRPr sz="5613">
                <a:solidFill>
                  <a:schemeClr val="tx1"/>
                </a:solidFill>
              </a:defRPr>
            </a:lvl2pPr>
            <a:lvl3pPr marL="846449" indent="-846449" algn="l">
              <a:spcBef>
                <a:spcPts val="0"/>
              </a:spcBef>
              <a:spcAft>
                <a:spcPts val="935"/>
              </a:spcAft>
              <a:buClr>
                <a:schemeClr val="accent1"/>
              </a:buClr>
              <a:buSzPct val="100000"/>
              <a:buFont typeface="Wingdings" pitchFamily="2" charset="2"/>
              <a:buChar char="§"/>
              <a:defRPr sz="5613" b="0" baseline="0">
                <a:solidFill>
                  <a:schemeClr val="tx1"/>
                </a:solidFill>
              </a:defRPr>
            </a:lvl3pPr>
            <a:lvl4pPr marL="836549" indent="0" algn="l">
              <a:spcBef>
                <a:spcPts val="0"/>
              </a:spcBef>
              <a:spcAft>
                <a:spcPts val="935"/>
              </a:spcAft>
              <a:buClr>
                <a:srgbClr val="23A092"/>
              </a:buClr>
              <a:buSzPct val="90000"/>
              <a:buFont typeface="Wingdings" pitchFamily="2" charset="2"/>
              <a:buNone/>
              <a:defRPr sz="5613" baseline="0">
                <a:solidFill>
                  <a:schemeClr val="tx1"/>
                </a:solidFill>
              </a:defRPr>
            </a:lvl4pPr>
            <a:lvl5pPr marL="1687946" indent="-841497" algn="l">
              <a:spcBef>
                <a:spcPts val="0"/>
              </a:spcBef>
              <a:spcAft>
                <a:spcPts val="935"/>
              </a:spcAft>
              <a:buClr>
                <a:schemeClr val="tx2"/>
              </a:buClr>
              <a:buSzPct val="100000"/>
              <a:buFont typeface="Wingdings" pitchFamily="2" charset="2"/>
              <a:buChar char="§"/>
              <a:defRPr sz="4989" b="0" baseline="0">
                <a:solidFill>
                  <a:schemeClr val="tx1"/>
                </a:solidFill>
              </a:defRPr>
            </a:lvl5pPr>
            <a:lvl6pPr marL="1687946" indent="0" algn="l">
              <a:spcBef>
                <a:spcPts val="0"/>
              </a:spcBef>
              <a:spcAft>
                <a:spcPts val="935"/>
              </a:spcAft>
              <a:buFont typeface="Arial" panose="020B0604020202020204" pitchFamily="34" charset="0"/>
              <a:buNone/>
              <a:defRPr sz="4989">
                <a:solidFill>
                  <a:schemeClr val="tx1"/>
                </a:solidFill>
              </a:defRPr>
            </a:lvl6pPr>
            <a:lvl7pPr marL="2509643" indent="-712798">
              <a:spcBef>
                <a:spcPts val="0"/>
              </a:spcBef>
              <a:spcAft>
                <a:spcPts val="935"/>
              </a:spcAft>
              <a:buClr>
                <a:schemeClr val="tx2"/>
              </a:buClr>
              <a:buFont typeface="Wingdings" panose="05000000000000000000" pitchFamily="2" charset="2"/>
              <a:buChar char="§"/>
              <a:defRPr sz="4989"/>
            </a:lvl7pPr>
            <a:lvl8pPr marL="2509643" indent="0">
              <a:spcBef>
                <a:spcPts val="0"/>
              </a:spcBef>
              <a:spcAft>
                <a:spcPts val="935"/>
              </a:spcAft>
              <a:buNone/>
              <a:defRPr sz="4989"/>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29" name="Inhaltsplatzhalter 2">
            <a:extLst>
              <a:ext uri="{FF2B5EF4-FFF2-40B4-BE49-F238E27FC236}">
                <a16:creationId xmlns:a16="http://schemas.microsoft.com/office/drawing/2014/main" id="{0994D254-9C4B-4DCA-971C-F5971314F5F4}"/>
              </a:ext>
            </a:extLst>
          </p:cNvPr>
          <p:cNvSpPr>
            <a:spLocks noGrp="1"/>
          </p:cNvSpPr>
          <p:nvPr>
            <p:ph idx="15" hasCustomPrompt="1"/>
          </p:nvPr>
        </p:nvSpPr>
        <p:spPr>
          <a:xfrm>
            <a:off x="14223874" y="2494758"/>
            <a:ext cx="13866458" cy="8673897"/>
          </a:xfrm>
          <a:prstGeom prst="rect">
            <a:avLst/>
          </a:prstGeom>
        </p:spPr>
        <p:txBody>
          <a:bodyPr lIns="90000" tIns="0" rIns="0" bIns="0"/>
          <a:lstStyle>
            <a:lvl1pPr marL="0" indent="0">
              <a:spcBef>
                <a:spcPts val="935"/>
              </a:spcBef>
              <a:spcAft>
                <a:spcPts val="1871"/>
              </a:spcAft>
              <a:buClr>
                <a:srgbClr val="23A092"/>
              </a:buClr>
              <a:buFont typeface="Wingdings" pitchFamily="2" charset="2"/>
              <a:buNone/>
              <a:defRPr sz="5613" b="1">
                <a:solidFill>
                  <a:schemeClr val="accent1"/>
                </a:solidFill>
              </a:defRPr>
            </a:lvl1pPr>
            <a:lvl2pPr marL="0" indent="0" algn="l">
              <a:spcBef>
                <a:spcPts val="0"/>
              </a:spcBef>
              <a:spcAft>
                <a:spcPts val="935"/>
              </a:spcAft>
              <a:buClr>
                <a:srgbClr val="23A092"/>
              </a:buClr>
              <a:buSzPct val="80000"/>
              <a:buFont typeface="Wingdings" pitchFamily="2" charset="2"/>
              <a:buNone/>
              <a:defRPr sz="5613">
                <a:solidFill>
                  <a:schemeClr val="tx1"/>
                </a:solidFill>
              </a:defRPr>
            </a:lvl2pPr>
            <a:lvl3pPr marL="846449" indent="-846449" algn="l">
              <a:spcBef>
                <a:spcPts val="0"/>
              </a:spcBef>
              <a:spcAft>
                <a:spcPts val="935"/>
              </a:spcAft>
              <a:buClr>
                <a:schemeClr val="accent1"/>
              </a:buClr>
              <a:buSzPct val="100000"/>
              <a:buFont typeface="Wingdings" pitchFamily="2" charset="2"/>
              <a:buChar char="§"/>
              <a:defRPr sz="5613" b="0" baseline="0">
                <a:solidFill>
                  <a:schemeClr val="tx1"/>
                </a:solidFill>
              </a:defRPr>
            </a:lvl3pPr>
            <a:lvl4pPr marL="836549" indent="0" algn="l">
              <a:spcBef>
                <a:spcPts val="0"/>
              </a:spcBef>
              <a:spcAft>
                <a:spcPts val="935"/>
              </a:spcAft>
              <a:buClr>
                <a:srgbClr val="23A092"/>
              </a:buClr>
              <a:buSzPct val="90000"/>
              <a:buFont typeface="Wingdings" pitchFamily="2" charset="2"/>
              <a:buNone/>
              <a:defRPr sz="5613" baseline="0">
                <a:solidFill>
                  <a:schemeClr val="tx1"/>
                </a:solidFill>
              </a:defRPr>
            </a:lvl4pPr>
            <a:lvl5pPr marL="1687946" indent="-841497" algn="l">
              <a:spcBef>
                <a:spcPts val="0"/>
              </a:spcBef>
              <a:spcAft>
                <a:spcPts val="935"/>
              </a:spcAft>
              <a:buClr>
                <a:schemeClr val="tx2"/>
              </a:buClr>
              <a:buSzPct val="100000"/>
              <a:buFont typeface="Wingdings" pitchFamily="2" charset="2"/>
              <a:buChar char="§"/>
              <a:defRPr sz="4989" b="0" baseline="0">
                <a:solidFill>
                  <a:schemeClr val="tx1"/>
                </a:solidFill>
              </a:defRPr>
            </a:lvl5pPr>
            <a:lvl6pPr marL="1687946" indent="0" algn="l">
              <a:spcBef>
                <a:spcPts val="0"/>
              </a:spcBef>
              <a:spcAft>
                <a:spcPts val="935"/>
              </a:spcAft>
              <a:buFont typeface="Arial" panose="020B0604020202020204" pitchFamily="34" charset="0"/>
              <a:buNone/>
              <a:defRPr sz="4989">
                <a:solidFill>
                  <a:schemeClr val="tx1"/>
                </a:solidFill>
              </a:defRPr>
            </a:lvl6pPr>
            <a:lvl7pPr marL="2509643" indent="-712798">
              <a:spcBef>
                <a:spcPts val="0"/>
              </a:spcBef>
              <a:spcAft>
                <a:spcPts val="935"/>
              </a:spcAft>
              <a:buClr>
                <a:schemeClr val="tx2"/>
              </a:buClr>
              <a:buFont typeface="Wingdings" panose="05000000000000000000" pitchFamily="2" charset="2"/>
              <a:buChar char="§"/>
              <a:defRPr sz="4989"/>
            </a:lvl7pPr>
            <a:lvl8pPr marL="2509643" indent="0">
              <a:spcBef>
                <a:spcPts val="0"/>
              </a:spcBef>
              <a:spcAft>
                <a:spcPts val="935"/>
              </a:spcAft>
              <a:buNone/>
              <a:defRPr sz="4989"/>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30" name="Inhaltsplatzhalter 2">
            <a:extLst>
              <a:ext uri="{FF2B5EF4-FFF2-40B4-BE49-F238E27FC236}">
                <a16:creationId xmlns:a16="http://schemas.microsoft.com/office/drawing/2014/main" id="{C3758986-AC9C-4363-B8AE-541C2E5AADC9}"/>
              </a:ext>
            </a:extLst>
          </p:cNvPr>
          <p:cNvSpPr>
            <a:spLocks noGrp="1"/>
          </p:cNvSpPr>
          <p:nvPr>
            <p:ph idx="16" hasCustomPrompt="1"/>
          </p:nvPr>
        </p:nvSpPr>
        <p:spPr>
          <a:xfrm>
            <a:off x="14223874" y="11168653"/>
            <a:ext cx="13866458" cy="8838896"/>
          </a:xfrm>
          <a:prstGeom prst="rect">
            <a:avLst/>
          </a:prstGeom>
        </p:spPr>
        <p:txBody>
          <a:bodyPr lIns="90000" tIns="46800" rIns="0" bIns="0"/>
          <a:lstStyle>
            <a:lvl1pPr marL="0" indent="0">
              <a:spcBef>
                <a:spcPts val="935"/>
              </a:spcBef>
              <a:spcAft>
                <a:spcPts val="1871"/>
              </a:spcAft>
              <a:buClr>
                <a:srgbClr val="23A092"/>
              </a:buClr>
              <a:buFont typeface="Wingdings" pitchFamily="2" charset="2"/>
              <a:buNone/>
              <a:defRPr sz="5613" b="1">
                <a:solidFill>
                  <a:schemeClr val="accent1"/>
                </a:solidFill>
              </a:defRPr>
            </a:lvl1pPr>
            <a:lvl2pPr marL="0" indent="0" algn="l">
              <a:spcBef>
                <a:spcPts val="0"/>
              </a:spcBef>
              <a:spcAft>
                <a:spcPts val="935"/>
              </a:spcAft>
              <a:buClr>
                <a:srgbClr val="23A092"/>
              </a:buClr>
              <a:buSzPct val="80000"/>
              <a:buFont typeface="Wingdings" pitchFamily="2" charset="2"/>
              <a:buNone/>
              <a:defRPr sz="5613">
                <a:solidFill>
                  <a:schemeClr val="tx1"/>
                </a:solidFill>
              </a:defRPr>
            </a:lvl2pPr>
            <a:lvl3pPr marL="846449" indent="-846449" algn="l">
              <a:spcBef>
                <a:spcPts val="0"/>
              </a:spcBef>
              <a:spcAft>
                <a:spcPts val="935"/>
              </a:spcAft>
              <a:buClr>
                <a:schemeClr val="accent1"/>
              </a:buClr>
              <a:buSzPct val="100000"/>
              <a:buFont typeface="Wingdings" pitchFamily="2" charset="2"/>
              <a:buChar char="§"/>
              <a:defRPr sz="5613" b="0" baseline="0">
                <a:solidFill>
                  <a:schemeClr val="tx1"/>
                </a:solidFill>
              </a:defRPr>
            </a:lvl3pPr>
            <a:lvl4pPr marL="836549" indent="0" algn="l">
              <a:spcBef>
                <a:spcPts val="0"/>
              </a:spcBef>
              <a:spcAft>
                <a:spcPts val="935"/>
              </a:spcAft>
              <a:buClr>
                <a:srgbClr val="23A092"/>
              </a:buClr>
              <a:buSzPct val="90000"/>
              <a:buFont typeface="Wingdings" pitchFamily="2" charset="2"/>
              <a:buNone/>
              <a:defRPr sz="5613" baseline="0">
                <a:solidFill>
                  <a:schemeClr val="tx1"/>
                </a:solidFill>
              </a:defRPr>
            </a:lvl4pPr>
            <a:lvl5pPr marL="1687946" indent="-841497" algn="l">
              <a:spcBef>
                <a:spcPts val="0"/>
              </a:spcBef>
              <a:spcAft>
                <a:spcPts val="935"/>
              </a:spcAft>
              <a:buClr>
                <a:schemeClr val="tx2"/>
              </a:buClr>
              <a:buSzPct val="100000"/>
              <a:buFont typeface="Wingdings" pitchFamily="2" charset="2"/>
              <a:buChar char="§"/>
              <a:defRPr sz="4989" b="0" baseline="0">
                <a:solidFill>
                  <a:schemeClr val="tx1"/>
                </a:solidFill>
              </a:defRPr>
            </a:lvl5pPr>
            <a:lvl6pPr marL="1687946" indent="0" algn="l">
              <a:spcBef>
                <a:spcPts val="0"/>
              </a:spcBef>
              <a:spcAft>
                <a:spcPts val="935"/>
              </a:spcAft>
              <a:buFont typeface="Arial" panose="020B0604020202020204" pitchFamily="34" charset="0"/>
              <a:buNone/>
              <a:defRPr sz="4989">
                <a:solidFill>
                  <a:schemeClr val="tx1"/>
                </a:solidFill>
              </a:defRPr>
            </a:lvl6pPr>
            <a:lvl7pPr marL="2509643" indent="-712798">
              <a:spcBef>
                <a:spcPts val="0"/>
              </a:spcBef>
              <a:spcAft>
                <a:spcPts val="935"/>
              </a:spcAft>
              <a:buClr>
                <a:schemeClr val="tx2"/>
              </a:buClr>
              <a:buFont typeface="Wingdings" panose="05000000000000000000" pitchFamily="2" charset="2"/>
              <a:buChar char="§"/>
              <a:defRPr sz="4989"/>
            </a:lvl7pPr>
            <a:lvl8pPr marL="2509643" indent="0">
              <a:spcBef>
                <a:spcPts val="0"/>
              </a:spcBef>
              <a:spcAft>
                <a:spcPts val="935"/>
              </a:spcAft>
              <a:buNone/>
              <a:defRPr sz="4989"/>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17" name="Textplatzhalter 2">
            <a:extLst>
              <a:ext uri="{FF2B5EF4-FFF2-40B4-BE49-F238E27FC236}">
                <a16:creationId xmlns:a16="http://schemas.microsoft.com/office/drawing/2014/main" id="{8325FAEE-5F3A-4019-9431-8BC1A4A5F775}"/>
              </a:ext>
            </a:extLst>
          </p:cNvPr>
          <p:cNvSpPr>
            <a:spLocks noGrp="1"/>
          </p:cNvSpPr>
          <p:nvPr>
            <p:ph type="body" sz="quarter" idx="17" hasCustomPrompt="1"/>
          </p:nvPr>
        </p:nvSpPr>
        <p:spPr>
          <a:xfrm>
            <a:off x="362674" y="19081212"/>
            <a:ext cx="13866458" cy="925632"/>
          </a:xfrm>
          <a:prstGeom prst="rect">
            <a:avLst/>
          </a:prstGeom>
        </p:spPr>
        <p:txBody>
          <a:bodyPr lIns="0" rIns="0" bIns="0" anchor="b"/>
          <a:lstStyle>
            <a:lvl1pPr marL="0" indent="0" algn="l">
              <a:buNone/>
              <a:defRPr sz="3118">
                <a:solidFill>
                  <a:schemeClr val="tx2"/>
                </a:solidFill>
              </a:defRPr>
            </a:lvl1pPr>
          </a:lstStyle>
          <a:p>
            <a:pPr lvl="0"/>
            <a:r>
              <a:rPr lang="de-DE" dirty="0"/>
              <a:t>Quellenangaben</a:t>
            </a:r>
          </a:p>
        </p:txBody>
      </p:sp>
      <p:sp>
        <p:nvSpPr>
          <p:cNvPr id="18" name="Titel 1">
            <a:extLst>
              <a:ext uri="{FF2B5EF4-FFF2-40B4-BE49-F238E27FC236}">
                <a16:creationId xmlns:a16="http://schemas.microsoft.com/office/drawing/2014/main" id="{C91F9282-4004-4264-A997-EFC0DAEF75E8}"/>
              </a:ext>
            </a:extLst>
          </p:cNvPr>
          <p:cNvSpPr>
            <a:spLocks noGrp="1"/>
          </p:cNvSpPr>
          <p:nvPr>
            <p:ph type="title" hasCustomPrompt="1"/>
          </p:nvPr>
        </p:nvSpPr>
        <p:spPr>
          <a:xfrm>
            <a:off x="72034" y="66000"/>
            <a:ext cx="27547057" cy="1110926"/>
          </a:xfrm>
          <a:prstGeom prst="rect">
            <a:avLst/>
          </a:prstGeom>
        </p:spPr>
        <p:txBody>
          <a:bodyPr anchor="b"/>
          <a:lstStyle>
            <a:lvl1pPr algn="l">
              <a:defRPr sz="4989" b="0">
                <a:solidFill>
                  <a:schemeClr val="tx2"/>
                </a:solidFill>
              </a:defRPr>
            </a:lvl1pPr>
          </a:lstStyle>
          <a:p>
            <a:r>
              <a:rPr lang="de-DE" dirty="0"/>
              <a:t>Abschnittsbereich / Oberthema (optional)</a:t>
            </a:r>
          </a:p>
        </p:txBody>
      </p:sp>
      <p:sp>
        <p:nvSpPr>
          <p:cNvPr id="19" name="Textplatzhalter 7">
            <a:extLst>
              <a:ext uri="{FF2B5EF4-FFF2-40B4-BE49-F238E27FC236}">
                <a16:creationId xmlns:a16="http://schemas.microsoft.com/office/drawing/2014/main" id="{178F3D2F-0192-420B-B0A2-58E083CBAD23}"/>
              </a:ext>
            </a:extLst>
          </p:cNvPr>
          <p:cNvSpPr>
            <a:spLocks noGrp="1"/>
          </p:cNvSpPr>
          <p:nvPr>
            <p:ph type="body" sz="quarter" idx="13" hasCustomPrompt="1"/>
          </p:nvPr>
        </p:nvSpPr>
        <p:spPr>
          <a:xfrm>
            <a:off x="72033" y="845713"/>
            <a:ext cx="27597062" cy="1122700"/>
          </a:xfrm>
          <a:prstGeom prst="rect">
            <a:avLst/>
          </a:prstGeom>
        </p:spPr>
        <p:txBody>
          <a:bodyPr anchor="t"/>
          <a:lstStyle>
            <a:lvl1pPr algn="l">
              <a:buNone/>
              <a:defRPr sz="6236" b="1">
                <a:solidFill>
                  <a:schemeClr val="accent1"/>
                </a:solidFill>
              </a:defRPr>
            </a:lvl1pPr>
          </a:lstStyle>
          <a:p>
            <a:pPr lvl="0"/>
            <a:r>
              <a:rPr lang="de-DE" dirty="0"/>
              <a:t>Folientitel</a:t>
            </a:r>
          </a:p>
        </p:txBody>
      </p:sp>
    </p:spTree>
    <p:extLst>
      <p:ext uri="{BB962C8B-B14F-4D97-AF65-F5344CB8AC3E}">
        <p14:creationId xmlns:p14="http://schemas.microsoft.com/office/powerpoint/2010/main" val="122044039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Übung">
    <p:spTree>
      <p:nvGrpSpPr>
        <p:cNvPr id="1" name=""/>
        <p:cNvGrpSpPr/>
        <p:nvPr/>
      </p:nvGrpSpPr>
      <p:grpSpPr>
        <a:xfrm>
          <a:off x="0" y="0"/>
          <a:ext cx="0" cy="0"/>
          <a:chOff x="0" y="0"/>
          <a:chExt cx="0" cy="0"/>
        </a:xfrm>
      </p:grpSpPr>
      <p:sp>
        <p:nvSpPr>
          <p:cNvPr id="11" name="Rechteck 10"/>
          <p:cNvSpPr/>
          <p:nvPr userDrawn="1"/>
        </p:nvSpPr>
        <p:spPr>
          <a:xfrm>
            <a:off x="0" y="1024634"/>
            <a:ext cx="27629112" cy="10728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119">
              <a:solidFill>
                <a:schemeClr val="bg1"/>
              </a:solidFill>
            </a:endParaRPr>
          </a:p>
        </p:txBody>
      </p:sp>
      <p:sp>
        <p:nvSpPr>
          <p:cNvPr id="10" name="Rectangle 41"/>
          <p:cNvSpPr>
            <a:spLocks noGrp="1" noChangeArrowheads="1"/>
          </p:cNvSpPr>
          <p:nvPr>
            <p:ph type="sldNum" sz="quarter" idx="10"/>
          </p:nvPr>
        </p:nvSpPr>
        <p:spPr>
          <a:xfrm>
            <a:off x="25128142" y="20491537"/>
            <a:ext cx="5045869" cy="883139"/>
          </a:xfrm>
          <a:prstGeom prst="rect">
            <a:avLst/>
          </a:prstGeom>
          <a:ln/>
        </p:spPr>
        <p:txBody>
          <a:bodyPr/>
          <a:lstStyle>
            <a:lvl1pPr algn="r">
              <a:defRPr sz="3430">
                <a:solidFill>
                  <a:schemeClr val="tx2"/>
                </a:solidFill>
              </a:defRPr>
            </a:lvl1pPr>
          </a:lstStyle>
          <a:p>
            <a:pPr>
              <a:defRPr/>
            </a:pPr>
            <a:fld id="{2A3A57D9-08E7-4A35-820C-6C5F68307974}" type="slidenum">
              <a:rPr lang="de-DE" smtClean="0"/>
              <a:pPr>
                <a:defRPr/>
              </a:pPr>
              <a:t>‹Nr.›</a:t>
            </a:fld>
            <a:endParaRPr lang="de-DE" dirty="0"/>
          </a:p>
        </p:txBody>
      </p:sp>
      <p:sp>
        <p:nvSpPr>
          <p:cNvPr id="13" name="Rectangle 43"/>
          <p:cNvSpPr>
            <a:spLocks noGrp="1" noChangeArrowheads="1"/>
          </p:cNvSpPr>
          <p:nvPr>
            <p:ph type="dt" sz="half" idx="12"/>
          </p:nvPr>
        </p:nvSpPr>
        <p:spPr>
          <a:xfrm>
            <a:off x="59398" y="20491537"/>
            <a:ext cx="5045869" cy="883139"/>
          </a:xfrm>
          <a:prstGeom prst="rect">
            <a:avLst/>
          </a:prstGeom>
          <a:ln/>
        </p:spPr>
        <p:txBody>
          <a:bodyPr/>
          <a:lstStyle>
            <a:lvl1pPr>
              <a:defRPr sz="3430">
                <a:solidFill>
                  <a:schemeClr val="tx2"/>
                </a:solidFill>
              </a:defRPr>
            </a:lvl1pPr>
          </a:lstStyle>
          <a:p>
            <a:pPr>
              <a:defRPr/>
            </a:pPr>
            <a:fld id="{115BEA8E-237C-43D0-9DF4-6D10D6E49CDA}" type="datetime1">
              <a:rPr lang="de-DE" smtClean="0"/>
              <a:t>13.01.2021</a:t>
            </a:fld>
            <a:endParaRPr lang="de-DE" dirty="0"/>
          </a:p>
        </p:txBody>
      </p:sp>
      <p:sp>
        <p:nvSpPr>
          <p:cNvPr id="15" name="Rectangle 42"/>
          <p:cNvSpPr>
            <a:spLocks noGrp="1" noChangeArrowheads="1"/>
          </p:cNvSpPr>
          <p:nvPr>
            <p:ph type="ftr" sz="quarter" idx="11"/>
          </p:nvPr>
        </p:nvSpPr>
        <p:spPr>
          <a:xfrm>
            <a:off x="5928896" y="20491537"/>
            <a:ext cx="18417421" cy="883139"/>
          </a:xfrm>
          <a:prstGeom prst="rect">
            <a:avLst/>
          </a:prstGeom>
          <a:ln/>
        </p:spPr>
        <p:txBody>
          <a:bodyPr/>
          <a:lstStyle>
            <a:lvl1pPr algn="ctr">
              <a:defRPr sz="3430">
                <a:solidFill>
                  <a:schemeClr val="tx2"/>
                </a:solidFill>
              </a:defRPr>
            </a:lvl1pPr>
          </a:lstStyle>
          <a:p>
            <a:pPr>
              <a:defRPr/>
            </a:pPr>
            <a:r>
              <a:rPr lang="de-DE"/>
              <a:t>Fallstudie / Wissenschaftliches Arbeiten - &lt;Dozent&gt;</a:t>
            </a:r>
            <a:endParaRPr lang="de-DE" dirty="0"/>
          </a:p>
        </p:txBody>
      </p:sp>
      <p:sp>
        <p:nvSpPr>
          <p:cNvPr id="12" name="Inhaltsplatzhalter 2">
            <a:extLst>
              <a:ext uri="{FF2B5EF4-FFF2-40B4-BE49-F238E27FC236}">
                <a16:creationId xmlns:a16="http://schemas.microsoft.com/office/drawing/2014/main" id="{A9F05F16-3A52-45BF-9CBC-542DC4822FA2}"/>
              </a:ext>
            </a:extLst>
          </p:cNvPr>
          <p:cNvSpPr>
            <a:spLocks noGrp="1"/>
          </p:cNvSpPr>
          <p:nvPr>
            <p:ph idx="1" hasCustomPrompt="1"/>
          </p:nvPr>
        </p:nvSpPr>
        <p:spPr>
          <a:xfrm>
            <a:off x="357581" y="2494756"/>
            <a:ext cx="27652249" cy="17523005"/>
          </a:xfrm>
          <a:prstGeom prst="rect">
            <a:avLst/>
          </a:prstGeom>
        </p:spPr>
        <p:txBody>
          <a:bodyPr lIns="0" tIns="0" rIns="0" bIns="0"/>
          <a:lstStyle>
            <a:lvl1pPr marL="0" indent="0" algn="l">
              <a:spcBef>
                <a:spcPts val="935"/>
              </a:spcBef>
              <a:spcAft>
                <a:spcPts val="1871"/>
              </a:spcAft>
              <a:buClr>
                <a:srgbClr val="23A092"/>
              </a:buClr>
              <a:buFont typeface="Wingdings" pitchFamily="2" charset="2"/>
              <a:buNone/>
              <a:defRPr sz="5613" b="1">
                <a:solidFill>
                  <a:schemeClr val="accent1"/>
                </a:solidFill>
              </a:defRPr>
            </a:lvl1pPr>
            <a:lvl2pPr marL="0" indent="0" algn="l">
              <a:spcBef>
                <a:spcPts val="0"/>
              </a:spcBef>
              <a:spcAft>
                <a:spcPts val="935"/>
              </a:spcAft>
              <a:buClr>
                <a:srgbClr val="23A092"/>
              </a:buClr>
              <a:buSzPct val="80000"/>
              <a:buFont typeface="Wingdings" pitchFamily="2" charset="2"/>
              <a:buNone/>
              <a:defRPr sz="5613">
                <a:solidFill>
                  <a:schemeClr val="tx1"/>
                </a:solidFill>
              </a:defRPr>
            </a:lvl2pPr>
            <a:lvl3pPr marL="846449" indent="-846449" algn="l">
              <a:spcBef>
                <a:spcPts val="0"/>
              </a:spcBef>
              <a:spcAft>
                <a:spcPts val="935"/>
              </a:spcAft>
              <a:buClr>
                <a:schemeClr val="accent1"/>
              </a:buClr>
              <a:buSzPct val="100000"/>
              <a:buFont typeface="Wingdings" pitchFamily="2" charset="2"/>
              <a:buChar char="§"/>
              <a:defRPr sz="5613" b="0" baseline="0">
                <a:solidFill>
                  <a:schemeClr val="tx1"/>
                </a:solidFill>
              </a:defRPr>
            </a:lvl3pPr>
            <a:lvl4pPr marL="836549" indent="0" algn="l">
              <a:spcBef>
                <a:spcPts val="0"/>
              </a:spcBef>
              <a:spcAft>
                <a:spcPts val="935"/>
              </a:spcAft>
              <a:buClr>
                <a:srgbClr val="23A092"/>
              </a:buClr>
              <a:buSzPct val="90000"/>
              <a:buFont typeface="Wingdings" pitchFamily="2" charset="2"/>
              <a:buNone/>
              <a:defRPr sz="5613" baseline="0">
                <a:solidFill>
                  <a:schemeClr val="tx1"/>
                </a:solidFill>
              </a:defRPr>
            </a:lvl4pPr>
            <a:lvl5pPr marL="1687946" indent="-841497" algn="l">
              <a:spcBef>
                <a:spcPts val="0"/>
              </a:spcBef>
              <a:spcAft>
                <a:spcPts val="935"/>
              </a:spcAft>
              <a:buClr>
                <a:schemeClr val="tx2"/>
              </a:buClr>
              <a:buSzPct val="100000"/>
              <a:buFont typeface="Wingdings" pitchFamily="2" charset="2"/>
              <a:buChar char="§"/>
              <a:defRPr sz="4989" b="0" baseline="0">
                <a:solidFill>
                  <a:schemeClr val="tx1"/>
                </a:solidFill>
              </a:defRPr>
            </a:lvl5pPr>
            <a:lvl6pPr marL="1687946" indent="0" algn="l">
              <a:spcBef>
                <a:spcPts val="0"/>
              </a:spcBef>
              <a:spcAft>
                <a:spcPts val="935"/>
              </a:spcAft>
              <a:buFont typeface="Arial" panose="020B0604020202020204" pitchFamily="34" charset="0"/>
              <a:buNone/>
              <a:defRPr sz="4989">
                <a:solidFill>
                  <a:schemeClr val="tx1"/>
                </a:solidFill>
              </a:defRPr>
            </a:lvl6pPr>
            <a:lvl7pPr marL="2509643" indent="-712798" algn="l">
              <a:spcBef>
                <a:spcPts val="0"/>
              </a:spcBef>
              <a:spcAft>
                <a:spcPts val="935"/>
              </a:spcAft>
              <a:buClr>
                <a:schemeClr val="tx2"/>
              </a:buClr>
              <a:buFont typeface="Wingdings" panose="05000000000000000000" pitchFamily="2" charset="2"/>
              <a:buChar char="§"/>
              <a:defRPr sz="4989"/>
            </a:lvl7pPr>
            <a:lvl8pPr marL="2509643" indent="0" algn="l">
              <a:spcBef>
                <a:spcPts val="0"/>
              </a:spcBef>
              <a:spcAft>
                <a:spcPts val="935"/>
              </a:spcAft>
              <a:buNone/>
              <a:defRPr sz="4989"/>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16" name="Textplatzhalter 2">
            <a:extLst>
              <a:ext uri="{FF2B5EF4-FFF2-40B4-BE49-F238E27FC236}">
                <a16:creationId xmlns:a16="http://schemas.microsoft.com/office/drawing/2014/main" id="{46D1816B-1B41-4E61-BFDC-3EB1A71F1DE7}"/>
              </a:ext>
            </a:extLst>
          </p:cNvPr>
          <p:cNvSpPr>
            <a:spLocks noGrp="1"/>
          </p:cNvSpPr>
          <p:nvPr>
            <p:ph type="body" sz="quarter" idx="14" hasCustomPrompt="1"/>
          </p:nvPr>
        </p:nvSpPr>
        <p:spPr>
          <a:xfrm>
            <a:off x="362674" y="19081212"/>
            <a:ext cx="27647156" cy="925632"/>
          </a:xfrm>
          <a:prstGeom prst="rect">
            <a:avLst/>
          </a:prstGeom>
        </p:spPr>
        <p:txBody>
          <a:bodyPr lIns="0" rIns="0" bIns="0" anchor="b"/>
          <a:lstStyle>
            <a:lvl1pPr marL="0" indent="0" algn="l">
              <a:buNone/>
              <a:defRPr sz="3118">
                <a:solidFill>
                  <a:schemeClr val="tx2"/>
                </a:solidFill>
              </a:defRPr>
            </a:lvl1pPr>
          </a:lstStyle>
          <a:p>
            <a:pPr lvl="0"/>
            <a:r>
              <a:rPr lang="de-DE" dirty="0"/>
              <a:t>Quellenangaben</a:t>
            </a:r>
          </a:p>
        </p:txBody>
      </p:sp>
      <p:sp>
        <p:nvSpPr>
          <p:cNvPr id="17" name="Titel 1">
            <a:extLst>
              <a:ext uri="{FF2B5EF4-FFF2-40B4-BE49-F238E27FC236}">
                <a16:creationId xmlns:a16="http://schemas.microsoft.com/office/drawing/2014/main" id="{6488099D-5961-495C-87C1-6251B66F916B}"/>
              </a:ext>
            </a:extLst>
          </p:cNvPr>
          <p:cNvSpPr>
            <a:spLocks noGrp="1"/>
          </p:cNvSpPr>
          <p:nvPr>
            <p:ph type="title" hasCustomPrompt="1"/>
          </p:nvPr>
        </p:nvSpPr>
        <p:spPr>
          <a:xfrm>
            <a:off x="72034" y="66000"/>
            <a:ext cx="27547057" cy="1110926"/>
          </a:xfrm>
          <a:prstGeom prst="rect">
            <a:avLst/>
          </a:prstGeom>
        </p:spPr>
        <p:txBody>
          <a:bodyPr anchor="b"/>
          <a:lstStyle>
            <a:lvl1pPr algn="l">
              <a:defRPr sz="4989" b="0">
                <a:solidFill>
                  <a:schemeClr val="tx2"/>
                </a:solidFill>
              </a:defRPr>
            </a:lvl1pPr>
          </a:lstStyle>
          <a:p>
            <a:r>
              <a:rPr lang="de-DE" dirty="0"/>
              <a:t>Abschnittsbereich / Oberthema (optional)</a:t>
            </a:r>
          </a:p>
        </p:txBody>
      </p:sp>
      <p:sp>
        <p:nvSpPr>
          <p:cNvPr id="18" name="Textplatzhalter 7">
            <a:extLst>
              <a:ext uri="{FF2B5EF4-FFF2-40B4-BE49-F238E27FC236}">
                <a16:creationId xmlns:a16="http://schemas.microsoft.com/office/drawing/2014/main" id="{47E61A00-62C4-4E10-90FB-9D484BD69501}"/>
              </a:ext>
            </a:extLst>
          </p:cNvPr>
          <p:cNvSpPr>
            <a:spLocks noGrp="1"/>
          </p:cNvSpPr>
          <p:nvPr>
            <p:ph type="body" sz="quarter" idx="13" hasCustomPrompt="1"/>
          </p:nvPr>
        </p:nvSpPr>
        <p:spPr>
          <a:xfrm>
            <a:off x="72033" y="912530"/>
            <a:ext cx="27597062" cy="1122700"/>
          </a:xfrm>
          <a:prstGeom prst="rect">
            <a:avLst/>
          </a:prstGeom>
        </p:spPr>
        <p:txBody>
          <a:bodyPr anchor="t"/>
          <a:lstStyle>
            <a:lvl1pPr algn="l">
              <a:buNone/>
              <a:defRPr sz="6236" b="1">
                <a:solidFill>
                  <a:schemeClr val="bg1"/>
                </a:solidFill>
              </a:defRPr>
            </a:lvl1pPr>
          </a:lstStyle>
          <a:p>
            <a:pPr lvl="0"/>
            <a:r>
              <a:rPr lang="de-DE" dirty="0"/>
              <a:t>Folientitel</a:t>
            </a:r>
          </a:p>
        </p:txBody>
      </p:sp>
    </p:spTree>
    <p:extLst>
      <p:ext uri="{BB962C8B-B14F-4D97-AF65-F5344CB8AC3E}">
        <p14:creationId xmlns:p14="http://schemas.microsoft.com/office/powerpoint/2010/main" val="110988201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eiß">
    <p:spTree>
      <p:nvGrpSpPr>
        <p:cNvPr id="1" name=""/>
        <p:cNvGrpSpPr/>
        <p:nvPr/>
      </p:nvGrpSpPr>
      <p:grpSpPr>
        <a:xfrm>
          <a:off x="0" y="0"/>
          <a:ext cx="0" cy="0"/>
          <a:chOff x="0" y="0"/>
          <a:chExt cx="0" cy="0"/>
        </a:xfrm>
      </p:grpSpPr>
      <p:sp>
        <p:nvSpPr>
          <p:cNvPr id="10" name="Rechteck 9"/>
          <p:cNvSpPr/>
          <p:nvPr userDrawn="1"/>
        </p:nvSpPr>
        <p:spPr>
          <a:xfrm>
            <a:off x="0" y="0"/>
            <a:ext cx="30275213" cy="2138362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119"/>
          </a:p>
        </p:txBody>
      </p:sp>
      <p:sp>
        <p:nvSpPr>
          <p:cNvPr id="8" name="Textplatzhalter 2">
            <a:extLst>
              <a:ext uri="{FF2B5EF4-FFF2-40B4-BE49-F238E27FC236}">
                <a16:creationId xmlns:a16="http://schemas.microsoft.com/office/drawing/2014/main" id="{4ACCB45B-DC4A-4746-B6DB-FAC2F18E5FBC}"/>
              </a:ext>
            </a:extLst>
          </p:cNvPr>
          <p:cNvSpPr>
            <a:spLocks noGrp="1"/>
          </p:cNvSpPr>
          <p:nvPr>
            <p:ph type="body" sz="quarter" idx="14" hasCustomPrompt="1"/>
          </p:nvPr>
        </p:nvSpPr>
        <p:spPr>
          <a:xfrm>
            <a:off x="362674" y="20190701"/>
            <a:ext cx="27647156" cy="925632"/>
          </a:xfrm>
          <a:prstGeom prst="rect">
            <a:avLst/>
          </a:prstGeom>
        </p:spPr>
        <p:txBody>
          <a:bodyPr lIns="0" rIns="0" bIns="0" anchor="b"/>
          <a:lstStyle>
            <a:lvl1pPr marL="0" indent="0" algn="l">
              <a:buNone/>
              <a:defRPr sz="3118">
                <a:solidFill>
                  <a:schemeClr val="tx2"/>
                </a:solidFill>
              </a:defRPr>
            </a:lvl1pPr>
          </a:lstStyle>
          <a:p>
            <a:pPr lvl="0"/>
            <a:r>
              <a:rPr lang="de-DE" dirty="0"/>
              <a:t>Quellenangaben</a:t>
            </a:r>
          </a:p>
        </p:txBody>
      </p:sp>
    </p:spTree>
    <p:extLst>
      <p:ext uri="{BB962C8B-B14F-4D97-AF65-F5344CB8AC3E}">
        <p14:creationId xmlns:p14="http://schemas.microsoft.com/office/powerpoint/2010/main" val="1832813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4" name="Rectangle 41"/>
          <p:cNvSpPr>
            <a:spLocks noGrp="1" noChangeArrowheads="1"/>
          </p:cNvSpPr>
          <p:nvPr>
            <p:ph type="sldNum" sz="quarter" idx="10"/>
          </p:nvPr>
        </p:nvSpPr>
        <p:spPr>
          <a:xfrm>
            <a:off x="25191215" y="20016314"/>
            <a:ext cx="5045869" cy="883139"/>
          </a:xfrm>
          <a:prstGeom prst="rect">
            <a:avLst/>
          </a:prstGeom>
          <a:ln/>
        </p:spPr>
        <p:txBody>
          <a:bodyPr/>
          <a:lstStyle>
            <a:lvl1pPr algn="r">
              <a:defRPr sz="3430">
                <a:solidFill>
                  <a:schemeClr val="accent1"/>
                </a:solidFill>
              </a:defRPr>
            </a:lvl1pPr>
          </a:lstStyle>
          <a:p>
            <a:pPr>
              <a:defRPr/>
            </a:pPr>
            <a:fld id="{2A3A57D9-08E7-4A35-820C-6C5F68307974}" type="slidenum">
              <a:rPr lang="de-DE" smtClean="0"/>
              <a:pPr>
                <a:defRPr/>
              </a:pPr>
              <a:t>‹Nr.›</a:t>
            </a:fld>
            <a:endParaRPr lang="de-DE" dirty="0"/>
          </a:p>
        </p:txBody>
      </p:sp>
      <p:sp>
        <p:nvSpPr>
          <p:cNvPr id="5" name="Rectangle 42"/>
          <p:cNvSpPr>
            <a:spLocks noGrp="1" noChangeArrowheads="1"/>
          </p:cNvSpPr>
          <p:nvPr>
            <p:ph type="ftr" sz="quarter" idx="11"/>
          </p:nvPr>
        </p:nvSpPr>
        <p:spPr>
          <a:xfrm>
            <a:off x="5928896" y="20016314"/>
            <a:ext cx="18417421" cy="883139"/>
          </a:xfrm>
          <a:prstGeom prst="rect">
            <a:avLst/>
          </a:prstGeom>
          <a:ln/>
        </p:spPr>
        <p:txBody>
          <a:bodyPr/>
          <a:lstStyle>
            <a:lvl1pPr algn="ctr">
              <a:defRPr sz="3430">
                <a:solidFill>
                  <a:schemeClr val="accent1"/>
                </a:solidFill>
              </a:defRPr>
            </a:lvl1pPr>
          </a:lstStyle>
          <a:p>
            <a:pPr>
              <a:defRPr/>
            </a:pPr>
            <a:r>
              <a:rPr lang="de-DE"/>
              <a:t>Fallstudie / Wissenschaftliches Arbeiten - &lt;Dozent&gt;</a:t>
            </a:r>
            <a:endParaRPr lang="de-DE" dirty="0"/>
          </a:p>
        </p:txBody>
      </p:sp>
      <p:sp>
        <p:nvSpPr>
          <p:cNvPr id="6" name="Rectangle 43"/>
          <p:cNvSpPr>
            <a:spLocks noGrp="1" noChangeArrowheads="1"/>
          </p:cNvSpPr>
          <p:nvPr>
            <p:ph type="dt" sz="half" idx="12"/>
          </p:nvPr>
        </p:nvSpPr>
        <p:spPr>
          <a:xfrm>
            <a:off x="114241" y="20016314"/>
            <a:ext cx="5045869" cy="883139"/>
          </a:xfrm>
          <a:prstGeom prst="rect">
            <a:avLst/>
          </a:prstGeom>
          <a:ln/>
        </p:spPr>
        <p:txBody>
          <a:bodyPr/>
          <a:lstStyle>
            <a:lvl1pPr>
              <a:defRPr sz="3430">
                <a:solidFill>
                  <a:schemeClr val="accent1"/>
                </a:solidFill>
              </a:defRPr>
            </a:lvl1pPr>
          </a:lstStyle>
          <a:p>
            <a:pPr>
              <a:defRPr/>
            </a:pPr>
            <a:fld id="{D173083D-3A7A-4131-8C55-05A3CB917DD0}" type="datetime1">
              <a:rPr lang="de-DE" smtClean="0"/>
              <a:t>13.01.2021</a:t>
            </a:fld>
            <a:endParaRPr lang="de-DE" dirty="0"/>
          </a:p>
        </p:txBody>
      </p:sp>
      <p:sp>
        <p:nvSpPr>
          <p:cNvPr id="2" name="Titel 1"/>
          <p:cNvSpPr>
            <a:spLocks noGrp="1"/>
          </p:cNvSpPr>
          <p:nvPr>
            <p:ph type="title" hasCustomPrompt="1"/>
          </p:nvPr>
        </p:nvSpPr>
        <p:spPr>
          <a:xfrm>
            <a:off x="374785" y="539542"/>
            <a:ext cx="26276600" cy="1110926"/>
          </a:xfrm>
          <a:prstGeom prst="rect">
            <a:avLst/>
          </a:prstGeom>
        </p:spPr>
        <p:txBody>
          <a:bodyPr anchor="b"/>
          <a:lstStyle>
            <a:lvl1pPr>
              <a:defRPr sz="4989" b="0">
                <a:solidFill>
                  <a:schemeClr val="accent1"/>
                </a:solidFill>
              </a:defRPr>
            </a:lvl1pPr>
          </a:lstStyle>
          <a:p>
            <a:r>
              <a:rPr lang="de-DE" dirty="0"/>
              <a:t>Abschnittsbereich/ Oberthema (optional)</a:t>
            </a:r>
          </a:p>
        </p:txBody>
      </p:sp>
      <p:sp>
        <p:nvSpPr>
          <p:cNvPr id="3" name="Inhaltsplatzhalter 2"/>
          <p:cNvSpPr>
            <a:spLocks noGrp="1"/>
          </p:cNvSpPr>
          <p:nvPr>
            <p:ph idx="1" hasCustomPrompt="1"/>
          </p:nvPr>
        </p:nvSpPr>
        <p:spPr>
          <a:xfrm>
            <a:off x="355484" y="3029347"/>
            <a:ext cx="27531045" cy="16767319"/>
          </a:xfrm>
        </p:spPr>
        <p:txBody>
          <a:bodyPr/>
          <a:lstStyle>
            <a:lvl1pPr>
              <a:spcBef>
                <a:spcPts val="3742"/>
              </a:spcBef>
              <a:spcAft>
                <a:spcPts val="1871"/>
              </a:spcAft>
              <a:buClr>
                <a:srgbClr val="23A092"/>
              </a:buClr>
              <a:buFont typeface="Wingdings" pitchFamily="2" charset="2"/>
              <a:buNone/>
              <a:defRPr sz="6236" b="1">
                <a:solidFill>
                  <a:schemeClr val="tx2"/>
                </a:solidFill>
              </a:defRPr>
            </a:lvl1pPr>
            <a:lvl2pPr marL="0" indent="0" algn="just">
              <a:spcBef>
                <a:spcPts val="0"/>
              </a:spcBef>
              <a:spcAft>
                <a:spcPts val="1871"/>
              </a:spcAft>
              <a:buClr>
                <a:srgbClr val="23A092"/>
              </a:buClr>
              <a:buSzPct val="80000"/>
              <a:buFont typeface="Wingdings" pitchFamily="2" charset="2"/>
              <a:buNone/>
              <a:defRPr sz="5613">
                <a:solidFill>
                  <a:schemeClr val="tx1"/>
                </a:solidFill>
              </a:defRPr>
            </a:lvl2pPr>
            <a:lvl3pPr marL="841497" indent="-841497">
              <a:spcBef>
                <a:spcPts val="1871"/>
              </a:spcBef>
              <a:spcAft>
                <a:spcPts val="935"/>
              </a:spcAft>
              <a:buClr>
                <a:schemeClr val="tx2"/>
              </a:buClr>
              <a:buSzPct val="90000"/>
              <a:buFont typeface="Wingdings" pitchFamily="2" charset="2"/>
              <a:buChar char="§"/>
              <a:defRPr sz="5613" b="0" baseline="0">
                <a:solidFill>
                  <a:schemeClr val="tx1"/>
                </a:solidFill>
              </a:defRPr>
            </a:lvl3pPr>
            <a:lvl4pPr marL="1702794" indent="-836549">
              <a:spcBef>
                <a:spcPts val="0"/>
              </a:spcBef>
              <a:spcAft>
                <a:spcPts val="935"/>
              </a:spcAft>
              <a:buClr>
                <a:srgbClr val="23A092"/>
              </a:buClr>
              <a:buSzPct val="90000"/>
              <a:buFont typeface="Wingdings" pitchFamily="2" charset="2"/>
              <a:buNone/>
              <a:defRPr sz="5613" baseline="0">
                <a:solidFill>
                  <a:schemeClr val="tx2"/>
                </a:solidFill>
              </a:defRPr>
            </a:lvl4pPr>
            <a:lvl5pPr marL="1702794" indent="-836549">
              <a:spcBef>
                <a:spcPts val="468"/>
              </a:spcBef>
              <a:spcAft>
                <a:spcPts val="0"/>
              </a:spcAft>
              <a:buClr>
                <a:schemeClr val="accent1"/>
              </a:buClr>
              <a:buSzPct val="80000"/>
              <a:buFont typeface="Wingdings" pitchFamily="2" charset="2"/>
              <a:buChar char="§"/>
              <a:defRPr sz="4989" b="1" baseline="0">
                <a:solidFill>
                  <a:schemeClr val="accent1"/>
                </a:solidFill>
              </a:defRPr>
            </a:lvl5pPr>
            <a:lvl6pPr marL="2524492" indent="-712798">
              <a:buNone/>
              <a:defRPr sz="4989"/>
            </a:lvl6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p:txBody>
      </p:sp>
      <p:sp>
        <p:nvSpPr>
          <p:cNvPr id="8" name="Textplatzhalter 7"/>
          <p:cNvSpPr>
            <a:spLocks noGrp="1"/>
          </p:cNvSpPr>
          <p:nvPr>
            <p:ph type="body" sz="quarter" idx="13" hasCustomPrompt="1"/>
          </p:nvPr>
        </p:nvSpPr>
        <p:spPr>
          <a:xfrm>
            <a:off x="374785" y="1372056"/>
            <a:ext cx="26324298" cy="1122700"/>
          </a:xfrm>
        </p:spPr>
        <p:txBody>
          <a:bodyPr anchor="t"/>
          <a:lstStyle>
            <a:lvl1pPr>
              <a:buNone/>
              <a:defRPr sz="5613" b="1">
                <a:solidFill>
                  <a:schemeClr val="tx2"/>
                </a:solidFill>
              </a:defRPr>
            </a:lvl1pPr>
          </a:lstStyle>
          <a:p>
            <a:pPr lvl="0"/>
            <a:r>
              <a:rPr lang="de-DE" dirty="0"/>
              <a:t>Folientitel</a:t>
            </a:r>
          </a:p>
        </p:txBody>
      </p:sp>
    </p:spTree>
    <p:extLst>
      <p:ext uri="{BB962C8B-B14F-4D97-AF65-F5344CB8AC3E}">
        <p14:creationId xmlns:p14="http://schemas.microsoft.com/office/powerpoint/2010/main" val="4167236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80A28A88-E595-4778-A47C-03924397B47B}"/>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28057673" y="421025"/>
            <a:ext cx="1787906" cy="1683750"/>
          </a:xfrm>
          <a:prstGeom prst="rect">
            <a:avLst/>
          </a:prstGeom>
        </p:spPr>
      </p:pic>
      <p:sp>
        <p:nvSpPr>
          <p:cNvPr id="7" name="Rechteck 6"/>
          <p:cNvSpPr/>
          <p:nvPr/>
        </p:nvSpPr>
        <p:spPr>
          <a:xfrm>
            <a:off x="404719" y="20318840"/>
            <a:ext cx="29440857" cy="56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119"/>
          </a:p>
        </p:txBody>
      </p:sp>
      <p:sp>
        <p:nvSpPr>
          <p:cNvPr id="10" name="Rechteck 9"/>
          <p:cNvSpPr/>
          <p:nvPr userDrawn="1"/>
        </p:nvSpPr>
        <p:spPr>
          <a:xfrm>
            <a:off x="405259" y="2032798"/>
            <a:ext cx="27223853" cy="56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119"/>
          </a:p>
        </p:txBody>
      </p:sp>
    </p:spTree>
    <p:extLst>
      <p:ext uri="{BB962C8B-B14F-4D97-AF65-F5344CB8AC3E}">
        <p14:creationId xmlns:p14="http://schemas.microsoft.com/office/powerpoint/2010/main" val="46342610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hf hdr="0" dt="0"/>
  <p:txStyles>
    <p:titleStyle>
      <a:lvl1pPr algn="l" rtl="0" eaLnBrk="1" fontAlgn="base" hangingPunct="1">
        <a:spcBef>
          <a:spcPct val="0"/>
        </a:spcBef>
        <a:spcAft>
          <a:spcPct val="0"/>
        </a:spcAft>
        <a:defRPr sz="7483" b="1">
          <a:solidFill>
            <a:srgbClr val="23A092"/>
          </a:solidFill>
          <a:latin typeface="+mj-lt"/>
          <a:ea typeface="+mj-ea"/>
          <a:cs typeface="+mj-cs"/>
        </a:defRPr>
      </a:lvl1pPr>
      <a:lvl2pPr algn="r" rtl="0" eaLnBrk="1" fontAlgn="base" hangingPunct="1">
        <a:spcBef>
          <a:spcPct val="0"/>
        </a:spcBef>
        <a:spcAft>
          <a:spcPct val="0"/>
        </a:spcAft>
        <a:defRPr sz="9354">
          <a:solidFill>
            <a:schemeClr val="tx1"/>
          </a:solidFill>
          <a:latin typeface="Arial" charset="0"/>
        </a:defRPr>
      </a:lvl2pPr>
      <a:lvl3pPr algn="r" rtl="0" eaLnBrk="1" fontAlgn="base" hangingPunct="1">
        <a:spcBef>
          <a:spcPct val="0"/>
        </a:spcBef>
        <a:spcAft>
          <a:spcPct val="0"/>
        </a:spcAft>
        <a:defRPr sz="9354">
          <a:solidFill>
            <a:schemeClr val="tx1"/>
          </a:solidFill>
          <a:latin typeface="Arial" charset="0"/>
        </a:defRPr>
      </a:lvl3pPr>
      <a:lvl4pPr algn="r" rtl="0" eaLnBrk="1" fontAlgn="base" hangingPunct="1">
        <a:spcBef>
          <a:spcPct val="0"/>
        </a:spcBef>
        <a:spcAft>
          <a:spcPct val="0"/>
        </a:spcAft>
        <a:defRPr sz="9354">
          <a:solidFill>
            <a:schemeClr val="tx1"/>
          </a:solidFill>
          <a:latin typeface="Arial" charset="0"/>
        </a:defRPr>
      </a:lvl4pPr>
      <a:lvl5pPr algn="r" rtl="0" eaLnBrk="1" fontAlgn="base" hangingPunct="1">
        <a:spcBef>
          <a:spcPct val="0"/>
        </a:spcBef>
        <a:spcAft>
          <a:spcPct val="0"/>
        </a:spcAft>
        <a:defRPr sz="9354">
          <a:solidFill>
            <a:schemeClr val="tx1"/>
          </a:solidFill>
          <a:latin typeface="Arial" charset="0"/>
        </a:defRPr>
      </a:lvl5pPr>
      <a:lvl6pPr marL="1425595" algn="r" rtl="0" eaLnBrk="1" fontAlgn="base" hangingPunct="1">
        <a:spcBef>
          <a:spcPct val="0"/>
        </a:spcBef>
        <a:spcAft>
          <a:spcPct val="0"/>
        </a:spcAft>
        <a:defRPr sz="9354">
          <a:solidFill>
            <a:schemeClr val="tx1"/>
          </a:solidFill>
          <a:latin typeface="Arial" charset="0"/>
        </a:defRPr>
      </a:lvl6pPr>
      <a:lvl7pPr marL="2851191" algn="r" rtl="0" eaLnBrk="1" fontAlgn="base" hangingPunct="1">
        <a:spcBef>
          <a:spcPct val="0"/>
        </a:spcBef>
        <a:spcAft>
          <a:spcPct val="0"/>
        </a:spcAft>
        <a:defRPr sz="9354">
          <a:solidFill>
            <a:schemeClr val="tx1"/>
          </a:solidFill>
          <a:latin typeface="Arial" charset="0"/>
        </a:defRPr>
      </a:lvl7pPr>
      <a:lvl8pPr marL="4276786" algn="r" rtl="0" eaLnBrk="1" fontAlgn="base" hangingPunct="1">
        <a:spcBef>
          <a:spcPct val="0"/>
        </a:spcBef>
        <a:spcAft>
          <a:spcPct val="0"/>
        </a:spcAft>
        <a:defRPr sz="9354">
          <a:solidFill>
            <a:schemeClr val="tx1"/>
          </a:solidFill>
          <a:latin typeface="Arial" charset="0"/>
        </a:defRPr>
      </a:lvl8pPr>
      <a:lvl9pPr marL="5702381" algn="r" rtl="0" eaLnBrk="1" fontAlgn="base" hangingPunct="1">
        <a:spcBef>
          <a:spcPct val="0"/>
        </a:spcBef>
        <a:spcAft>
          <a:spcPct val="0"/>
        </a:spcAft>
        <a:defRPr sz="9354">
          <a:solidFill>
            <a:schemeClr val="tx1"/>
          </a:solidFill>
          <a:latin typeface="Arial" charset="0"/>
        </a:defRPr>
      </a:lvl9pPr>
    </p:titleStyle>
    <p:bodyStyle>
      <a:lvl1pPr marL="1069196" indent="-1069196" algn="l" rtl="0" eaLnBrk="1" fontAlgn="base" hangingPunct="1">
        <a:spcBef>
          <a:spcPct val="20000"/>
        </a:spcBef>
        <a:spcAft>
          <a:spcPct val="0"/>
        </a:spcAft>
        <a:buChar char="-"/>
        <a:defRPr sz="6860">
          <a:solidFill>
            <a:schemeClr val="tx1"/>
          </a:solidFill>
          <a:latin typeface="+mn-lt"/>
          <a:ea typeface="+mn-ea"/>
          <a:cs typeface="+mn-cs"/>
        </a:defRPr>
      </a:lvl1pPr>
      <a:lvl2pPr marL="2316592" indent="-890997" algn="l" rtl="0" eaLnBrk="1" fontAlgn="base" hangingPunct="1">
        <a:spcBef>
          <a:spcPct val="20000"/>
        </a:spcBef>
        <a:spcAft>
          <a:spcPct val="0"/>
        </a:spcAft>
        <a:buChar char="+"/>
        <a:defRPr sz="6236">
          <a:solidFill>
            <a:schemeClr val="tx1"/>
          </a:solidFill>
          <a:latin typeface="+mn-lt"/>
        </a:defRPr>
      </a:lvl2pPr>
      <a:lvl3pPr marL="3563988" indent="-712798" algn="l" rtl="0" eaLnBrk="1" fontAlgn="base" hangingPunct="1">
        <a:spcBef>
          <a:spcPct val="20000"/>
        </a:spcBef>
        <a:spcAft>
          <a:spcPct val="0"/>
        </a:spcAft>
        <a:buChar char="•"/>
        <a:defRPr>
          <a:solidFill>
            <a:schemeClr val="tx1"/>
          </a:solidFill>
          <a:latin typeface="+mn-lt"/>
        </a:defRPr>
      </a:lvl3pPr>
      <a:lvl4pPr marL="4989584" indent="-712798" algn="l" rtl="0" eaLnBrk="1" fontAlgn="base" hangingPunct="1">
        <a:spcBef>
          <a:spcPct val="20000"/>
        </a:spcBef>
        <a:spcAft>
          <a:spcPct val="0"/>
        </a:spcAft>
        <a:buFont typeface="Wingdings" pitchFamily="2" charset="2"/>
        <a:buChar char="Ø"/>
        <a:defRPr sz="4989">
          <a:solidFill>
            <a:schemeClr val="tx1"/>
          </a:solidFill>
          <a:latin typeface="+mn-lt"/>
        </a:defRPr>
      </a:lvl4pPr>
      <a:lvl5pPr marL="6415179" indent="-712798" algn="l" rtl="0" eaLnBrk="1" fontAlgn="base" hangingPunct="1">
        <a:spcBef>
          <a:spcPct val="20000"/>
        </a:spcBef>
        <a:spcAft>
          <a:spcPct val="0"/>
        </a:spcAft>
        <a:buChar char="o"/>
        <a:defRPr sz="4365">
          <a:solidFill>
            <a:schemeClr val="tx1"/>
          </a:solidFill>
          <a:latin typeface="+mn-lt"/>
        </a:defRPr>
      </a:lvl5pPr>
      <a:lvl6pPr marL="7840774" indent="-712798" algn="l" rtl="0" eaLnBrk="1" fontAlgn="base" hangingPunct="1">
        <a:spcBef>
          <a:spcPct val="20000"/>
        </a:spcBef>
        <a:spcAft>
          <a:spcPct val="0"/>
        </a:spcAft>
        <a:buChar char="o"/>
        <a:defRPr sz="4365">
          <a:solidFill>
            <a:schemeClr val="tx1"/>
          </a:solidFill>
          <a:latin typeface="+mn-lt"/>
        </a:defRPr>
      </a:lvl6pPr>
      <a:lvl7pPr marL="9266370" indent="-712798" algn="l" rtl="0" eaLnBrk="1" fontAlgn="base" hangingPunct="1">
        <a:spcBef>
          <a:spcPct val="20000"/>
        </a:spcBef>
        <a:spcAft>
          <a:spcPct val="0"/>
        </a:spcAft>
        <a:buChar char="o"/>
        <a:defRPr sz="4365">
          <a:solidFill>
            <a:schemeClr val="tx1"/>
          </a:solidFill>
          <a:latin typeface="+mn-lt"/>
        </a:defRPr>
      </a:lvl7pPr>
      <a:lvl8pPr marL="10691965" indent="-712798" algn="l" rtl="0" eaLnBrk="1" fontAlgn="base" hangingPunct="1">
        <a:spcBef>
          <a:spcPct val="20000"/>
        </a:spcBef>
        <a:spcAft>
          <a:spcPct val="0"/>
        </a:spcAft>
        <a:buChar char="o"/>
        <a:defRPr sz="4365">
          <a:solidFill>
            <a:schemeClr val="tx1"/>
          </a:solidFill>
          <a:latin typeface="+mn-lt"/>
        </a:defRPr>
      </a:lvl8pPr>
      <a:lvl9pPr marL="12117560" indent="-712798" algn="l" rtl="0" eaLnBrk="1" fontAlgn="base" hangingPunct="1">
        <a:spcBef>
          <a:spcPct val="20000"/>
        </a:spcBef>
        <a:spcAft>
          <a:spcPct val="0"/>
        </a:spcAft>
        <a:buChar char="o"/>
        <a:defRPr sz="4365">
          <a:solidFill>
            <a:schemeClr val="tx1"/>
          </a:solidFill>
          <a:latin typeface="+mn-lt"/>
        </a:defRPr>
      </a:lvl9pPr>
    </p:bodyStyle>
    <p:otherStyle>
      <a:defPPr>
        <a:defRPr lang="de-DE"/>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42">
          <p15:clr>
            <a:srgbClr val="A4A3A4"/>
          </p15:clr>
        </p15:guide>
        <p15:guide id="4" orient="horz" pos="2273">
          <p15:clr>
            <a:srgbClr val="A4A3A4"/>
          </p15:clr>
        </p15:guide>
        <p15:guide id="6" orient="horz" pos="504">
          <p15:clr>
            <a:srgbClr val="A4A3A4"/>
          </p15:clr>
        </p15:guide>
        <p15:guide id="8" pos="2699">
          <p15:clr>
            <a:srgbClr val="A4A3A4"/>
          </p15:clr>
        </p15:guide>
        <p15:guide id="9" pos="5329">
          <p15:clr>
            <a:srgbClr val="A4A3A4"/>
          </p15:clr>
        </p15:guide>
        <p15:guide id="10" pos="5692">
          <p15:clr>
            <a:srgbClr val="A4A3A4"/>
          </p15:clr>
        </p15:guide>
        <p15:guide id="11" pos="68">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projektmagazin.de/glossarterm/business-model-canva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EAC255B-5246-44BD-8046-9660027622BA}"/>
              </a:ext>
            </a:extLst>
          </p:cNvPr>
          <p:cNvSpPr>
            <a:spLocks noGrp="1"/>
          </p:cNvSpPr>
          <p:nvPr>
            <p:ph sz="quarter" idx="13"/>
          </p:nvPr>
        </p:nvSpPr>
        <p:spPr/>
        <p:txBody>
          <a:bodyPr/>
          <a:lstStyle/>
          <a:p>
            <a:r>
              <a:rPr lang="de-DE" dirty="0"/>
              <a:t>	Fallstudie / Wissenschaftliches Arbeiten</a:t>
            </a:r>
          </a:p>
        </p:txBody>
      </p:sp>
      <p:sp>
        <p:nvSpPr>
          <p:cNvPr id="4" name="Inhaltsplatzhalter 3">
            <a:extLst>
              <a:ext uri="{FF2B5EF4-FFF2-40B4-BE49-F238E27FC236}">
                <a16:creationId xmlns:a16="http://schemas.microsoft.com/office/drawing/2014/main" id="{138E5752-D578-4AAA-AD96-510A2A0B98E8}"/>
              </a:ext>
            </a:extLst>
          </p:cNvPr>
          <p:cNvSpPr>
            <a:spLocks noGrp="1"/>
          </p:cNvSpPr>
          <p:nvPr>
            <p:ph sz="quarter" idx="14"/>
          </p:nvPr>
        </p:nvSpPr>
        <p:spPr/>
        <p:txBody>
          <a:bodyPr/>
          <a:lstStyle/>
          <a:p>
            <a:endParaRPr lang="de-DE"/>
          </a:p>
        </p:txBody>
      </p:sp>
      <p:sp>
        <p:nvSpPr>
          <p:cNvPr id="6" name="Inhaltsplatzhalter 5">
            <a:extLst>
              <a:ext uri="{FF2B5EF4-FFF2-40B4-BE49-F238E27FC236}">
                <a16:creationId xmlns:a16="http://schemas.microsoft.com/office/drawing/2014/main" id="{9C501D19-7237-4DFE-94C0-3E6A0DED651A}"/>
              </a:ext>
            </a:extLst>
          </p:cNvPr>
          <p:cNvSpPr>
            <a:spLocks noGrp="1"/>
          </p:cNvSpPr>
          <p:nvPr>
            <p:ph sz="quarter" idx="15"/>
          </p:nvPr>
        </p:nvSpPr>
        <p:spPr/>
        <p:txBody>
          <a:bodyPr/>
          <a:lstStyle/>
          <a:p>
            <a:r>
              <a:rPr lang="de-DE" dirty="0"/>
              <a:t>Forschungs- und Literatur </a:t>
            </a:r>
            <a:r>
              <a:rPr lang="de-DE" dirty="0" err="1"/>
              <a:t>Canvase</a:t>
            </a:r>
            <a:endParaRPr lang="de-DE" dirty="0"/>
          </a:p>
        </p:txBody>
      </p:sp>
      <p:pic>
        <p:nvPicPr>
          <p:cNvPr id="3" name="Grafik 2">
            <a:extLst>
              <a:ext uri="{FF2B5EF4-FFF2-40B4-BE49-F238E27FC236}">
                <a16:creationId xmlns:a16="http://schemas.microsoft.com/office/drawing/2014/main" id="{DAF8B3BE-787E-4B78-A1AC-EA630B19C43E}"/>
              </a:ext>
            </a:extLst>
          </p:cNvPr>
          <p:cNvPicPr>
            <a:picLocks noChangeAspect="1"/>
          </p:cNvPicPr>
          <p:nvPr/>
        </p:nvPicPr>
        <p:blipFill>
          <a:blip r:embed="rId2"/>
          <a:stretch>
            <a:fillRect/>
          </a:stretch>
        </p:blipFill>
        <p:spPr>
          <a:xfrm>
            <a:off x="1066125" y="631267"/>
            <a:ext cx="15821313" cy="11171265"/>
          </a:xfrm>
          <a:prstGeom prst="rect">
            <a:avLst/>
          </a:prstGeom>
        </p:spPr>
      </p:pic>
    </p:spTree>
    <p:extLst>
      <p:ext uri="{BB962C8B-B14F-4D97-AF65-F5344CB8AC3E}">
        <p14:creationId xmlns:p14="http://schemas.microsoft.com/office/powerpoint/2010/main" val="4079903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abgerundete Ecken 4">
            <a:extLst>
              <a:ext uri="{FF2B5EF4-FFF2-40B4-BE49-F238E27FC236}">
                <a16:creationId xmlns:a16="http://schemas.microsoft.com/office/drawing/2014/main" id="{9E6B463F-24B2-4D77-8A66-EB2810B7588D}"/>
              </a:ext>
            </a:extLst>
          </p:cNvPr>
          <p:cNvSpPr/>
          <p:nvPr/>
        </p:nvSpPr>
        <p:spPr>
          <a:xfrm>
            <a:off x="458434" y="9577938"/>
            <a:ext cx="14230960" cy="4902615"/>
          </a:xfrm>
          <a:prstGeom prst="roundRect">
            <a:avLst/>
          </a:prstGeom>
          <a:solidFill>
            <a:schemeClr val="bg1"/>
          </a:solidFill>
          <a:ln w="25400" cap="rnd">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Forschungsziele:</a:t>
            </a:r>
          </a:p>
          <a:p>
            <a:r>
              <a:rPr lang="de-DE" sz="2400" dirty="0">
                <a:solidFill>
                  <a:schemeClr val="tx1"/>
                </a:solidFill>
              </a:rPr>
              <a:t>Es soll in einem einfachen, leicht reproduzierbaren Experiment überprüft werden, ob WLAN Strahlung bei den herkömmlichen Frequenzen von 2,4 und 5 </a:t>
            </a:r>
            <a:r>
              <a:rPr lang="de-DE" sz="2400" dirty="0" err="1">
                <a:solidFill>
                  <a:schemeClr val="tx1"/>
                </a:solidFill>
              </a:rPr>
              <a:t>Ghz</a:t>
            </a:r>
            <a:r>
              <a:rPr lang="de-DE" sz="2400" dirty="0">
                <a:solidFill>
                  <a:schemeClr val="tx1"/>
                </a:solidFill>
              </a:rPr>
              <a:t> eine Wachstumsstörung aufweisen.</a:t>
            </a:r>
          </a:p>
          <a:p>
            <a:r>
              <a:rPr lang="de-DE" sz="2400" dirty="0">
                <a:solidFill>
                  <a:schemeClr val="tx1"/>
                </a:solidFill>
              </a:rPr>
              <a:t>Es soll geprüft werden, ob die Ergebnisse der dänischen Studie nachvollzogen werden können. Schwachstellen des dänischen Versuchs sollen vermieden werden und der versuch in einer kontrollierten Umgebung nachvollzogen werden.</a:t>
            </a:r>
          </a:p>
        </p:txBody>
      </p:sp>
      <p:sp>
        <p:nvSpPr>
          <p:cNvPr id="6" name="Rechteck: abgerundete Ecken 5">
            <a:extLst>
              <a:ext uri="{FF2B5EF4-FFF2-40B4-BE49-F238E27FC236}">
                <a16:creationId xmlns:a16="http://schemas.microsoft.com/office/drawing/2014/main" id="{1C9DFE08-4E3D-46E2-9002-6F3E85A7A8A2}"/>
              </a:ext>
            </a:extLst>
          </p:cNvPr>
          <p:cNvSpPr/>
          <p:nvPr/>
        </p:nvSpPr>
        <p:spPr>
          <a:xfrm>
            <a:off x="14960622" y="9668437"/>
            <a:ext cx="7338937" cy="10089038"/>
          </a:xfrm>
          <a:prstGeom prst="roundRect">
            <a:avLst/>
          </a:prstGeom>
          <a:solidFill>
            <a:schemeClr val="bg1"/>
          </a:solidFill>
          <a:ln w="254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Forschungsfragen:</a:t>
            </a:r>
          </a:p>
          <a:p>
            <a:pPr marL="514350" indent="-514350">
              <a:buFont typeface="+mj-lt"/>
              <a:buAutoNum type="arabicPeriod"/>
            </a:pPr>
            <a:r>
              <a:rPr lang="de-DE" sz="2400" dirty="0">
                <a:solidFill>
                  <a:schemeClr val="tx1"/>
                </a:solidFill>
              </a:rPr>
              <a:t>Hat WLAN Strahlung einen messbaren Einfluss auf das Wachstum von Kresse-Pflanzen?</a:t>
            </a:r>
          </a:p>
          <a:p>
            <a:pPr marL="514350" indent="-514350">
              <a:buFont typeface="+mj-lt"/>
              <a:buAutoNum type="arabicPeriod"/>
            </a:pPr>
            <a:r>
              <a:rPr lang="de-DE" sz="2400" dirty="0">
                <a:solidFill>
                  <a:schemeClr val="tx1"/>
                </a:solidFill>
              </a:rPr>
              <a:t>Spielt die Signalfrequenz eine Rolle (2.4, 5.0 GHz)?</a:t>
            </a:r>
          </a:p>
          <a:p>
            <a:pPr marL="514350" indent="-514350">
              <a:buFont typeface="+mj-lt"/>
              <a:buAutoNum type="arabicPeriod"/>
            </a:pPr>
            <a:r>
              <a:rPr lang="de-DE" sz="2400" dirty="0">
                <a:solidFill>
                  <a:schemeClr val="tx1"/>
                </a:solidFill>
              </a:rPr>
              <a:t>Spielt die Strahlungsintensität eine Rolle?</a:t>
            </a:r>
          </a:p>
          <a:p>
            <a:pPr marL="514350" indent="-514350">
              <a:buFont typeface="+mj-lt"/>
              <a:buAutoNum type="arabicPeriod"/>
            </a:pPr>
            <a:r>
              <a:rPr lang="de-DE" sz="2400" dirty="0">
                <a:solidFill>
                  <a:schemeClr val="tx1"/>
                </a:solidFill>
              </a:rPr>
              <a:t>Spielt die Entfernung vom WLAN Router eine Rolle?</a:t>
            </a:r>
          </a:p>
          <a:p>
            <a:endParaRPr lang="de-DE" sz="2800" dirty="0">
              <a:solidFill>
                <a:schemeClr val="tx1"/>
              </a:solidFill>
            </a:endParaRPr>
          </a:p>
          <a:p>
            <a:endParaRPr lang="de-DE" sz="3200" dirty="0">
              <a:solidFill>
                <a:schemeClr val="tx1">
                  <a:alpha val="55000"/>
                </a:schemeClr>
              </a:solidFill>
            </a:endParaRPr>
          </a:p>
          <a:p>
            <a:endParaRPr lang="de-DE" sz="3200" dirty="0">
              <a:solidFill>
                <a:schemeClr val="tx1">
                  <a:alpha val="55000"/>
                </a:schemeClr>
              </a:solidFill>
            </a:endParaRPr>
          </a:p>
        </p:txBody>
      </p:sp>
      <p:sp>
        <p:nvSpPr>
          <p:cNvPr id="7" name="Rechteck: abgerundete Ecken 6">
            <a:extLst>
              <a:ext uri="{FF2B5EF4-FFF2-40B4-BE49-F238E27FC236}">
                <a16:creationId xmlns:a16="http://schemas.microsoft.com/office/drawing/2014/main" id="{5DEB4325-6D5F-4CBA-B34C-08452E818D26}"/>
              </a:ext>
            </a:extLst>
          </p:cNvPr>
          <p:cNvSpPr/>
          <p:nvPr/>
        </p:nvSpPr>
        <p:spPr>
          <a:xfrm>
            <a:off x="22595306" y="9668437"/>
            <a:ext cx="7044490" cy="10089038"/>
          </a:xfrm>
          <a:prstGeom prst="roundRect">
            <a:avLst/>
          </a:prstGeom>
          <a:solidFill>
            <a:schemeClr val="bg1"/>
          </a:solidFill>
          <a:ln w="254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Hypothesen:</a:t>
            </a:r>
          </a:p>
          <a:p>
            <a:pPr marL="514350" indent="-514350">
              <a:buFont typeface="+mj-lt"/>
              <a:buAutoNum type="arabicPeriod"/>
            </a:pPr>
            <a:r>
              <a:rPr lang="de-DE" sz="2400" dirty="0">
                <a:solidFill>
                  <a:schemeClr val="tx1"/>
                </a:solidFill>
              </a:rPr>
              <a:t>Wenn Kresse-Samen in der Nähe eines WLAN-Routers (20 cm) zur Keimung gebracht werden, dann keimen diese Pflanzen signifikant schlechter als in einer abgeschirmten Umgebung – bei sonst gleichen Bedingungen.</a:t>
            </a:r>
            <a:br>
              <a:rPr lang="de-DE" sz="2400" dirty="0">
                <a:solidFill>
                  <a:schemeClr val="tx1"/>
                </a:solidFill>
              </a:rPr>
            </a:br>
            <a:r>
              <a:rPr lang="de-DE" sz="2400" dirty="0">
                <a:solidFill>
                  <a:schemeClr val="tx1"/>
                </a:solidFill>
              </a:rPr>
              <a:t> Als Kriterium soll das Verhältnis der gekeimten Samen zu nicht gekeimten Samen, die Farbe der Kresse (grün, braun) und die Keimdauer verwendet werden.</a:t>
            </a:r>
          </a:p>
          <a:p>
            <a:endParaRPr lang="de-DE" sz="3200" b="1" dirty="0">
              <a:solidFill>
                <a:schemeClr val="tx1">
                  <a:alpha val="55000"/>
                </a:schemeClr>
              </a:solidFill>
            </a:endParaRPr>
          </a:p>
        </p:txBody>
      </p:sp>
      <p:sp>
        <p:nvSpPr>
          <p:cNvPr id="8" name="Rechteck: abgerundete Ecken 7">
            <a:extLst>
              <a:ext uri="{FF2B5EF4-FFF2-40B4-BE49-F238E27FC236}">
                <a16:creationId xmlns:a16="http://schemas.microsoft.com/office/drawing/2014/main" id="{286CACA9-DB6D-484C-9E33-92B57D36613C}"/>
              </a:ext>
            </a:extLst>
          </p:cNvPr>
          <p:cNvSpPr/>
          <p:nvPr/>
        </p:nvSpPr>
        <p:spPr>
          <a:xfrm>
            <a:off x="14960623" y="5533159"/>
            <a:ext cx="14679174" cy="3660302"/>
          </a:xfrm>
          <a:prstGeom prst="roundRect">
            <a:avLst/>
          </a:prstGeom>
          <a:solidFill>
            <a:schemeClr val="bg1"/>
          </a:solidFill>
          <a:ln w="254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Annahmen/Voraussetzungen:</a:t>
            </a:r>
          </a:p>
          <a:p>
            <a:r>
              <a:rPr lang="de-DE" sz="2400" dirty="0">
                <a:solidFill>
                  <a:schemeClr val="tx1"/>
                </a:solidFill>
              </a:rPr>
              <a:t>Übertragbarkeit von Ergebnissen mit Pflanzen (Kresse) auf Menschen/Säugetiere</a:t>
            </a:r>
          </a:p>
          <a:p>
            <a:r>
              <a:rPr lang="de-DE" sz="2400" dirty="0">
                <a:solidFill>
                  <a:schemeClr val="tx1"/>
                </a:solidFill>
              </a:rPr>
              <a:t>Pflanzen und Säugetiere </a:t>
            </a:r>
            <a:r>
              <a:rPr lang="de-DE" sz="2400">
                <a:solidFill>
                  <a:schemeClr val="tx1"/>
                </a:solidFill>
              </a:rPr>
              <a:t>reagieren gleich </a:t>
            </a:r>
            <a:r>
              <a:rPr lang="de-DE" sz="2400" dirty="0">
                <a:solidFill>
                  <a:schemeClr val="tx1"/>
                </a:solidFill>
              </a:rPr>
              <a:t>auf WLAN Strahlung.</a:t>
            </a:r>
          </a:p>
          <a:p>
            <a:endParaRPr lang="de-DE" sz="3200" b="1" dirty="0">
              <a:solidFill>
                <a:schemeClr val="tx1">
                  <a:alpha val="55000"/>
                </a:schemeClr>
              </a:solidFill>
            </a:endParaRPr>
          </a:p>
        </p:txBody>
      </p:sp>
      <p:sp>
        <p:nvSpPr>
          <p:cNvPr id="19" name="Titel 18">
            <a:extLst>
              <a:ext uri="{FF2B5EF4-FFF2-40B4-BE49-F238E27FC236}">
                <a16:creationId xmlns:a16="http://schemas.microsoft.com/office/drawing/2014/main" id="{4A5390F8-65A3-49DB-B356-D7E8D05AE700}"/>
              </a:ext>
            </a:extLst>
          </p:cNvPr>
          <p:cNvSpPr>
            <a:spLocks noGrp="1"/>
          </p:cNvSpPr>
          <p:nvPr>
            <p:ph type="title"/>
          </p:nvPr>
        </p:nvSpPr>
        <p:spPr>
          <a:xfrm>
            <a:off x="458434" y="1216301"/>
            <a:ext cx="10148084" cy="1110925"/>
          </a:xfrm>
          <a:ln>
            <a:solidFill>
              <a:schemeClr val="accent1"/>
            </a:solidFill>
          </a:ln>
        </p:spPr>
        <p:txBody>
          <a:bodyPr anchor="t"/>
          <a:lstStyle/>
          <a:p>
            <a:r>
              <a:rPr lang="de-DE" sz="2800" dirty="0"/>
              <a:t>Projektname: </a:t>
            </a:r>
            <a:r>
              <a:rPr lang="de-DE" sz="2800" dirty="0" err="1"/>
              <a:t>WLANKresse</a:t>
            </a:r>
            <a:endParaRPr lang="de-DE" sz="2800" dirty="0"/>
          </a:p>
        </p:txBody>
      </p:sp>
      <p:sp>
        <p:nvSpPr>
          <p:cNvPr id="21" name="Textplatzhalter 20">
            <a:extLst>
              <a:ext uri="{FF2B5EF4-FFF2-40B4-BE49-F238E27FC236}">
                <a16:creationId xmlns:a16="http://schemas.microsoft.com/office/drawing/2014/main" id="{930D93C5-8470-4DAA-8B04-58DF295A9219}"/>
              </a:ext>
            </a:extLst>
          </p:cNvPr>
          <p:cNvSpPr>
            <a:spLocks noGrp="1"/>
          </p:cNvSpPr>
          <p:nvPr>
            <p:ph type="body" sz="quarter" idx="13"/>
          </p:nvPr>
        </p:nvSpPr>
        <p:spPr>
          <a:xfrm>
            <a:off x="428944" y="8949"/>
            <a:ext cx="26833683" cy="1122700"/>
          </a:xfrm>
        </p:spPr>
        <p:txBody>
          <a:bodyPr/>
          <a:lstStyle/>
          <a:p>
            <a:r>
              <a:rPr lang="de-DE" dirty="0"/>
              <a:t>Research-Canvas I: Beispiel Einfluss von WLAN auf </a:t>
            </a:r>
            <a:r>
              <a:rPr lang="de-DE" dirty="0" err="1"/>
              <a:t>Kressewachstum</a:t>
            </a:r>
            <a:endParaRPr lang="de-DE" b="0" dirty="0"/>
          </a:p>
        </p:txBody>
      </p:sp>
      <p:sp>
        <p:nvSpPr>
          <p:cNvPr id="3" name="Foliennummernplatzhalter 2">
            <a:extLst>
              <a:ext uri="{FF2B5EF4-FFF2-40B4-BE49-F238E27FC236}">
                <a16:creationId xmlns:a16="http://schemas.microsoft.com/office/drawing/2014/main" id="{9495E3A9-BFB8-44EF-9FB1-7ACCC789F314}"/>
              </a:ext>
            </a:extLst>
          </p:cNvPr>
          <p:cNvSpPr>
            <a:spLocks noGrp="1"/>
          </p:cNvSpPr>
          <p:nvPr>
            <p:ph type="sldNum" sz="quarter" idx="10"/>
          </p:nvPr>
        </p:nvSpPr>
        <p:spPr/>
        <p:txBody>
          <a:bodyPr anchor="b"/>
          <a:lstStyle/>
          <a:p>
            <a:pPr>
              <a:defRPr/>
            </a:pPr>
            <a:fld id="{2A3A57D9-08E7-4A35-820C-6C5F68307974}" type="slidenum">
              <a:rPr lang="de-DE"/>
              <a:pPr>
                <a:defRPr/>
              </a:pPr>
              <a:t>10</a:t>
            </a:fld>
            <a:endParaRPr lang="de-DE" dirty="0"/>
          </a:p>
        </p:txBody>
      </p:sp>
      <p:sp>
        <p:nvSpPr>
          <p:cNvPr id="15" name="Fußzeilenplatzhalter 14">
            <a:extLst>
              <a:ext uri="{FF2B5EF4-FFF2-40B4-BE49-F238E27FC236}">
                <a16:creationId xmlns:a16="http://schemas.microsoft.com/office/drawing/2014/main" id="{9DF9BF22-A897-4B1E-A184-F9A5DD072B50}"/>
              </a:ext>
            </a:extLst>
          </p:cNvPr>
          <p:cNvSpPr>
            <a:spLocks noGrp="1"/>
          </p:cNvSpPr>
          <p:nvPr>
            <p:ph type="ftr" sz="quarter" idx="11"/>
          </p:nvPr>
        </p:nvSpPr>
        <p:spPr/>
        <p:txBody>
          <a:bodyPr anchor="b"/>
          <a:lstStyle/>
          <a:p>
            <a:r>
              <a:rPr lang="de-DE"/>
              <a:t>Fallstudie / Wissenschaftliches Arbeiten - &lt;Dozent&gt;</a:t>
            </a:r>
            <a:endParaRPr lang="de-DE" dirty="0"/>
          </a:p>
        </p:txBody>
      </p:sp>
      <p:sp>
        <p:nvSpPr>
          <p:cNvPr id="23" name="Titel 18">
            <a:extLst>
              <a:ext uri="{FF2B5EF4-FFF2-40B4-BE49-F238E27FC236}">
                <a16:creationId xmlns:a16="http://schemas.microsoft.com/office/drawing/2014/main" id="{B8339656-D26D-489E-BC6A-85E5EF7F2BAE}"/>
              </a:ext>
            </a:extLst>
          </p:cNvPr>
          <p:cNvSpPr txBox="1">
            <a:spLocks/>
          </p:cNvSpPr>
          <p:nvPr/>
        </p:nvSpPr>
        <p:spPr>
          <a:xfrm>
            <a:off x="10871689" y="1216301"/>
            <a:ext cx="8507692" cy="1110925"/>
          </a:xfrm>
          <a:prstGeom prst="rect">
            <a:avLst/>
          </a:prstGeom>
          <a:ln>
            <a:solidFill>
              <a:schemeClr val="accent1"/>
            </a:solidFill>
          </a:ln>
        </p:spPr>
        <p:txBody>
          <a:bodyPr anchor="t"/>
          <a:lstStyle>
            <a:lvl1pPr algn="l" rtl="0" eaLnBrk="1" fontAlgn="base" hangingPunct="1">
              <a:spcBef>
                <a:spcPct val="0"/>
              </a:spcBef>
              <a:spcAft>
                <a:spcPct val="0"/>
              </a:spcAft>
              <a:defRPr sz="1600" b="0">
                <a:solidFill>
                  <a:schemeClr val="accent1"/>
                </a:solidFill>
                <a:latin typeface="+mj-lt"/>
                <a:ea typeface="+mj-ea"/>
                <a:cs typeface="+mj-cs"/>
              </a:defRPr>
            </a:lvl1pPr>
            <a:lvl2pPr algn="r" rtl="0" eaLnBrk="1" fontAlgn="base" hangingPunct="1">
              <a:spcBef>
                <a:spcPct val="0"/>
              </a:spcBef>
              <a:spcAft>
                <a:spcPct val="0"/>
              </a:spcAft>
              <a:defRPr sz="3000">
                <a:solidFill>
                  <a:schemeClr val="tx1"/>
                </a:solidFill>
                <a:latin typeface="Arial" charset="0"/>
              </a:defRPr>
            </a:lvl2pPr>
            <a:lvl3pPr algn="r" rtl="0" eaLnBrk="1" fontAlgn="base" hangingPunct="1">
              <a:spcBef>
                <a:spcPct val="0"/>
              </a:spcBef>
              <a:spcAft>
                <a:spcPct val="0"/>
              </a:spcAft>
              <a:defRPr sz="3000">
                <a:solidFill>
                  <a:schemeClr val="tx1"/>
                </a:solidFill>
                <a:latin typeface="Arial" charset="0"/>
              </a:defRPr>
            </a:lvl3pPr>
            <a:lvl4pPr algn="r" rtl="0" eaLnBrk="1" fontAlgn="base" hangingPunct="1">
              <a:spcBef>
                <a:spcPct val="0"/>
              </a:spcBef>
              <a:spcAft>
                <a:spcPct val="0"/>
              </a:spcAft>
              <a:defRPr sz="3000">
                <a:solidFill>
                  <a:schemeClr val="tx1"/>
                </a:solidFill>
                <a:latin typeface="Arial" charset="0"/>
              </a:defRPr>
            </a:lvl4pPr>
            <a:lvl5pPr algn="r" rtl="0" eaLnBrk="1" fontAlgn="base" hangingPunct="1">
              <a:spcBef>
                <a:spcPct val="0"/>
              </a:spcBef>
              <a:spcAft>
                <a:spcPct val="0"/>
              </a:spcAft>
              <a:defRPr sz="3000">
                <a:solidFill>
                  <a:schemeClr val="tx1"/>
                </a:solidFill>
                <a:latin typeface="Arial" charset="0"/>
              </a:defRPr>
            </a:lvl5pPr>
            <a:lvl6pPr marL="457200" algn="r" rtl="0" eaLnBrk="1" fontAlgn="base" hangingPunct="1">
              <a:spcBef>
                <a:spcPct val="0"/>
              </a:spcBef>
              <a:spcAft>
                <a:spcPct val="0"/>
              </a:spcAft>
              <a:defRPr sz="3000">
                <a:solidFill>
                  <a:schemeClr val="tx1"/>
                </a:solidFill>
                <a:latin typeface="Arial" charset="0"/>
              </a:defRPr>
            </a:lvl6pPr>
            <a:lvl7pPr marL="914400" algn="r" rtl="0" eaLnBrk="1" fontAlgn="base" hangingPunct="1">
              <a:spcBef>
                <a:spcPct val="0"/>
              </a:spcBef>
              <a:spcAft>
                <a:spcPct val="0"/>
              </a:spcAft>
              <a:defRPr sz="3000">
                <a:solidFill>
                  <a:schemeClr val="tx1"/>
                </a:solidFill>
                <a:latin typeface="Arial" charset="0"/>
              </a:defRPr>
            </a:lvl7pPr>
            <a:lvl8pPr marL="1371600" algn="r" rtl="0" eaLnBrk="1" fontAlgn="base" hangingPunct="1">
              <a:spcBef>
                <a:spcPct val="0"/>
              </a:spcBef>
              <a:spcAft>
                <a:spcPct val="0"/>
              </a:spcAft>
              <a:defRPr sz="3000">
                <a:solidFill>
                  <a:schemeClr val="tx1"/>
                </a:solidFill>
                <a:latin typeface="Arial" charset="0"/>
              </a:defRPr>
            </a:lvl8pPr>
            <a:lvl9pPr marL="1828800" algn="r" rtl="0" eaLnBrk="1" fontAlgn="base" hangingPunct="1">
              <a:spcBef>
                <a:spcPct val="0"/>
              </a:spcBef>
              <a:spcAft>
                <a:spcPct val="0"/>
              </a:spcAft>
              <a:defRPr sz="3000">
                <a:solidFill>
                  <a:schemeClr val="tx1"/>
                </a:solidFill>
                <a:latin typeface="Arial" charset="0"/>
              </a:defRPr>
            </a:lvl9pPr>
          </a:lstStyle>
          <a:p>
            <a:pPr defTabSz="2851172"/>
            <a:r>
              <a:rPr lang="de-DE" sz="2800" kern="0" dirty="0"/>
              <a:t>Autor: Prof. Dr. Klemens Waldhör</a:t>
            </a:r>
          </a:p>
        </p:txBody>
      </p:sp>
      <p:sp>
        <p:nvSpPr>
          <p:cNvPr id="27" name="Rechteck: abgerundete Ecken 26">
            <a:extLst>
              <a:ext uri="{FF2B5EF4-FFF2-40B4-BE49-F238E27FC236}">
                <a16:creationId xmlns:a16="http://schemas.microsoft.com/office/drawing/2014/main" id="{3DFCEC4F-5F69-4052-B9E7-E4D325328CA0}"/>
              </a:ext>
            </a:extLst>
          </p:cNvPr>
          <p:cNvSpPr/>
          <p:nvPr/>
        </p:nvSpPr>
        <p:spPr>
          <a:xfrm>
            <a:off x="458434" y="14854860"/>
            <a:ext cx="14230960" cy="4902615"/>
          </a:xfrm>
          <a:prstGeom prst="roundRect">
            <a:avLst/>
          </a:prstGeom>
          <a:solidFill>
            <a:schemeClr val="bg1"/>
          </a:solidFill>
          <a:ln w="25400" cap="rnd">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Zweck/Nutzen:</a:t>
            </a:r>
          </a:p>
          <a:p>
            <a:r>
              <a:rPr lang="de-DE" sz="2400" dirty="0">
                <a:solidFill>
                  <a:schemeClr val="tx1"/>
                </a:solidFill>
              </a:rPr>
              <a:t>Falls WLAN Strahlung wirklich einen Einfluss auf die Gesundheit haben sollte, wäre die Positionierung von WLAN-Routern ein wichtiger Faktur in Wohnungen bzw. Abschaffung und Ersatz durch Netzwerkkabel notwendig und wünschenswert.</a:t>
            </a:r>
          </a:p>
          <a:p>
            <a:endParaRPr lang="de-DE" sz="3200" b="1" dirty="0">
              <a:solidFill>
                <a:schemeClr val="tx1">
                  <a:alpha val="55000"/>
                </a:schemeClr>
              </a:solidFill>
            </a:endParaRPr>
          </a:p>
        </p:txBody>
      </p:sp>
      <p:sp>
        <p:nvSpPr>
          <p:cNvPr id="24" name="Titel 18">
            <a:extLst>
              <a:ext uri="{FF2B5EF4-FFF2-40B4-BE49-F238E27FC236}">
                <a16:creationId xmlns:a16="http://schemas.microsoft.com/office/drawing/2014/main" id="{2741C892-8488-493E-ACB9-2CC5285DFFC3}"/>
              </a:ext>
            </a:extLst>
          </p:cNvPr>
          <p:cNvSpPr txBox="1">
            <a:spLocks/>
          </p:cNvSpPr>
          <p:nvPr/>
        </p:nvSpPr>
        <p:spPr>
          <a:xfrm>
            <a:off x="19668696" y="1216301"/>
            <a:ext cx="7593931" cy="1110925"/>
          </a:xfrm>
          <a:prstGeom prst="rect">
            <a:avLst/>
          </a:prstGeom>
          <a:ln>
            <a:solidFill>
              <a:schemeClr val="accent1"/>
            </a:solidFill>
          </a:ln>
        </p:spPr>
        <p:txBody>
          <a:bodyPr anchor="t"/>
          <a:lstStyle>
            <a:lvl1pPr algn="l" rtl="0" eaLnBrk="1" fontAlgn="base" hangingPunct="1">
              <a:spcBef>
                <a:spcPct val="0"/>
              </a:spcBef>
              <a:spcAft>
                <a:spcPct val="0"/>
              </a:spcAft>
              <a:defRPr sz="1600" b="0">
                <a:solidFill>
                  <a:schemeClr val="accent1"/>
                </a:solidFill>
                <a:latin typeface="+mj-lt"/>
                <a:ea typeface="+mj-ea"/>
                <a:cs typeface="+mj-cs"/>
              </a:defRPr>
            </a:lvl1pPr>
            <a:lvl2pPr algn="r" rtl="0" eaLnBrk="1" fontAlgn="base" hangingPunct="1">
              <a:spcBef>
                <a:spcPct val="0"/>
              </a:spcBef>
              <a:spcAft>
                <a:spcPct val="0"/>
              </a:spcAft>
              <a:defRPr sz="3000">
                <a:solidFill>
                  <a:schemeClr val="tx1"/>
                </a:solidFill>
                <a:latin typeface="Arial" charset="0"/>
              </a:defRPr>
            </a:lvl2pPr>
            <a:lvl3pPr algn="r" rtl="0" eaLnBrk="1" fontAlgn="base" hangingPunct="1">
              <a:spcBef>
                <a:spcPct val="0"/>
              </a:spcBef>
              <a:spcAft>
                <a:spcPct val="0"/>
              </a:spcAft>
              <a:defRPr sz="3000">
                <a:solidFill>
                  <a:schemeClr val="tx1"/>
                </a:solidFill>
                <a:latin typeface="Arial" charset="0"/>
              </a:defRPr>
            </a:lvl3pPr>
            <a:lvl4pPr algn="r" rtl="0" eaLnBrk="1" fontAlgn="base" hangingPunct="1">
              <a:spcBef>
                <a:spcPct val="0"/>
              </a:spcBef>
              <a:spcAft>
                <a:spcPct val="0"/>
              </a:spcAft>
              <a:defRPr sz="3000">
                <a:solidFill>
                  <a:schemeClr val="tx1"/>
                </a:solidFill>
                <a:latin typeface="Arial" charset="0"/>
              </a:defRPr>
            </a:lvl4pPr>
            <a:lvl5pPr algn="r" rtl="0" eaLnBrk="1" fontAlgn="base" hangingPunct="1">
              <a:spcBef>
                <a:spcPct val="0"/>
              </a:spcBef>
              <a:spcAft>
                <a:spcPct val="0"/>
              </a:spcAft>
              <a:defRPr sz="3000">
                <a:solidFill>
                  <a:schemeClr val="tx1"/>
                </a:solidFill>
                <a:latin typeface="Arial" charset="0"/>
              </a:defRPr>
            </a:lvl5pPr>
            <a:lvl6pPr marL="457200" algn="r" rtl="0" eaLnBrk="1" fontAlgn="base" hangingPunct="1">
              <a:spcBef>
                <a:spcPct val="0"/>
              </a:spcBef>
              <a:spcAft>
                <a:spcPct val="0"/>
              </a:spcAft>
              <a:defRPr sz="3000">
                <a:solidFill>
                  <a:schemeClr val="tx1"/>
                </a:solidFill>
                <a:latin typeface="Arial" charset="0"/>
              </a:defRPr>
            </a:lvl6pPr>
            <a:lvl7pPr marL="914400" algn="r" rtl="0" eaLnBrk="1" fontAlgn="base" hangingPunct="1">
              <a:spcBef>
                <a:spcPct val="0"/>
              </a:spcBef>
              <a:spcAft>
                <a:spcPct val="0"/>
              </a:spcAft>
              <a:defRPr sz="3000">
                <a:solidFill>
                  <a:schemeClr val="tx1"/>
                </a:solidFill>
                <a:latin typeface="Arial" charset="0"/>
              </a:defRPr>
            </a:lvl7pPr>
            <a:lvl8pPr marL="1371600" algn="r" rtl="0" eaLnBrk="1" fontAlgn="base" hangingPunct="1">
              <a:spcBef>
                <a:spcPct val="0"/>
              </a:spcBef>
              <a:spcAft>
                <a:spcPct val="0"/>
              </a:spcAft>
              <a:defRPr sz="3000">
                <a:solidFill>
                  <a:schemeClr val="tx1"/>
                </a:solidFill>
                <a:latin typeface="Arial" charset="0"/>
              </a:defRPr>
            </a:lvl8pPr>
            <a:lvl9pPr marL="1828800" algn="r" rtl="0" eaLnBrk="1" fontAlgn="base" hangingPunct="1">
              <a:spcBef>
                <a:spcPct val="0"/>
              </a:spcBef>
              <a:spcAft>
                <a:spcPct val="0"/>
              </a:spcAft>
              <a:defRPr sz="3000">
                <a:solidFill>
                  <a:schemeClr val="tx1"/>
                </a:solidFill>
                <a:latin typeface="Arial" charset="0"/>
              </a:defRPr>
            </a:lvl9pPr>
          </a:lstStyle>
          <a:p>
            <a:pPr defTabSz="2851172"/>
            <a:r>
              <a:rPr lang="de-DE" sz="2800" kern="0" dirty="0"/>
              <a:t>Datum/Ort: 02.04.2018, Roßtal</a:t>
            </a:r>
          </a:p>
        </p:txBody>
      </p:sp>
      <p:sp>
        <p:nvSpPr>
          <p:cNvPr id="10" name="Rechteck: abgerundete Ecken 9">
            <a:extLst>
              <a:ext uri="{FF2B5EF4-FFF2-40B4-BE49-F238E27FC236}">
                <a16:creationId xmlns:a16="http://schemas.microsoft.com/office/drawing/2014/main" id="{864C5B18-ECA4-4301-B508-4D1FF157BA08}"/>
              </a:ext>
            </a:extLst>
          </p:cNvPr>
          <p:cNvSpPr/>
          <p:nvPr/>
        </p:nvSpPr>
        <p:spPr>
          <a:xfrm>
            <a:off x="14960622" y="2892406"/>
            <a:ext cx="14679174" cy="2165777"/>
          </a:xfrm>
          <a:prstGeom prst="roundRect">
            <a:avLst/>
          </a:prstGeom>
          <a:solidFill>
            <a:schemeClr val="bg1"/>
          </a:solidFill>
          <a:ln w="25400" cap="rnd">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Zielgruppe/Anwender:</a:t>
            </a:r>
          </a:p>
          <a:p>
            <a:r>
              <a:rPr lang="de-DE" sz="2400" dirty="0">
                <a:solidFill>
                  <a:schemeClr val="tx1"/>
                </a:solidFill>
              </a:rPr>
              <a:t>Personen und Unternehmen, die WLAN Router verwenden</a:t>
            </a:r>
          </a:p>
          <a:p>
            <a:r>
              <a:rPr lang="de-DE" sz="2400" dirty="0">
                <a:solidFill>
                  <a:schemeClr val="tx1"/>
                </a:solidFill>
              </a:rPr>
              <a:t>WLAN </a:t>
            </a:r>
            <a:r>
              <a:rPr lang="de-DE" sz="2400" dirty="0" err="1">
                <a:solidFill>
                  <a:schemeClr val="tx1"/>
                </a:solidFill>
              </a:rPr>
              <a:t>Routerhersteller</a:t>
            </a:r>
            <a:endParaRPr lang="de-DE" sz="2400" dirty="0">
              <a:solidFill>
                <a:schemeClr val="tx1"/>
              </a:solidFill>
            </a:endParaRPr>
          </a:p>
          <a:p>
            <a:r>
              <a:rPr lang="de-DE" sz="2400" dirty="0">
                <a:solidFill>
                  <a:schemeClr val="tx1"/>
                </a:solidFill>
              </a:rPr>
              <a:t>Telekommunikationsanbieter</a:t>
            </a:r>
          </a:p>
          <a:p>
            <a:endParaRPr lang="de-DE" sz="3200" b="1" dirty="0">
              <a:solidFill>
                <a:schemeClr val="tx1">
                  <a:alpha val="55000"/>
                </a:schemeClr>
              </a:solidFill>
            </a:endParaRPr>
          </a:p>
        </p:txBody>
      </p:sp>
      <p:sp>
        <p:nvSpPr>
          <p:cNvPr id="22" name="Rechteck: abgerundete Ecken 21">
            <a:extLst>
              <a:ext uri="{FF2B5EF4-FFF2-40B4-BE49-F238E27FC236}">
                <a16:creationId xmlns:a16="http://schemas.microsoft.com/office/drawing/2014/main" id="{7FB3D134-2016-47B1-9B21-D42B9A2E6CDA}"/>
              </a:ext>
            </a:extLst>
          </p:cNvPr>
          <p:cNvSpPr/>
          <p:nvPr/>
        </p:nvSpPr>
        <p:spPr>
          <a:xfrm>
            <a:off x="458435" y="2892406"/>
            <a:ext cx="14230959" cy="2165777"/>
          </a:xfrm>
          <a:prstGeom prst="roundRect">
            <a:avLst/>
          </a:prstGeom>
          <a:solidFill>
            <a:schemeClr val="bg1"/>
          </a:solidFill>
          <a:ln w="25400" cap="rnd">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Hintergrund:</a:t>
            </a:r>
          </a:p>
          <a:p>
            <a:r>
              <a:rPr lang="de-DE" sz="2400" dirty="0">
                <a:solidFill>
                  <a:schemeClr val="tx1"/>
                </a:solidFill>
              </a:rPr>
              <a:t>Ein Experiment dänischer Schülerinnen (http://ofthebox.org/wifi-experiment-done-group-9th-grade-students-got-serious-international-attention/) soll gezeigt haben, dass WLAN Strahlung einen signifikanten negativen Einfluss auf  die Keimung und das Wachstum von Kresse hat. Elektrosmog soll generell gefährlich sein und vermieden werden.</a:t>
            </a:r>
          </a:p>
          <a:p>
            <a:endParaRPr lang="de-DE" sz="3200" b="1" dirty="0">
              <a:solidFill>
                <a:schemeClr val="tx1">
                  <a:alpha val="55000"/>
                </a:schemeClr>
              </a:solidFill>
            </a:endParaRPr>
          </a:p>
        </p:txBody>
      </p:sp>
      <p:sp>
        <p:nvSpPr>
          <p:cNvPr id="26" name="Rechteck: abgerundete Ecken 25">
            <a:extLst>
              <a:ext uri="{FF2B5EF4-FFF2-40B4-BE49-F238E27FC236}">
                <a16:creationId xmlns:a16="http://schemas.microsoft.com/office/drawing/2014/main" id="{65F2543A-98A0-41BE-B95C-102BBF3E70BD}"/>
              </a:ext>
            </a:extLst>
          </p:cNvPr>
          <p:cNvSpPr/>
          <p:nvPr/>
        </p:nvSpPr>
        <p:spPr>
          <a:xfrm>
            <a:off x="458434" y="5490355"/>
            <a:ext cx="14230960" cy="3703105"/>
          </a:xfrm>
          <a:prstGeom prst="roundRect">
            <a:avLst/>
          </a:prstGeom>
          <a:solidFill>
            <a:schemeClr val="bg1"/>
          </a:solidFill>
          <a:ln w="25400" cap="rnd">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Forschungsproblem:</a:t>
            </a:r>
          </a:p>
          <a:p>
            <a:r>
              <a:rPr lang="de-DE" sz="2400" dirty="0">
                <a:solidFill>
                  <a:schemeClr val="tx1"/>
                </a:solidFill>
              </a:rPr>
              <a:t>WLAN Strahlung soll nach verschiedenen (unbewiesenen) Vermutungen einen Einfluss auf die menschliche Gesundheit und das Wohlbefinden.</a:t>
            </a:r>
          </a:p>
          <a:p>
            <a:r>
              <a:rPr lang="de-DE" sz="2400" dirty="0">
                <a:solidFill>
                  <a:schemeClr val="tx1"/>
                </a:solidFill>
              </a:rPr>
              <a:t>Bis jetzt konnte das aber nicht eindeutig nachgewiesen werden. Die meisten Studien zeigen, dass diese Art von Strahlung (gepulste, hochfrequente elektromagnetische Strahlung) keinen schädlichen Einfluss hat, z.B. </a:t>
            </a:r>
            <a:r>
              <a:rPr lang="en-US" sz="2400" dirty="0">
                <a:solidFill>
                  <a:schemeClr val="tx1"/>
                </a:solidFill>
              </a:rPr>
              <a:t>Britain) HPA(G (2012) Health effects from radiofrequency electromagnetic fields. Health Protection Agency; Centre for Radiation, Chemical and Environmental Hazards, London, Chilton, </a:t>
            </a:r>
            <a:r>
              <a:rPr lang="en-US" sz="2400" dirty="0" err="1">
                <a:solidFill>
                  <a:schemeClr val="tx1"/>
                </a:solidFill>
              </a:rPr>
              <a:t>Didcot</a:t>
            </a:r>
            <a:r>
              <a:rPr lang="en-US" sz="2400" dirty="0">
                <a:solidFill>
                  <a:schemeClr val="tx1"/>
                </a:solidFill>
              </a:rPr>
              <a:t>, </a:t>
            </a:r>
            <a:r>
              <a:rPr lang="en-US" sz="2400" dirty="0" err="1">
                <a:solidFill>
                  <a:schemeClr val="tx1"/>
                </a:solidFill>
              </a:rPr>
              <a:t>Oxfordshire</a:t>
            </a:r>
            <a:r>
              <a:rPr lang="en-US" sz="2400" dirty="0">
                <a:solidFill>
                  <a:schemeClr val="tx1"/>
                </a:solidFill>
              </a:rPr>
              <a:t>.</a:t>
            </a:r>
            <a:endParaRPr lang="de-DE" sz="2400" dirty="0">
              <a:solidFill>
                <a:schemeClr val="tx1"/>
              </a:solidFill>
            </a:endParaRPr>
          </a:p>
        </p:txBody>
      </p:sp>
    </p:spTree>
    <p:extLst>
      <p:ext uri="{BB962C8B-B14F-4D97-AF65-F5344CB8AC3E}">
        <p14:creationId xmlns:p14="http://schemas.microsoft.com/office/powerpoint/2010/main" val="2577941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abgerundete Ecken 4">
            <a:extLst>
              <a:ext uri="{FF2B5EF4-FFF2-40B4-BE49-F238E27FC236}">
                <a16:creationId xmlns:a16="http://schemas.microsoft.com/office/drawing/2014/main" id="{9E6B463F-24B2-4D77-8A66-EB2810B7588D}"/>
              </a:ext>
            </a:extLst>
          </p:cNvPr>
          <p:cNvSpPr/>
          <p:nvPr/>
        </p:nvSpPr>
        <p:spPr>
          <a:xfrm>
            <a:off x="458434" y="2823750"/>
            <a:ext cx="14230960" cy="2165777"/>
          </a:xfrm>
          <a:prstGeom prst="roundRect">
            <a:avLst/>
          </a:prstGeom>
          <a:solidFill>
            <a:schemeClr val="bg1"/>
          </a:solidFill>
          <a:ln w="25400" cap="rnd">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Forschungsziele:</a:t>
            </a:r>
          </a:p>
        </p:txBody>
      </p:sp>
      <p:sp>
        <p:nvSpPr>
          <p:cNvPr id="6" name="Rechteck: abgerundete Ecken 5">
            <a:extLst>
              <a:ext uri="{FF2B5EF4-FFF2-40B4-BE49-F238E27FC236}">
                <a16:creationId xmlns:a16="http://schemas.microsoft.com/office/drawing/2014/main" id="{1C9DFE08-4E3D-46E2-9002-6F3E85A7A8A2}"/>
              </a:ext>
            </a:extLst>
          </p:cNvPr>
          <p:cNvSpPr/>
          <p:nvPr/>
        </p:nvSpPr>
        <p:spPr>
          <a:xfrm>
            <a:off x="357323" y="7542983"/>
            <a:ext cx="7019571" cy="8512280"/>
          </a:xfrm>
          <a:prstGeom prst="roundRect">
            <a:avLst/>
          </a:prstGeom>
          <a:solidFill>
            <a:schemeClr val="bg1"/>
          </a:solidFill>
          <a:ln w="254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Forschungsfragen:</a:t>
            </a:r>
          </a:p>
        </p:txBody>
      </p:sp>
      <p:sp>
        <p:nvSpPr>
          <p:cNvPr id="7" name="Rechteck: abgerundete Ecken 6">
            <a:extLst>
              <a:ext uri="{FF2B5EF4-FFF2-40B4-BE49-F238E27FC236}">
                <a16:creationId xmlns:a16="http://schemas.microsoft.com/office/drawing/2014/main" id="{5DEB4325-6D5F-4CBA-B34C-08452E818D26}"/>
              </a:ext>
            </a:extLst>
          </p:cNvPr>
          <p:cNvSpPr/>
          <p:nvPr/>
        </p:nvSpPr>
        <p:spPr>
          <a:xfrm>
            <a:off x="7565500" y="7542983"/>
            <a:ext cx="7123894" cy="8512280"/>
          </a:xfrm>
          <a:prstGeom prst="roundRect">
            <a:avLst/>
          </a:prstGeom>
          <a:solidFill>
            <a:schemeClr val="bg1"/>
          </a:solidFill>
          <a:ln w="254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Hypothesen:</a:t>
            </a:r>
          </a:p>
        </p:txBody>
      </p:sp>
      <p:sp>
        <p:nvSpPr>
          <p:cNvPr id="8" name="Rechteck: abgerundete Ecken 7">
            <a:extLst>
              <a:ext uri="{FF2B5EF4-FFF2-40B4-BE49-F238E27FC236}">
                <a16:creationId xmlns:a16="http://schemas.microsoft.com/office/drawing/2014/main" id="{286CACA9-DB6D-484C-9E33-92B57D36613C}"/>
              </a:ext>
            </a:extLst>
          </p:cNvPr>
          <p:cNvSpPr/>
          <p:nvPr/>
        </p:nvSpPr>
        <p:spPr>
          <a:xfrm>
            <a:off x="428944" y="16198062"/>
            <a:ext cx="14260450" cy="3946066"/>
          </a:xfrm>
          <a:prstGeom prst="roundRect">
            <a:avLst/>
          </a:prstGeom>
          <a:solidFill>
            <a:schemeClr val="bg1"/>
          </a:solidFill>
          <a:ln w="254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Annahmen:</a:t>
            </a:r>
          </a:p>
        </p:txBody>
      </p:sp>
      <p:sp>
        <p:nvSpPr>
          <p:cNvPr id="11" name="Rechteck: abgerundete Ecken 10">
            <a:extLst>
              <a:ext uri="{FF2B5EF4-FFF2-40B4-BE49-F238E27FC236}">
                <a16:creationId xmlns:a16="http://schemas.microsoft.com/office/drawing/2014/main" id="{873EEA5F-237A-4883-9CE2-59516DC5254D}"/>
              </a:ext>
            </a:extLst>
          </p:cNvPr>
          <p:cNvSpPr/>
          <p:nvPr/>
        </p:nvSpPr>
        <p:spPr>
          <a:xfrm>
            <a:off x="14948552" y="12183590"/>
            <a:ext cx="14744310" cy="3796721"/>
          </a:xfrm>
          <a:prstGeom prst="roundRect">
            <a:avLst/>
          </a:prstGeom>
          <a:solidFill>
            <a:schemeClr val="bg1"/>
          </a:solidFill>
          <a:ln w="25400" cap="rnd">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Literatur:</a:t>
            </a:r>
          </a:p>
        </p:txBody>
      </p:sp>
      <p:grpSp>
        <p:nvGrpSpPr>
          <p:cNvPr id="31" name="Gruppieren 30">
            <a:extLst>
              <a:ext uri="{FF2B5EF4-FFF2-40B4-BE49-F238E27FC236}">
                <a16:creationId xmlns:a16="http://schemas.microsoft.com/office/drawing/2014/main" id="{F308C03A-45CB-46A6-9246-6743DE624484}"/>
              </a:ext>
            </a:extLst>
          </p:cNvPr>
          <p:cNvGrpSpPr/>
          <p:nvPr/>
        </p:nvGrpSpPr>
        <p:grpSpPr>
          <a:xfrm>
            <a:off x="14948552" y="16198062"/>
            <a:ext cx="14650200" cy="3969262"/>
            <a:chOff x="15042662" y="16198062"/>
            <a:chExt cx="14650200" cy="3969262"/>
          </a:xfrm>
        </p:grpSpPr>
        <p:sp>
          <p:nvSpPr>
            <p:cNvPr id="13" name="Rechteck: abgerundete Ecken 12">
              <a:extLst>
                <a:ext uri="{FF2B5EF4-FFF2-40B4-BE49-F238E27FC236}">
                  <a16:creationId xmlns:a16="http://schemas.microsoft.com/office/drawing/2014/main" id="{462863C0-CABF-4608-9FE3-F65ADFB6ACD0}"/>
                </a:ext>
              </a:extLst>
            </p:cNvPr>
            <p:cNvSpPr/>
            <p:nvPr/>
          </p:nvSpPr>
          <p:spPr>
            <a:xfrm>
              <a:off x="15042662" y="16198062"/>
              <a:ext cx="7256898" cy="3946066"/>
            </a:xfrm>
            <a:prstGeom prst="roundRect">
              <a:avLst/>
            </a:prstGeom>
            <a:solidFill>
              <a:schemeClr val="bg1"/>
            </a:solidFill>
            <a:ln w="254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Vorarbeiten:</a:t>
              </a:r>
            </a:p>
          </p:txBody>
        </p:sp>
        <p:sp>
          <p:nvSpPr>
            <p:cNvPr id="14" name="Rechteck: abgerundete Ecken 13">
              <a:extLst>
                <a:ext uri="{FF2B5EF4-FFF2-40B4-BE49-F238E27FC236}">
                  <a16:creationId xmlns:a16="http://schemas.microsoft.com/office/drawing/2014/main" id="{769935FD-F83B-4FAB-B272-FFD947BD309F}"/>
                </a:ext>
              </a:extLst>
            </p:cNvPr>
            <p:cNvSpPr/>
            <p:nvPr/>
          </p:nvSpPr>
          <p:spPr>
            <a:xfrm>
              <a:off x="22545543" y="16198062"/>
              <a:ext cx="7147319" cy="3969262"/>
            </a:xfrm>
            <a:prstGeom prst="roundRect">
              <a:avLst/>
            </a:prstGeom>
            <a:solidFill>
              <a:schemeClr val="bg1"/>
            </a:solidFill>
            <a:ln w="254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Überprüfung:</a:t>
              </a:r>
            </a:p>
          </p:txBody>
        </p:sp>
      </p:grpSp>
      <p:sp>
        <p:nvSpPr>
          <p:cNvPr id="19" name="Titel 18">
            <a:extLst>
              <a:ext uri="{FF2B5EF4-FFF2-40B4-BE49-F238E27FC236}">
                <a16:creationId xmlns:a16="http://schemas.microsoft.com/office/drawing/2014/main" id="{4A5390F8-65A3-49DB-B356-D7E8D05AE700}"/>
              </a:ext>
            </a:extLst>
          </p:cNvPr>
          <p:cNvSpPr>
            <a:spLocks noGrp="1"/>
          </p:cNvSpPr>
          <p:nvPr>
            <p:ph type="title"/>
          </p:nvPr>
        </p:nvSpPr>
        <p:spPr>
          <a:xfrm>
            <a:off x="458434" y="1216301"/>
            <a:ext cx="10148084" cy="1110925"/>
          </a:xfrm>
          <a:ln>
            <a:solidFill>
              <a:schemeClr val="accent1"/>
            </a:solidFill>
          </a:ln>
        </p:spPr>
        <p:txBody>
          <a:bodyPr anchor="t"/>
          <a:lstStyle/>
          <a:p>
            <a:r>
              <a:rPr lang="de-DE" sz="2800" dirty="0"/>
              <a:t>Projektname:</a:t>
            </a:r>
          </a:p>
        </p:txBody>
      </p:sp>
      <p:sp>
        <p:nvSpPr>
          <p:cNvPr id="21" name="Textplatzhalter 20">
            <a:extLst>
              <a:ext uri="{FF2B5EF4-FFF2-40B4-BE49-F238E27FC236}">
                <a16:creationId xmlns:a16="http://schemas.microsoft.com/office/drawing/2014/main" id="{930D93C5-8470-4DAA-8B04-58DF295A9219}"/>
              </a:ext>
            </a:extLst>
          </p:cNvPr>
          <p:cNvSpPr>
            <a:spLocks noGrp="1"/>
          </p:cNvSpPr>
          <p:nvPr>
            <p:ph type="body" sz="quarter" idx="13"/>
          </p:nvPr>
        </p:nvSpPr>
        <p:spPr>
          <a:xfrm>
            <a:off x="428944" y="87587"/>
            <a:ext cx="26833683" cy="1122700"/>
          </a:xfrm>
        </p:spPr>
        <p:txBody>
          <a:bodyPr/>
          <a:lstStyle/>
          <a:p>
            <a:r>
              <a:rPr lang="de-DE" dirty="0"/>
              <a:t>Research-Canvas II: </a:t>
            </a:r>
            <a:r>
              <a:rPr lang="de-DE" b="0" dirty="0"/>
              <a:t>_________________________________________</a:t>
            </a:r>
          </a:p>
        </p:txBody>
      </p:sp>
      <p:sp>
        <p:nvSpPr>
          <p:cNvPr id="3" name="Foliennummernplatzhalter 2">
            <a:extLst>
              <a:ext uri="{FF2B5EF4-FFF2-40B4-BE49-F238E27FC236}">
                <a16:creationId xmlns:a16="http://schemas.microsoft.com/office/drawing/2014/main" id="{0D75B9F0-775C-4271-922A-CE141048EE32}"/>
              </a:ext>
            </a:extLst>
          </p:cNvPr>
          <p:cNvSpPr>
            <a:spLocks noGrp="1"/>
          </p:cNvSpPr>
          <p:nvPr>
            <p:ph type="sldNum" sz="quarter" idx="10"/>
          </p:nvPr>
        </p:nvSpPr>
        <p:spPr/>
        <p:txBody>
          <a:bodyPr/>
          <a:lstStyle/>
          <a:p>
            <a:pPr>
              <a:defRPr/>
            </a:pPr>
            <a:fld id="{2A3A57D9-08E7-4A35-820C-6C5F68307974}" type="slidenum">
              <a:rPr lang="de-DE" smtClean="0"/>
              <a:pPr>
                <a:defRPr/>
              </a:pPr>
              <a:t>11</a:t>
            </a:fld>
            <a:endParaRPr lang="de-DE" dirty="0"/>
          </a:p>
        </p:txBody>
      </p:sp>
      <p:sp>
        <p:nvSpPr>
          <p:cNvPr id="15" name="Fußzeilenplatzhalter 14">
            <a:extLst>
              <a:ext uri="{FF2B5EF4-FFF2-40B4-BE49-F238E27FC236}">
                <a16:creationId xmlns:a16="http://schemas.microsoft.com/office/drawing/2014/main" id="{9DF9BF22-A897-4B1E-A184-F9A5DD072B50}"/>
              </a:ext>
            </a:extLst>
          </p:cNvPr>
          <p:cNvSpPr>
            <a:spLocks noGrp="1"/>
          </p:cNvSpPr>
          <p:nvPr>
            <p:ph type="ftr" sz="quarter" idx="11"/>
          </p:nvPr>
        </p:nvSpPr>
        <p:spPr/>
        <p:txBody>
          <a:bodyPr anchor="b"/>
          <a:lstStyle/>
          <a:p>
            <a:r>
              <a:rPr lang="de-DE"/>
              <a:t>Fallstudie / Wissenschaftliches Arbeiten - &lt;Dozent&gt;</a:t>
            </a:r>
            <a:endParaRPr lang="de-DE" dirty="0"/>
          </a:p>
        </p:txBody>
      </p:sp>
      <p:sp>
        <p:nvSpPr>
          <p:cNvPr id="23" name="Titel 18">
            <a:extLst>
              <a:ext uri="{FF2B5EF4-FFF2-40B4-BE49-F238E27FC236}">
                <a16:creationId xmlns:a16="http://schemas.microsoft.com/office/drawing/2014/main" id="{B8339656-D26D-489E-BC6A-85E5EF7F2BAE}"/>
              </a:ext>
            </a:extLst>
          </p:cNvPr>
          <p:cNvSpPr txBox="1">
            <a:spLocks/>
          </p:cNvSpPr>
          <p:nvPr/>
        </p:nvSpPr>
        <p:spPr>
          <a:xfrm>
            <a:off x="10871689" y="1216301"/>
            <a:ext cx="8507692" cy="1110925"/>
          </a:xfrm>
          <a:prstGeom prst="rect">
            <a:avLst/>
          </a:prstGeom>
          <a:ln>
            <a:solidFill>
              <a:schemeClr val="accent1"/>
            </a:solidFill>
          </a:ln>
        </p:spPr>
        <p:txBody>
          <a:bodyPr anchor="t"/>
          <a:lstStyle>
            <a:lvl1pPr algn="l" rtl="0" eaLnBrk="1" fontAlgn="base" hangingPunct="1">
              <a:spcBef>
                <a:spcPct val="0"/>
              </a:spcBef>
              <a:spcAft>
                <a:spcPct val="0"/>
              </a:spcAft>
              <a:defRPr sz="1600" b="0">
                <a:solidFill>
                  <a:schemeClr val="accent1"/>
                </a:solidFill>
                <a:latin typeface="+mj-lt"/>
                <a:ea typeface="+mj-ea"/>
                <a:cs typeface="+mj-cs"/>
              </a:defRPr>
            </a:lvl1pPr>
            <a:lvl2pPr algn="r" rtl="0" eaLnBrk="1" fontAlgn="base" hangingPunct="1">
              <a:spcBef>
                <a:spcPct val="0"/>
              </a:spcBef>
              <a:spcAft>
                <a:spcPct val="0"/>
              </a:spcAft>
              <a:defRPr sz="3000">
                <a:solidFill>
                  <a:schemeClr val="tx1"/>
                </a:solidFill>
                <a:latin typeface="Arial" charset="0"/>
              </a:defRPr>
            </a:lvl2pPr>
            <a:lvl3pPr algn="r" rtl="0" eaLnBrk="1" fontAlgn="base" hangingPunct="1">
              <a:spcBef>
                <a:spcPct val="0"/>
              </a:spcBef>
              <a:spcAft>
                <a:spcPct val="0"/>
              </a:spcAft>
              <a:defRPr sz="3000">
                <a:solidFill>
                  <a:schemeClr val="tx1"/>
                </a:solidFill>
                <a:latin typeface="Arial" charset="0"/>
              </a:defRPr>
            </a:lvl3pPr>
            <a:lvl4pPr algn="r" rtl="0" eaLnBrk="1" fontAlgn="base" hangingPunct="1">
              <a:spcBef>
                <a:spcPct val="0"/>
              </a:spcBef>
              <a:spcAft>
                <a:spcPct val="0"/>
              </a:spcAft>
              <a:defRPr sz="3000">
                <a:solidFill>
                  <a:schemeClr val="tx1"/>
                </a:solidFill>
                <a:latin typeface="Arial" charset="0"/>
              </a:defRPr>
            </a:lvl4pPr>
            <a:lvl5pPr algn="r" rtl="0" eaLnBrk="1" fontAlgn="base" hangingPunct="1">
              <a:spcBef>
                <a:spcPct val="0"/>
              </a:spcBef>
              <a:spcAft>
                <a:spcPct val="0"/>
              </a:spcAft>
              <a:defRPr sz="3000">
                <a:solidFill>
                  <a:schemeClr val="tx1"/>
                </a:solidFill>
                <a:latin typeface="Arial" charset="0"/>
              </a:defRPr>
            </a:lvl5pPr>
            <a:lvl6pPr marL="457200" algn="r" rtl="0" eaLnBrk="1" fontAlgn="base" hangingPunct="1">
              <a:spcBef>
                <a:spcPct val="0"/>
              </a:spcBef>
              <a:spcAft>
                <a:spcPct val="0"/>
              </a:spcAft>
              <a:defRPr sz="3000">
                <a:solidFill>
                  <a:schemeClr val="tx1"/>
                </a:solidFill>
                <a:latin typeface="Arial" charset="0"/>
              </a:defRPr>
            </a:lvl6pPr>
            <a:lvl7pPr marL="914400" algn="r" rtl="0" eaLnBrk="1" fontAlgn="base" hangingPunct="1">
              <a:spcBef>
                <a:spcPct val="0"/>
              </a:spcBef>
              <a:spcAft>
                <a:spcPct val="0"/>
              </a:spcAft>
              <a:defRPr sz="3000">
                <a:solidFill>
                  <a:schemeClr val="tx1"/>
                </a:solidFill>
                <a:latin typeface="Arial" charset="0"/>
              </a:defRPr>
            </a:lvl7pPr>
            <a:lvl8pPr marL="1371600" algn="r" rtl="0" eaLnBrk="1" fontAlgn="base" hangingPunct="1">
              <a:spcBef>
                <a:spcPct val="0"/>
              </a:spcBef>
              <a:spcAft>
                <a:spcPct val="0"/>
              </a:spcAft>
              <a:defRPr sz="3000">
                <a:solidFill>
                  <a:schemeClr val="tx1"/>
                </a:solidFill>
                <a:latin typeface="Arial" charset="0"/>
              </a:defRPr>
            </a:lvl8pPr>
            <a:lvl9pPr marL="1828800" algn="r" rtl="0" eaLnBrk="1" fontAlgn="base" hangingPunct="1">
              <a:spcBef>
                <a:spcPct val="0"/>
              </a:spcBef>
              <a:spcAft>
                <a:spcPct val="0"/>
              </a:spcAft>
              <a:defRPr sz="3000">
                <a:solidFill>
                  <a:schemeClr val="tx1"/>
                </a:solidFill>
                <a:latin typeface="Arial" charset="0"/>
              </a:defRPr>
            </a:lvl9pPr>
          </a:lstStyle>
          <a:p>
            <a:pPr defTabSz="2851172"/>
            <a:r>
              <a:rPr lang="de-DE" sz="2800" kern="0" dirty="0"/>
              <a:t>Autor:</a:t>
            </a:r>
          </a:p>
        </p:txBody>
      </p:sp>
      <p:sp>
        <p:nvSpPr>
          <p:cNvPr id="12" name="Rechteck: abgerundete Ecken 11">
            <a:extLst>
              <a:ext uri="{FF2B5EF4-FFF2-40B4-BE49-F238E27FC236}">
                <a16:creationId xmlns:a16="http://schemas.microsoft.com/office/drawing/2014/main" id="{F48C9E18-4947-4DBB-A448-0188C01EF87E}"/>
              </a:ext>
            </a:extLst>
          </p:cNvPr>
          <p:cNvSpPr/>
          <p:nvPr/>
        </p:nvSpPr>
        <p:spPr>
          <a:xfrm>
            <a:off x="22594147" y="7504191"/>
            <a:ext cx="7098715" cy="4461648"/>
          </a:xfrm>
          <a:prstGeom prst="roundRect">
            <a:avLst/>
          </a:prstGeom>
          <a:solidFill>
            <a:schemeClr val="bg1"/>
          </a:solidFill>
          <a:ln w="25400" cap="rnd">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Methoden:</a:t>
            </a:r>
          </a:p>
        </p:txBody>
      </p:sp>
      <p:sp>
        <p:nvSpPr>
          <p:cNvPr id="25" name="Rechteck: abgerundete Ecken 24">
            <a:extLst>
              <a:ext uri="{FF2B5EF4-FFF2-40B4-BE49-F238E27FC236}">
                <a16:creationId xmlns:a16="http://schemas.microsoft.com/office/drawing/2014/main" id="{4E0984AD-6E95-4697-BC58-5A9D42538573}"/>
              </a:ext>
            </a:extLst>
          </p:cNvPr>
          <p:cNvSpPr/>
          <p:nvPr/>
        </p:nvSpPr>
        <p:spPr>
          <a:xfrm>
            <a:off x="14948552" y="7504191"/>
            <a:ext cx="7351007" cy="4461648"/>
          </a:xfrm>
          <a:prstGeom prst="roundRect">
            <a:avLst/>
          </a:prstGeom>
          <a:solidFill>
            <a:schemeClr val="bg1"/>
          </a:solidFill>
          <a:ln w="25400" cap="rnd">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Theorien/Technologien:</a:t>
            </a:r>
          </a:p>
        </p:txBody>
      </p:sp>
      <p:sp>
        <p:nvSpPr>
          <p:cNvPr id="27" name="Rechteck: abgerundete Ecken 26">
            <a:extLst>
              <a:ext uri="{FF2B5EF4-FFF2-40B4-BE49-F238E27FC236}">
                <a16:creationId xmlns:a16="http://schemas.microsoft.com/office/drawing/2014/main" id="{3DFCEC4F-5F69-4052-B9E7-E4D325328CA0}"/>
              </a:ext>
            </a:extLst>
          </p:cNvPr>
          <p:cNvSpPr/>
          <p:nvPr/>
        </p:nvSpPr>
        <p:spPr>
          <a:xfrm>
            <a:off x="458434" y="5176131"/>
            <a:ext cx="14230960" cy="2165777"/>
          </a:xfrm>
          <a:prstGeom prst="roundRect">
            <a:avLst/>
          </a:prstGeom>
          <a:solidFill>
            <a:schemeClr val="bg1"/>
          </a:solidFill>
          <a:ln w="25400" cap="rnd">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Zweck/Nutzen:</a:t>
            </a:r>
          </a:p>
        </p:txBody>
      </p:sp>
      <p:sp>
        <p:nvSpPr>
          <p:cNvPr id="24" name="Titel 18">
            <a:extLst>
              <a:ext uri="{FF2B5EF4-FFF2-40B4-BE49-F238E27FC236}">
                <a16:creationId xmlns:a16="http://schemas.microsoft.com/office/drawing/2014/main" id="{2741C892-8488-493E-ACB9-2CC5285DFFC3}"/>
              </a:ext>
            </a:extLst>
          </p:cNvPr>
          <p:cNvSpPr txBox="1">
            <a:spLocks/>
          </p:cNvSpPr>
          <p:nvPr/>
        </p:nvSpPr>
        <p:spPr>
          <a:xfrm>
            <a:off x="19668696" y="1216301"/>
            <a:ext cx="7593931" cy="1110925"/>
          </a:xfrm>
          <a:prstGeom prst="rect">
            <a:avLst/>
          </a:prstGeom>
          <a:ln>
            <a:solidFill>
              <a:schemeClr val="accent1"/>
            </a:solidFill>
          </a:ln>
        </p:spPr>
        <p:txBody>
          <a:bodyPr anchor="t"/>
          <a:lstStyle>
            <a:lvl1pPr algn="l" rtl="0" eaLnBrk="1" fontAlgn="base" hangingPunct="1">
              <a:spcBef>
                <a:spcPct val="0"/>
              </a:spcBef>
              <a:spcAft>
                <a:spcPct val="0"/>
              </a:spcAft>
              <a:defRPr sz="1600" b="0">
                <a:solidFill>
                  <a:schemeClr val="accent1"/>
                </a:solidFill>
                <a:latin typeface="+mj-lt"/>
                <a:ea typeface="+mj-ea"/>
                <a:cs typeface="+mj-cs"/>
              </a:defRPr>
            </a:lvl1pPr>
            <a:lvl2pPr algn="r" rtl="0" eaLnBrk="1" fontAlgn="base" hangingPunct="1">
              <a:spcBef>
                <a:spcPct val="0"/>
              </a:spcBef>
              <a:spcAft>
                <a:spcPct val="0"/>
              </a:spcAft>
              <a:defRPr sz="3000">
                <a:solidFill>
                  <a:schemeClr val="tx1"/>
                </a:solidFill>
                <a:latin typeface="Arial" charset="0"/>
              </a:defRPr>
            </a:lvl2pPr>
            <a:lvl3pPr algn="r" rtl="0" eaLnBrk="1" fontAlgn="base" hangingPunct="1">
              <a:spcBef>
                <a:spcPct val="0"/>
              </a:spcBef>
              <a:spcAft>
                <a:spcPct val="0"/>
              </a:spcAft>
              <a:defRPr sz="3000">
                <a:solidFill>
                  <a:schemeClr val="tx1"/>
                </a:solidFill>
                <a:latin typeface="Arial" charset="0"/>
              </a:defRPr>
            </a:lvl3pPr>
            <a:lvl4pPr algn="r" rtl="0" eaLnBrk="1" fontAlgn="base" hangingPunct="1">
              <a:spcBef>
                <a:spcPct val="0"/>
              </a:spcBef>
              <a:spcAft>
                <a:spcPct val="0"/>
              </a:spcAft>
              <a:defRPr sz="3000">
                <a:solidFill>
                  <a:schemeClr val="tx1"/>
                </a:solidFill>
                <a:latin typeface="Arial" charset="0"/>
              </a:defRPr>
            </a:lvl4pPr>
            <a:lvl5pPr algn="r" rtl="0" eaLnBrk="1" fontAlgn="base" hangingPunct="1">
              <a:spcBef>
                <a:spcPct val="0"/>
              </a:spcBef>
              <a:spcAft>
                <a:spcPct val="0"/>
              </a:spcAft>
              <a:defRPr sz="3000">
                <a:solidFill>
                  <a:schemeClr val="tx1"/>
                </a:solidFill>
                <a:latin typeface="Arial" charset="0"/>
              </a:defRPr>
            </a:lvl5pPr>
            <a:lvl6pPr marL="457200" algn="r" rtl="0" eaLnBrk="1" fontAlgn="base" hangingPunct="1">
              <a:spcBef>
                <a:spcPct val="0"/>
              </a:spcBef>
              <a:spcAft>
                <a:spcPct val="0"/>
              </a:spcAft>
              <a:defRPr sz="3000">
                <a:solidFill>
                  <a:schemeClr val="tx1"/>
                </a:solidFill>
                <a:latin typeface="Arial" charset="0"/>
              </a:defRPr>
            </a:lvl6pPr>
            <a:lvl7pPr marL="914400" algn="r" rtl="0" eaLnBrk="1" fontAlgn="base" hangingPunct="1">
              <a:spcBef>
                <a:spcPct val="0"/>
              </a:spcBef>
              <a:spcAft>
                <a:spcPct val="0"/>
              </a:spcAft>
              <a:defRPr sz="3000">
                <a:solidFill>
                  <a:schemeClr val="tx1"/>
                </a:solidFill>
                <a:latin typeface="Arial" charset="0"/>
              </a:defRPr>
            </a:lvl7pPr>
            <a:lvl8pPr marL="1371600" algn="r" rtl="0" eaLnBrk="1" fontAlgn="base" hangingPunct="1">
              <a:spcBef>
                <a:spcPct val="0"/>
              </a:spcBef>
              <a:spcAft>
                <a:spcPct val="0"/>
              </a:spcAft>
              <a:defRPr sz="3000">
                <a:solidFill>
                  <a:schemeClr val="tx1"/>
                </a:solidFill>
                <a:latin typeface="Arial" charset="0"/>
              </a:defRPr>
            </a:lvl8pPr>
            <a:lvl9pPr marL="1828800" algn="r" rtl="0" eaLnBrk="1" fontAlgn="base" hangingPunct="1">
              <a:spcBef>
                <a:spcPct val="0"/>
              </a:spcBef>
              <a:spcAft>
                <a:spcPct val="0"/>
              </a:spcAft>
              <a:defRPr sz="3000">
                <a:solidFill>
                  <a:schemeClr val="tx1"/>
                </a:solidFill>
                <a:latin typeface="Arial" charset="0"/>
              </a:defRPr>
            </a:lvl9pPr>
          </a:lstStyle>
          <a:p>
            <a:pPr defTabSz="2851172"/>
            <a:r>
              <a:rPr lang="de-DE" sz="2800" kern="0" dirty="0"/>
              <a:t>Datum/Ort:</a:t>
            </a:r>
          </a:p>
        </p:txBody>
      </p:sp>
      <p:grpSp>
        <p:nvGrpSpPr>
          <p:cNvPr id="32" name="Gruppieren 31">
            <a:extLst>
              <a:ext uri="{FF2B5EF4-FFF2-40B4-BE49-F238E27FC236}">
                <a16:creationId xmlns:a16="http://schemas.microsoft.com/office/drawing/2014/main" id="{D47E6776-54E7-4412-B415-56BE3C294E0C}"/>
              </a:ext>
            </a:extLst>
          </p:cNvPr>
          <p:cNvGrpSpPr/>
          <p:nvPr/>
        </p:nvGrpSpPr>
        <p:grpSpPr>
          <a:xfrm>
            <a:off x="14948552" y="2823750"/>
            <a:ext cx="14695705" cy="4518158"/>
            <a:chOff x="14948552" y="2823750"/>
            <a:chExt cx="14695705" cy="4518158"/>
          </a:xfrm>
        </p:grpSpPr>
        <p:sp>
          <p:nvSpPr>
            <p:cNvPr id="10" name="Rechteck: abgerundete Ecken 9">
              <a:extLst>
                <a:ext uri="{FF2B5EF4-FFF2-40B4-BE49-F238E27FC236}">
                  <a16:creationId xmlns:a16="http://schemas.microsoft.com/office/drawing/2014/main" id="{864C5B18-ECA4-4301-B508-4D1FF157BA08}"/>
                </a:ext>
              </a:extLst>
            </p:cNvPr>
            <p:cNvSpPr/>
            <p:nvPr/>
          </p:nvSpPr>
          <p:spPr>
            <a:xfrm>
              <a:off x="14948552" y="5176131"/>
              <a:ext cx="7351007" cy="2165777"/>
            </a:xfrm>
            <a:prstGeom prst="roundRect">
              <a:avLst/>
            </a:prstGeom>
            <a:solidFill>
              <a:schemeClr val="bg1"/>
            </a:solidFill>
            <a:ln w="25400" cap="rnd">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Zielgruppe/Anwender:</a:t>
              </a:r>
            </a:p>
          </p:txBody>
        </p:sp>
        <p:sp>
          <p:nvSpPr>
            <p:cNvPr id="22" name="Rechteck: abgerundete Ecken 21">
              <a:extLst>
                <a:ext uri="{FF2B5EF4-FFF2-40B4-BE49-F238E27FC236}">
                  <a16:creationId xmlns:a16="http://schemas.microsoft.com/office/drawing/2014/main" id="{7FB3D134-2016-47B1-9B21-D42B9A2E6CDA}"/>
                </a:ext>
              </a:extLst>
            </p:cNvPr>
            <p:cNvSpPr/>
            <p:nvPr/>
          </p:nvSpPr>
          <p:spPr>
            <a:xfrm>
              <a:off x="14960623" y="2823750"/>
              <a:ext cx="14679173" cy="2165777"/>
            </a:xfrm>
            <a:prstGeom prst="roundRect">
              <a:avLst/>
            </a:prstGeom>
            <a:solidFill>
              <a:schemeClr val="bg1"/>
            </a:solidFill>
            <a:ln w="25400" cap="rnd">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Hintergrund:</a:t>
              </a:r>
            </a:p>
          </p:txBody>
        </p:sp>
        <p:sp>
          <p:nvSpPr>
            <p:cNvPr id="28" name="Rechteck: abgerundete Ecken 27">
              <a:extLst>
                <a:ext uri="{FF2B5EF4-FFF2-40B4-BE49-F238E27FC236}">
                  <a16:creationId xmlns:a16="http://schemas.microsoft.com/office/drawing/2014/main" id="{D00E3151-0AC1-4C77-9450-68FBF84E5BE0}"/>
                </a:ext>
              </a:extLst>
            </p:cNvPr>
            <p:cNvSpPr/>
            <p:nvPr/>
          </p:nvSpPr>
          <p:spPr>
            <a:xfrm>
              <a:off x="22545543" y="5176131"/>
              <a:ext cx="7098714" cy="2165777"/>
            </a:xfrm>
            <a:prstGeom prst="roundRect">
              <a:avLst/>
            </a:prstGeom>
            <a:solidFill>
              <a:schemeClr val="bg1"/>
            </a:solidFill>
            <a:ln w="25400" cap="rnd">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Ergebnisse:</a:t>
              </a:r>
            </a:p>
          </p:txBody>
        </p:sp>
      </p:grpSp>
    </p:spTree>
    <p:extLst>
      <p:ext uri="{BB962C8B-B14F-4D97-AF65-F5344CB8AC3E}">
        <p14:creationId xmlns:p14="http://schemas.microsoft.com/office/powerpoint/2010/main" val="202960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abgerundete Ecken 5">
            <a:extLst>
              <a:ext uri="{FF2B5EF4-FFF2-40B4-BE49-F238E27FC236}">
                <a16:creationId xmlns:a16="http://schemas.microsoft.com/office/drawing/2014/main" id="{1C9DFE08-4E3D-46E2-9002-6F3E85A7A8A2}"/>
              </a:ext>
            </a:extLst>
          </p:cNvPr>
          <p:cNvSpPr/>
          <p:nvPr/>
        </p:nvSpPr>
        <p:spPr>
          <a:xfrm>
            <a:off x="15429694" y="9447111"/>
            <a:ext cx="14679173" cy="6314793"/>
          </a:xfrm>
          <a:prstGeom prst="roundRect">
            <a:avLst/>
          </a:prstGeom>
          <a:solidFill>
            <a:schemeClr val="bg1"/>
          </a:solidFill>
          <a:ln w="254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Bewertung:</a:t>
            </a:r>
          </a:p>
        </p:txBody>
      </p:sp>
      <p:sp>
        <p:nvSpPr>
          <p:cNvPr id="19" name="Titel 18">
            <a:extLst>
              <a:ext uri="{FF2B5EF4-FFF2-40B4-BE49-F238E27FC236}">
                <a16:creationId xmlns:a16="http://schemas.microsoft.com/office/drawing/2014/main" id="{4A5390F8-65A3-49DB-B356-D7E8D05AE700}"/>
              </a:ext>
            </a:extLst>
          </p:cNvPr>
          <p:cNvSpPr>
            <a:spLocks noGrp="1"/>
          </p:cNvSpPr>
          <p:nvPr>
            <p:ph type="title"/>
          </p:nvPr>
        </p:nvSpPr>
        <p:spPr>
          <a:xfrm>
            <a:off x="458434" y="1216301"/>
            <a:ext cx="10148084" cy="1110925"/>
          </a:xfrm>
          <a:ln>
            <a:solidFill>
              <a:schemeClr val="accent1"/>
            </a:solidFill>
          </a:ln>
        </p:spPr>
        <p:txBody>
          <a:bodyPr anchor="t"/>
          <a:lstStyle/>
          <a:p>
            <a:r>
              <a:rPr lang="de-DE" sz="2800" dirty="0"/>
              <a:t>Titel:</a:t>
            </a:r>
          </a:p>
        </p:txBody>
      </p:sp>
      <p:sp>
        <p:nvSpPr>
          <p:cNvPr id="21" name="Textplatzhalter 20">
            <a:extLst>
              <a:ext uri="{FF2B5EF4-FFF2-40B4-BE49-F238E27FC236}">
                <a16:creationId xmlns:a16="http://schemas.microsoft.com/office/drawing/2014/main" id="{930D93C5-8470-4DAA-8B04-58DF295A9219}"/>
              </a:ext>
            </a:extLst>
          </p:cNvPr>
          <p:cNvSpPr>
            <a:spLocks noGrp="1"/>
          </p:cNvSpPr>
          <p:nvPr>
            <p:ph type="body" sz="quarter" idx="13"/>
          </p:nvPr>
        </p:nvSpPr>
        <p:spPr>
          <a:xfrm>
            <a:off x="428944" y="87587"/>
            <a:ext cx="26833683" cy="1122700"/>
          </a:xfrm>
        </p:spPr>
        <p:txBody>
          <a:bodyPr/>
          <a:lstStyle/>
          <a:p>
            <a:r>
              <a:rPr lang="de-DE" dirty="0"/>
              <a:t>Literatur-Review Canvas:</a:t>
            </a:r>
            <a:r>
              <a:rPr lang="de-DE" b="0" dirty="0"/>
              <a:t>____________________________________________</a:t>
            </a:r>
          </a:p>
        </p:txBody>
      </p:sp>
      <p:sp>
        <p:nvSpPr>
          <p:cNvPr id="3" name="Foliennummernplatzhalter 2">
            <a:extLst>
              <a:ext uri="{FF2B5EF4-FFF2-40B4-BE49-F238E27FC236}">
                <a16:creationId xmlns:a16="http://schemas.microsoft.com/office/drawing/2014/main" id="{9495E3A9-BFB8-44EF-9FB1-7ACCC789F314}"/>
              </a:ext>
            </a:extLst>
          </p:cNvPr>
          <p:cNvSpPr>
            <a:spLocks noGrp="1"/>
          </p:cNvSpPr>
          <p:nvPr>
            <p:ph type="sldNum" sz="quarter" idx="10"/>
          </p:nvPr>
        </p:nvSpPr>
        <p:spPr/>
        <p:txBody>
          <a:bodyPr anchor="b"/>
          <a:lstStyle/>
          <a:p>
            <a:pPr>
              <a:defRPr/>
            </a:pPr>
            <a:fld id="{2A3A57D9-08E7-4A35-820C-6C5F68307974}" type="slidenum">
              <a:rPr lang="de-DE"/>
              <a:pPr>
                <a:defRPr/>
              </a:pPr>
              <a:t>12</a:t>
            </a:fld>
            <a:endParaRPr lang="de-DE" dirty="0"/>
          </a:p>
        </p:txBody>
      </p:sp>
      <p:sp>
        <p:nvSpPr>
          <p:cNvPr id="15" name="Fußzeilenplatzhalter 14">
            <a:extLst>
              <a:ext uri="{FF2B5EF4-FFF2-40B4-BE49-F238E27FC236}">
                <a16:creationId xmlns:a16="http://schemas.microsoft.com/office/drawing/2014/main" id="{9DF9BF22-A897-4B1E-A184-F9A5DD072B50}"/>
              </a:ext>
            </a:extLst>
          </p:cNvPr>
          <p:cNvSpPr>
            <a:spLocks noGrp="1"/>
          </p:cNvSpPr>
          <p:nvPr>
            <p:ph type="ftr" sz="quarter" idx="11"/>
          </p:nvPr>
        </p:nvSpPr>
        <p:spPr/>
        <p:txBody>
          <a:bodyPr anchor="b"/>
          <a:lstStyle/>
          <a:p>
            <a:r>
              <a:rPr lang="de-DE"/>
              <a:t>Fallstudie / Wissenschaftliches Arbeiten - &lt;Dozent&gt;</a:t>
            </a:r>
            <a:endParaRPr lang="de-DE" dirty="0"/>
          </a:p>
        </p:txBody>
      </p:sp>
      <p:sp>
        <p:nvSpPr>
          <p:cNvPr id="23" name="Titel 18">
            <a:extLst>
              <a:ext uri="{FF2B5EF4-FFF2-40B4-BE49-F238E27FC236}">
                <a16:creationId xmlns:a16="http://schemas.microsoft.com/office/drawing/2014/main" id="{B8339656-D26D-489E-BC6A-85E5EF7F2BAE}"/>
              </a:ext>
            </a:extLst>
          </p:cNvPr>
          <p:cNvSpPr txBox="1">
            <a:spLocks/>
          </p:cNvSpPr>
          <p:nvPr/>
        </p:nvSpPr>
        <p:spPr>
          <a:xfrm>
            <a:off x="10871689" y="1216301"/>
            <a:ext cx="4558004" cy="1110925"/>
          </a:xfrm>
          <a:prstGeom prst="rect">
            <a:avLst/>
          </a:prstGeom>
          <a:ln>
            <a:solidFill>
              <a:schemeClr val="accent1"/>
            </a:solidFill>
          </a:ln>
        </p:spPr>
        <p:txBody>
          <a:bodyPr anchor="t"/>
          <a:lstStyle>
            <a:lvl1pPr algn="l" rtl="0" eaLnBrk="1" fontAlgn="base" hangingPunct="1">
              <a:spcBef>
                <a:spcPct val="0"/>
              </a:spcBef>
              <a:spcAft>
                <a:spcPct val="0"/>
              </a:spcAft>
              <a:defRPr sz="1600" b="0">
                <a:solidFill>
                  <a:schemeClr val="accent1"/>
                </a:solidFill>
                <a:latin typeface="+mj-lt"/>
                <a:ea typeface="+mj-ea"/>
                <a:cs typeface="+mj-cs"/>
              </a:defRPr>
            </a:lvl1pPr>
            <a:lvl2pPr algn="r" rtl="0" eaLnBrk="1" fontAlgn="base" hangingPunct="1">
              <a:spcBef>
                <a:spcPct val="0"/>
              </a:spcBef>
              <a:spcAft>
                <a:spcPct val="0"/>
              </a:spcAft>
              <a:defRPr sz="3000">
                <a:solidFill>
                  <a:schemeClr val="tx1"/>
                </a:solidFill>
                <a:latin typeface="Arial" charset="0"/>
              </a:defRPr>
            </a:lvl2pPr>
            <a:lvl3pPr algn="r" rtl="0" eaLnBrk="1" fontAlgn="base" hangingPunct="1">
              <a:spcBef>
                <a:spcPct val="0"/>
              </a:spcBef>
              <a:spcAft>
                <a:spcPct val="0"/>
              </a:spcAft>
              <a:defRPr sz="3000">
                <a:solidFill>
                  <a:schemeClr val="tx1"/>
                </a:solidFill>
                <a:latin typeface="Arial" charset="0"/>
              </a:defRPr>
            </a:lvl3pPr>
            <a:lvl4pPr algn="r" rtl="0" eaLnBrk="1" fontAlgn="base" hangingPunct="1">
              <a:spcBef>
                <a:spcPct val="0"/>
              </a:spcBef>
              <a:spcAft>
                <a:spcPct val="0"/>
              </a:spcAft>
              <a:defRPr sz="3000">
                <a:solidFill>
                  <a:schemeClr val="tx1"/>
                </a:solidFill>
                <a:latin typeface="Arial" charset="0"/>
              </a:defRPr>
            </a:lvl4pPr>
            <a:lvl5pPr algn="r" rtl="0" eaLnBrk="1" fontAlgn="base" hangingPunct="1">
              <a:spcBef>
                <a:spcPct val="0"/>
              </a:spcBef>
              <a:spcAft>
                <a:spcPct val="0"/>
              </a:spcAft>
              <a:defRPr sz="3000">
                <a:solidFill>
                  <a:schemeClr val="tx1"/>
                </a:solidFill>
                <a:latin typeface="Arial" charset="0"/>
              </a:defRPr>
            </a:lvl5pPr>
            <a:lvl6pPr marL="457200" algn="r" rtl="0" eaLnBrk="1" fontAlgn="base" hangingPunct="1">
              <a:spcBef>
                <a:spcPct val="0"/>
              </a:spcBef>
              <a:spcAft>
                <a:spcPct val="0"/>
              </a:spcAft>
              <a:defRPr sz="3000">
                <a:solidFill>
                  <a:schemeClr val="tx1"/>
                </a:solidFill>
                <a:latin typeface="Arial" charset="0"/>
              </a:defRPr>
            </a:lvl6pPr>
            <a:lvl7pPr marL="914400" algn="r" rtl="0" eaLnBrk="1" fontAlgn="base" hangingPunct="1">
              <a:spcBef>
                <a:spcPct val="0"/>
              </a:spcBef>
              <a:spcAft>
                <a:spcPct val="0"/>
              </a:spcAft>
              <a:defRPr sz="3000">
                <a:solidFill>
                  <a:schemeClr val="tx1"/>
                </a:solidFill>
                <a:latin typeface="Arial" charset="0"/>
              </a:defRPr>
            </a:lvl7pPr>
            <a:lvl8pPr marL="1371600" algn="r" rtl="0" eaLnBrk="1" fontAlgn="base" hangingPunct="1">
              <a:spcBef>
                <a:spcPct val="0"/>
              </a:spcBef>
              <a:spcAft>
                <a:spcPct val="0"/>
              </a:spcAft>
              <a:defRPr sz="3000">
                <a:solidFill>
                  <a:schemeClr val="tx1"/>
                </a:solidFill>
                <a:latin typeface="Arial" charset="0"/>
              </a:defRPr>
            </a:lvl8pPr>
            <a:lvl9pPr marL="1828800" algn="r" rtl="0" eaLnBrk="1" fontAlgn="base" hangingPunct="1">
              <a:spcBef>
                <a:spcPct val="0"/>
              </a:spcBef>
              <a:spcAft>
                <a:spcPct val="0"/>
              </a:spcAft>
              <a:defRPr sz="3000">
                <a:solidFill>
                  <a:schemeClr val="tx1"/>
                </a:solidFill>
                <a:latin typeface="Arial" charset="0"/>
              </a:defRPr>
            </a:lvl9pPr>
          </a:lstStyle>
          <a:p>
            <a:pPr defTabSz="2851172"/>
            <a:r>
              <a:rPr lang="de-DE" sz="2800" kern="0" dirty="0"/>
              <a:t>Autor:</a:t>
            </a:r>
          </a:p>
        </p:txBody>
      </p:sp>
      <p:sp>
        <p:nvSpPr>
          <p:cNvPr id="27" name="Rechteck: abgerundete Ecken 26">
            <a:extLst>
              <a:ext uri="{FF2B5EF4-FFF2-40B4-BE49-F238E27FC236}">
                <a16:creationId xmlns:a16="http://schemas.microsoft.com/office/drawing/2014/main" id="{3DFCEC4F-5F69-4052-B9E7-E4D325328CA0}"/>
              </a:ext>
            </a:extLst>
          </p:cNvPr>
          <p:cNvSpPr/>
          <p:nvPr/>
        </p:nvSpPr>
        <p:spPr>
          <a:xfrm>
            <a:off x="458433" y="6113922"/>
            <a:ext cx="14659206" cy="3079539"/>
          </a:xfrm>
          <a:prstGeom prst="roundRect">
            <a:avLst/>
          </a:prstGeom>
          <a:solidFill>
            <a:schemeClr val="bg1"/>
          </a:solidFill>
          <a:ln w="25400" cap="rnd">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Forschungsfragen / Hypothesen :</a:t>
            </a:r>
          </a:p>
        </p:txBody>
      </p:sp>
      <p:sp>
        <p:nvSpPr>
          <p:cNvPr id="24" name="Titel 18">
            <a:extLst>
              <a:ext uri="{FF2B5EF4-FFF2-40B4-BE49-F238E27FC236}">
                <a16:creationId xmlns:a16="http://schemas.microsoft.com/office/drawing/2014/main" id="{2741C892-8488-493E-ACB9-2CC5285DFFC3}"/>
              </a:ext>
            </a:extLst>
          </p:cNvPr>
          <p:cNvSpPr txBox="1">
            <a:spLocks/>
          </p:cNvSpPr>
          <p:nvPr/>
        </p:nvSpPr>
        <p:spPr>
          <a:xfrm>
            <a:off x="15694864" y="1216301"/>
            <a:ext cx="11567763" cy="1110925"/>
          </a:xfrm>
          <a:prstGeom prst="rect">
            <a:avLst/>
          </a:prstGeom>
          <a:ln>
            <a:solidFill>
              <a:schemeClr val="accent1"/>
            </a:solidFill>
          </a:ln>
        </p:spPr>
        <p:txBody>
          <a:bodyPr anchor="t"/>
          <a:lstStyle>
            <a:lvl1pPr algn="l" rtl="0" eaLnBrk="1" fontAlgn="base" hangingPunct="1">
              <a:spcBef>
                <a:spcPct val="0"/>
              </a:spcBef>
              <a:spcAft>
                <a:spcPct val="0"/>
              </a:spcAft>
              <a:defRPr sz="1600" b="0">
                <a:solidFill>
                  <a:schemeClr val="accent1"/>
                </a:solidFill>
                <a:latin typeface="+mj-lt"/>
                <a:ea typeface="+mj-ea"/>
                <a:cs typeface="+mj-cs"/>
              </a:defRPr>
            </a:lvl1pPr>
            <a:lvl2pPr algn="r" rtl="0" eaLnBrk="1" fontAlgn="base" hangingPunct="1">
              <a:spcBef>
                <a:spcPct val="0"/>
              </a:spcBef>
              <a:spcAft>
                <a:spcPct val="0"/>
              </a:spcAft>
              <a:defRPr sz="3000">
                <a:solidFill>
                  <a:schemeClr val="tx1"/>
                </a:solidFill>
                <a:latin typeface="Arial" charset="0"/>
              </a:defRPr>
            </a:lvl2pPr>
            <a:lvl3pPr algn="r" rtl="0" eaLnBrk="1" fontAlgn="base" hangingPunct="1">
              <a:spcBef>
                <a:spcPct val="0"/>
              </a:spcBef>
              <a:spcAft>
                <a:spcPct val="0"/>
              </a:spcAft>
              <a:defRPr sz="3000">
                <a:solidFill>
                  <a:schemeClr val="tx1"/>
                </a:solidFill>
                <a:latin typeface="Arial" charset="0"/>
              </a:defRPr>
            </a:lvl3pPr>
            <a:lvl4pPr algn="r" rtl="0" eaLnBrk="1" fontAlgn="base" hangingPunct="1">
              <a:spcBef>
                <a:spcPct val="0"/>
              </a:spcBef>
              <a:spcAft>
                <a:spcPct val="0"/>
              </a:spcAft>
              <a:defRPr sz="3000">
                <a:solidFill>
                  <a:schemeClr val="tx1"/>
                </a:solidFill>
                <a:latin typeface="Arial" charset="0"/>
              </a:defRPr>
            </a:lvl4pPr>
            <a:lvl5pPr algn="r" rtl="0" eaLnBrk="1" fontAlgn="base" hangingPunct="1">
              <a:spcBef>
                <a:spcPct val="0"/>
              </a:spcBef>
              <a:spcAft>
                <a:spcPct val="0"/>
              </a:spcAft>
              <a:defRPr sz="3000">
                <a:solidFill>
                  <a:schemeClr val="tx1"/>
                </a:solidFill>
                <a:latin typeface="Arial" charset="0"/>
              </a:defRPr>
            </a:lvl5pPr>
            <a:lvl6pPr marL="457200" algn="r" rtl="0" eaLnBrk="1" fontAlgn="base" hangingPunct="1">
              <a:spcBef>
                <a:spcPct val="0"/>
              </a:spcBef>
              <a:spcAft>
                <a:spcPct val="0"/>
              </a:spcAft>
              <a:defRPr sz="3000">
                <a:solidFill>
                  <a:schemeClr val="tx1"/>
                </a:solidFill>
                <a:latin typeface="Arial" charset="0"/>
              </a:defRPr>
            </a:lvl6pPr>
            <a:lvl7pPr marL="914400" algn="r" rtl="0" eaLnBrk="1" fontAlgn="base" hangingPunct="1">
              <a:spcBef>
                <a:spcPct val="0"/>
              </a:spcBef>
              <a:spcAft>
                <a:spcPct val="0"/>
              </a:spcAft>
              <a:defRPr sz="3000">
                <a:solidFill>
                  <a:schemeClr val="tx1"/>
                </a:solidFill>
                <a:latin typeface="Arial" charset="0"/>
              </a:defRPr>
            </a:lvl7pPr>
            <a:lvl8pPr marL="1371600" algn="r" rtl="0" eaLnBrk="1" fontAlgn="base" hangingPunct="1">
              <a:spcBef>
                <a:spcPct val="0"/>
              </a:spcBef>
              <a:spcAft>
                <a:spcPct val="0"/>
              </a:spcAft>
              <a:defRPr sz="3000">
                <a:solidFill>
                  <a:schemeClr val="tx1"/>
                </a:solidFill>
                <a:latin typeface="Arial" charset="0"/>
              </a:defRPr>
            </a:lvl8pPr>
            <a:lvl9pPr marL="1828800" algn="r" rtl="0" eaLnBrk="1" fontAlgn="base" hangingPunct="1">
              <a:spcBef>
                <a:spcPct val="0"/>
              </a:spcBef>
              <a:spcAft>
                <a:spcPct val="0"/>
              </a:spcAft>
              <a:defRPr sz="3000">
                <a:solidFill>
                  <a:schemeClr val="tx1"/>
                </a:solidFill>
                <a:latin typeface="Arial" charset="0"/>
              </a:defRPr>
            </a:lvl9pPr>
          </a:lstStyle>
          <a:p>
            <a:pPr defTabSz="2851172"/>
            <a:r>
              <a:rPr lang="de-DE" sz="2800" kern="0" dirty="0"/>
              <a:t>Verlag / Jahr / Typ:</a:t>
            </a:r>
          </a:p>
        </p:txBody>
      </p:sp>
      <p:sp>
        <p:nvSpPr>
          <p:cNvPr id="10" name="Rechteck: abgerundete Ecken 9">
            <a:extLst>
              <a:ext uri="{FF2B5EF4-FFF2-40B4-BE49-F238E27FC236}">
                <a16:creationId xmlns:a16="http://schemas.microsoft.com/office/drawing/2014/main" id="{864C5B18-ECA4-4301-B508-4D1FF157BA08}"/>
              </a:ext>
            </a:extLst>
          </p:cNvPr>
          <p:cNvSpPr/>
          <p:nvPr/>
        </p:nvSpPr>
        <p:spPr>
          <a:xfrm>
            <a:off x="428943" y="12508362"/>
            <a:ext cx="14416575" cy="7658962"/>
          </a:xfrm>
          <a:prstGeom prst="roundRect">
            <a:avLst/>
          </a:prstGeom>
          <a:solidFill>
            <a:schemeClr val="bg1"/>
          </a:solidFill>
          <a:ln w="25400" cap="rnd">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Inhalt:</a:t>
            </a:r>
          </a:p>
        </p:txBody>
      </p:sp>
      <p:sp>
        <p:nvSpPr>
          <p:cNvPr id="26" name="Rechteck: abgerundete Ecken 25">
            <a:extLst>
              <a:ext uri="{FF2B5EF4-FFF2-40B4-BE49-F238E27FC236}">
                <a16:creationId xmlns:a16="http://schemas.microsoft.com/office/drawing/2014/main" id="{65F2543A-98A0-41BE-B95C-102BBF3E70BD}"/>
              </a:ext>
            </a:extLst>
          </p:cNvPr>
          <p:cNvSpPr/>
          <p:nvPr/>
        </p:nvSpPr>
        <p:spPr>
          <a:xfrm>
            <a:off x="478400" y="2738810"/>
            <a:ext cx="14659206" cy="2903317"/>
          </a:xfrm>
          <a:prstGeom prst="roundRect">
            <a:avLst/>
          </a:prstGeom>
          <a:solidFill>
            <a:schemeClr val="bg1"/>
          </a:solidFill>
          <a:ln w="25400" cap="rnd">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Forschungsproblem:</a:t>
            </a:r>
          </a:p>
        </p:txBody>
      </p:sp>
      <p:sp>
        <p:nvSpPr>
          <p:cNvPr id="17" name="Rechteck: abgerundete Ecken 16">
            <a:extLst>
              <a:ext uri="{FF2B5EF4-FFF2-40B4-BE49-F238E27FC236}">
                <a16:creationId xmlns:a16="http://schemas.microsoft.com/office/drawing/2014/main" id="{C711A1D6-23B4-4F2B-9EA4-51F588F95EAA}"/>
              </a:ext>
            </a:extLst>
          </p:cNvPr>
          <p:cNvSpPr/>
          <p:nvPr/>
        </p:nvSpPr>
        <p:spPr>
          <a:xfrm>
            <a:off x="458434" y="9511659"/>
            <a:ext cx="14659205" cy="2678505"/>
          </a:xfrm>
          <a:prstGeom prst="roundRect">
            <a:avLst/>
          </a:prstGeom>
          <a:solidFill>
            <a:schemeClr val="bg1"/>
          </a:solidFill>
          <a:ln w="25400" cap="rnd">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Methoden:</a:t>
            </a:r>
          </a:p>
        </p:txBody>
      </p:sp>
      <p:sp>
        <p:nvSpPr>
          <p:cNvPr id="18" name="Rechteck: abgerundete Ecken 17">
            <a:extLst>
              <a:ext uri="{FF2B5EF4-FFF2-40B4-BE49-F238E27FC236}">
                <a16:creationId xmlns:a16="http://schemas.microsoft.com/office/drawing/2014/main" id="{0DE172A8-CC48-46FC-A1BC-C7ACB7BBA4F8}"/>
              </a:ext>
            </a:extLst>
          </p:cNvPr>
          <p:cNvSpPr/>
          <p:nvPr/>
        </p:nvSpPr>
        <p:spPr>
          <a:xfrm>
            <a:off x="15429694" y="2768915"/>
            <a:ext cx="14679174" cy="6301054"/>
          </a:xfrm>
          <a:prstGeom prst="roundRect">
            <a:avLst/>
          </a:prstGeom>
          <a:solidFill>
            <a:schemeClr val="bg1"/>
          </a:solidFill>
          <a:ln w="25400" cap="rnd">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Ergebnisse:</a:t>
            </a:r>
          </a:p>
        </p:txBody>
      </p:sp>
      <p:sp>
        <p:nvSpPr>
          <p:cNvPr id="20" name="Rechteck: abgerundete Ecken 19">
            <a:extLst>
              <a:ext uri="{FF2B5EF4-FFF2-40B4-BE49-F238E27FC236}">
                <a16:creationId xmlns:a16="http://schemas.microsoft.com/office/drawing/2014/main" id="{CA1FB863-F9A5-4199-AA6D-B8917B7C000E}"/>
              </a:ext>
            </a:extLst>
          </p:cNvPr>
          <p:cNvSpPr/>
          <p:nvPr/>
        </p:nvSpPr>
        <p:spPr>
          <a:xfrm>
            <a:off x="15429693" y="16059696"/>
            <a:ext cx="14679173" cy="4028278"/>
          </a:xfrm>
          <a:prstGeom prst="roundRect">
            <a:avLst/>
          </a:prstGeom>
          <a:solidFill>
            <a:schemeClr val="bg1"/>
          </a:solidFill>
          <a:ln w="25400" cap="rnd">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Literaturhinweise:</a:t>
            </a:r>
          </a:p>
        </p:txBody>
      </p:sp>
    </p:spTree>
    <p:extLst>
      <p:ext uri="{BB962C8B-B14F-4D97-AF65-F5344CB8AC3E}">
        <p14:creationId xmlns:p14="http://schemas.microsoft.com/office/powerpoint/2010/main" val="3083510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a:xfrm>
            <a:off x="25128142" y="20491537"/>
            <a:ext cx="5045869" cy="883139"/>
          </a:xfrm>
        </p:spPr>
        <p:txBody>
          <a:bodyPr/>
          <a:lstStyle/>
          <a:p>
            <a:fld id="{2A3A57D9-08E7-4A35-820C-6C5F68307974}" type="slidenum">
              <a:rPr lang="de-DE" smtClean="0"/>
              <a:pPr/>
              <a:t>2</a:t>
            </a:fld>
            <a:endParaRPr lang="de-DE" dirty="0"/>
          </a:p>
        </p:txBody>
      </p:sp>
      <p:sp>
        <p:nvSpPr>
          <p:cNvPr id="3" name="Fußzeilenplatzhalter 2"/>
          <p:cNvSpPr>
            <a:spLocks noGrp="1"/>
          </p:cNvSpPr>
          <p:nvPr>
            <p:ph type="ftr" sz="quarter" idx="11"/>
          </p:nvPr>
        </p:nvSpPr>
        <p:spPr>
          <a:xfrm>
            <a:off x="5928896" y="20491537"/>
            <a:ext cx="18417421" cy="883139"/>
          </a:xfrm>
        </p:spPr>
        <p:txBody>
          <a:bodyPr/>
          <a:lstStyle/>
          <a:p>
            <a:r>
              <a:rPr lang="de-DE"/>
              <a:t>Fallstudie / Wissenschaftliches Arbeiten - &lt;Dozent&gt;</a:t>
            </a:r>
            <a:endParaRPr lang="de-DE" dirty="0"/>
          </a:p>
        </p:txBody>
      </p:sp>
      <p:sp>
        <p:nvSpPr>
          <p:cNvPr id="5" name="Inhaltsplatzhalter 4"/>
          <p:cNvSpPr>
            <a:spLocks noGrp="1"/>
          </p:cNvSpPr>
          <p:nvPr>
            <p:ph idx="1"/>
          </p:nvPr>
        </p:nvSpPr>
        <p:spPr>
          <a:xfrm>
            <a:off x="357581" y="2494756"/>
            <a:ext cx="27652249" cy="17523005"/>
          </a:xfrm>
        </p:spPr>
        <p:txBody>
          <a:bodyPr/>
          <a:lstStyle/>
          <a:p>
            <a:endParaRPr lang="de-DE" dirty="0"/>
          </a:p>
          <a:p>
            <a:r>
              <a:rPr lang="de-DE" dirty="0"/>
              <a:t>© FOM Hochschule für </a:t>
            </a:r>
            <a:r>
              <a:rPr lang="de-DE" dirty="0" err="1"/>
              <a:t>Oekonomie</a:t>
            </a:r>
            <a:r>
              <a:rPr lang="de-DE" dirty="0"/>
              <a:t> &amp; Management</a:t>
            </a:r>
          </a:p>
          <a:p>
            <a:pPr lvl="0"/>
            <a:r>
              <a:rPr lang="de-DE" dirty="0"/>
              <a:t>gemeinnützige Gesellschaft mbH (FOM), Leimkugelstraße 6, 45141 Essen</a:t>
            </a:r>
          </a:p>
          <a:p>
            <a:pPr lvl="0"/>
            <a:endParaRPr lang="de-DE" dirty="0"/>
          </a:p>
          <a:p>
            <a:r>
              <a:rPr lang="de-DE" dirty="0"/>
              <a:t>Dieses Werk ist urheberrechtlich geschützt und nur für den persönlichen Gebrauch im Rahmen der Veranstaltungen der FOM bestimmt.</a:t>
            </a:r>
          </a:p>
          <a:p>
            <a:r>
              <a:rPr lang="de-DE" dirty="0"/>
              <a:t>Die durch die Urheberschaft begründeten Rechte (u. a. Vervielfältigung, Verbreitung, Übersetzung, Nachdruck) bleiben dem Urheber vorbehalten.</a:t>
            </a:r>
          </a:p>
          <a:p>
            <a:r>
              <a:rPr lang="de-DE" dirty="0"/>
              <a:t>Das Werk oder Teile daraus dürfen nicht ohne schriftliche Genehmigung des Urhebers / der FOM reproduziert oder unter Verwendung elektronischer Systeme verarbeitet, vervielfältigt oder verbreitet werden. Dies schließt auch den Upload in soziale Medien oder andere digitale Plattformen ein.</a:t>
            </a:r>
          </a:p>
          <a:p>
            <a:endParaRPr lang="de-DE" dirty="0"/>
          </a:p>
        </p:txBody>
      </p:sp>
      <p:sp>
        <p:nvSpPr>
          <p:cNvPr id="6" name="Titel 5">
            <a:extLst>
              <a:ext uri="{FF2B5EF4-FFF2-40B4-BE49-F238E27FC236}">
                <a16:creationId xmlns:a16="http://schemas.microsoft.com/office/drawing/2014/main" id="{A0EA957E-8670-48C8-9E54-97DA0518A2CB}"/>
              </a:ext>
            </a:extLst>
          </p:cNvPr>
          <p:cNvSpPr>
            <a:spLocks noGrp="1"/>
          </p:cNvSpPr>
          <p:nvPr>
            <p:ph type="title"/>
          </p:nvPr>
        </p:nvSpPr>
        <p:spPr>
          <a:xfrm>
            <a:off x="72034" y="66000"/>
            <a:ext cx="27547057" cy="1110926"/>
          </a:xfrm>
        </p:spPr>
        <p:txBody>
          <a:bodyPr/>
          <a:lstStyle/>
          <a:p>
            <a:r>
              <a:rPr lang="de-DE"/>
              <a:t>Wissenschaftliche Methoden</a:t>
            </a:r>
            <a:endParaRPr lang="de-DE" dirty="0"/>
          </a:p>
        </p:txBody>
      </p:sp>
      <p:sp>
        <p:nvSpPr>
          <p:cNvPr id="7" name="Textplatzhalter 6"/>
          <p:cNvSpPr>
            <a:spLocks noGrp="1"/>
          </p:cNvSpPr>
          <p:nvPr>
            <p:ph type="body" sz="quarter" idx="13"/>
          </p:nvPr>
        </p:nvSpPr>
        <p:spPr>
          <a:xfrm>
            <a:off x="72033" y="845713"/>
            <a:ext cx="27597062" cy="1122700"/>
          </a:xfrm>
        </p:spPr>
        <p:txBody>
          <a:bodyPr/>
          <a:lstStyle/>
          <a:p>
            <a:r>
              <a:rPr lang="de-DE"/>
              <a:t>Copyright</a:t>
            </a:r>
            <a:endParaRPr lang="de-DE" dirty="0"/>
          </a:p>
        </p:txBody>
      </p:sp>
      <p:sp>
        <p:nvSpPr>
          <p:cNvPr id="12" name="Textplatzhalter 11">
            <a:extLst>
              <a:ext uri="{FF2B5EF4-FFF2-40B4-BE49-F238E27FC236}">
                <a16:creationId xmlns:a16="http://schemas.microsoft.com/office/drawing/2014/main" id="{86CDB957-5CF8-4B8F-A0F3-232DE1AA76E1}"/>
              </a:ext>
            </a:extLst>
          </p:cNvPr>
          <p:cNvSpPr>
            <a:spLocks noGrp="1"/>
          </p:cNvSpPr>
          <p:nvPr>
            <p:ph type="body" sz="quarter" idx="14"/>
          </p:nvPr>
        </p:nvSpPr>
        <p:spPr/>
        <p:txBody>
          <a:bodyPr/>
          <a:lstStyle/>
          <a:p>
            <a:endParaRPr lang="de-DE"/>
          </a:p>
        </p:txBody>
      </p:sp>
    </p:spTree>
    <p:extLst>
      <p:ext uri="{BB962C8B-B14F-4D97-AF65-F5344CB8AC3E}">
        <p14:creationId xmlns:p14="http://schemas.microsoft.com/office/powerpoint/2010/main" val="154424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a:xfrm>
            <a:off x="25128142" y="20491537"/>
            <a:ext cx="5045869" cy="883139"/>
          </a:xfrm>
        </p:spPr>
        <p:txBody>
          <a:bodyPr/>
          <a:lstStyle/>
          <a:p>
            <a:fld id="{2A3A57D9-08E7-4A35-820C-6C5F68307974}" type="slidenum">
              <a:rPr lang="de-DE" smtClean="0"/>
              <a:pPr/>
              <a:t>3</a:t>
            </a:fld>
            <a:endParaRPr lang="de-DE" dirty="0"/>
          </a:p>
        </p:txBody>
      </p:sp>
      <p:sp>
        <p:nvSpPr>
          <p:cNvPr id="3" name="Fußzeilenplatzhalter 2"/>
          <p:cNvSpPr>
            <a:spLocks noGrp="1"/>
          </p:cNvSpPr>
          <p:nvPr>
            <p:ph type="ftr" sz="quarter" idx="11"/>
          </p:nvPr>
        </p:nvSpPr>
        <p:spPr>
          <a:xfrm>
            <a:off x="5928896" y="20491537"/>
            <a:ext cx="18417421" cy="883139"/>
          </a:xfrm>
        </p:spPr>
        <p:txBody>
          <a:bodyPr/>
          <a:lstStyle/>
          <a:p>
            <a:r>
              <a:rPr lang="de-DE"/>
              <a:t>Fallstudie / Wissenschaftliches Arbeiten - &lt;Dozent&gt;</a:t>
            </a:r>
            <a:endParaRPr lang="de-DE" dirty="0"/>
          </a:p>
        </p:txBody>
      </p:sp>
      <p:sp>
        <p:nvSpPr>
          <p:cNvPr id="6" name="Inhaltsplatzhalter 5"/>
          <p:cNvSpPr>
            <a:spLocks noGrp="1"/>
          </p:cNvSpPr>
          <p:nvPr>
            <p:ph idx="1"/>
          </p:nvPr>
        </p:nvSpPr>
        <p:spPr>
          <a:xfrm>
            <a:off x="357581" y="2494756"/>
            <a:ext cx="27652249" cy="17523005"/>
          </a:xfrm>
        </p:spPr>
        <p:txBody>
          <a:bodyPr/>
          <a:lstStyle/>
          <a:p>
            <a:pPr lvl="1"/>
            <a:endParaRPr lang="de-DE" dirty="0"/>
          </a:p>
          <a:p>
            <a:pPr lvl="2"/>
            <a:endParaRPr lang="de-DE" dirty="0"/>
          </a:p>
        </p:txBody>
      </p:sp>
      <p:sp>
        <p:nvSpPr>
          <p:cNvPr id="5" name="Titel 4"/>
          <p:cNvSpPr>
            <a:spLocks noGrp="1"/>
          </p:cNvSpPr>
          <p:nvPr>
            <p:ph type="title"/>
          </p:nvPr>
        </p:nvSpPr>
        <p:spPr>
          <a:xfrm>
            <a:off x="72034" y="66000"/>
            <a:ext cx="27547057" cy="1110926"/>
          </a:xfrm>
        </p:spPr>
        <p:txBody>
          <a:bodyPr/>
          <a:lstStyle/>
          <a:p>
            <a:r>
              <a:rPr lang="de-DE" dirty="0"/>
              <a:t>Wissenschaftliche Methoden</a:t>
            </a:r>
          </a:p>
        </p:txBody>
      </p:sp>
      <p:sp>
        <p:nvSpPr>
          <p:cNvPr id="7" name="Textplatzhalter 6"/>
          <p:cNvSpPr>
            <a:spLocks noGrp="1"/>
          </p:cNvSpPr>
          <p:nvPr>
            <p:ph type="body" sz="quarter" idx="13"/>
          </p:nvPr>
        </p:nvSpPr>
        <p:spPr>
          <a:xfrm>
            <a:off x="72033" y="845713"/>
            <a:ext cx="27597062" cy="1122700"/>
          </a:xfrm>
        </p:spPr>
        <p:txBody>
          <a:bodyPr/>
          <a:lstStyle/>
          <a:p>
            <a:r>
              <a:rPr lang="de-DE" dirty="0"/>
              <a:t>Inhalt</a:t>
            </a:r>
          </a:p>
        </p:txBody>
      </p:sp>
      <p:sp>
        <p:nvSpPr>
          <p:cNvPr id="14" name="Textplatzhalter 13">
            <a:extLst>
              <a:ext uri="{FF2B5EF4-FFF2-40B4-BE49-F238E27FC236}">
                <a16:creationId xmlns:a16="http://schemas.microsoft.com/office/drawing/2014/main" id="{7CCBAD47-59CC-4A26-953B-06416199C4E0}"/>
              </a:ext>
            </a:extLst>
          </p:cNvPr>
          <p:cNvSpPr>
            <a:spLocks noGrp="1"/>
          </p:cNvSpPr>
          <p:nvPr>
            <p:ph type="body" sz="quarter" idx="14"/>
          </p:nvPr>
        </p:nvSpPr>
        <p:spPr/>
        <p:txBody>
          <a:bodyPr/>
          <a:lstStyle/>
          <a:p>
            <a:endParaRPr lang="de-DE"/>
          </a:p>
        </p:txBody>
      </p:sp>
      <p:graphicFrame>
        <p:nvGraphicFramePr>
          <p:cNvPr id="9" name="Inhaltsplatzhalter 7">
            <a:extLst>
              <a:ext uri="{FF2B5EF4-FFF2-40B4-BE49-F238E27FC236}">
                <a16:creationId xmlns:a16="http://schemas.microsoft.com/office/drawing/2014/main" id="{0FBE01BC-15B9-4E0B-9E3B-1AF2B5D90CCD}"/>
              </a:ext>
            </a:extLst>
          </p:cNvPr>
          <p:cNvGraphicFramePr>
            <a:graphicFrameLocks/>
          </p:cNvGraphicFramePr>
          <p:nvPr>
            <p:extLst>
              <p:ext uri="{D42A27DB-BD31-4B8C-83A1-F6EECF244321}">
                <p14:modId xmlns:p14="http://schemas.microsoft.com/office/powerpoint/2010/main" val="4112492831"/>
              </p:ext>
            </p:extLst>
          </p:nvPr>
        </p:nvGraphicFramePr>
        <p:xfrm>
          <a:off x="1287750" y="6257392"/>
          <a:ext cx="25927845" cy="4012340"/>
        </p:xfrm>
        <a:graphic>
          <a:graphicData uri="http://schemas.openxmlformats.org/drawingml/2006/table">
            <a:tbl>
              <a:tblPr>
                <a:tableStyleId>{5C22544A-7EE6-4342-B048-85BDC9FD1C3A}</a:tableStyleId>
              </a:tblPr>
              <a:tblGrid>
                <a:gridCol w="1597617">
                  <a:extLst>
                    <a:ext uri="{9D8B030D-6E8A-4147-A177-3AD203B41FA5}">
                      <a16:colId xmlns:a16="http://schemas.microsoft.com/office/drawing/2014/main" val="20000"/>
                    </a:ext>
                  </a:extLst>
                </a:gridCol>
                <a:gridCol w="24330228">
                  <a:extLst>
                    <a:ext uri="{9D8B030D-6E8A-4147-A177-3AD203B41FA5}">
                      <a16:colId xmlns:a16="http://schemas.microsoft.com/office/drawing/2014/main" val="20001"/>
                    </a:ext>
                  </a:extLst>
                </a:gridCol>
              </a:tblGrid>
              <a:tr h="1003085">
                <a:tc>
                  <a:txBody>
                    <a:bodyPr/>
                    <a:lstStyle>
                      <a:defPPr>
                        <a:defRPr lang="de-DE"/>
                      </a:defPPr>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ctr">
                        <a:spcBef>
                          <a:spcPts val="1200"/>
                        </a:spcBef>
                        <a:spcAft>
                          <a:spcPts val="0"/>
                        </a:spcAft>
                      </a:pPr>
                      <a:r>
                        <a:rPr lang="de-DE" sz="4400" b="0" dirty="0">
                          <a:solidFill>
                            <a:schemeClr val="tx1"/>
                          </a:solidFill>
                        </a:rPr>
                        <a:t>1</a:t>
                      </a:r>
                      <a:endParaRPr lang="de-DE" sz="4400" b="0" dirty="0">
                        <a:solidFill>
                          <a:schemeClr val="tx1"/>
                        </a:solidFill>
                        <a:latin typeface="Arial"/>
                        <a:ea typeface="Times New Roman"/>
                        <a:cs typeface="Times New Roman"/>
                      </a:endParaRPr>
                    </a:p>
                  </a:txBody>
                  <a:tcPr marL="218551" marR="218551" marT="0" marB="0" anchor="ctr">
                    <a:solidFill>
                      <a:schemeClr val="bg1">
                        <a:lumMod val="95000"/>
                      </a:schemeClr>
                    </a:solidFill>
                  </a:tcPr>
                </a:tc>
                <a:tc>
                  <a:txBody>
                    <a:bodyPr/>
                    <a:lstStyle>
                      <a:defPPr>
                        <a:defRPr lang="de-DE"/>
                      </a:defPPr>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l">
                        <a:spcBef>
                          <a:spcPts val="1200"/>
                        </a:spcBef>
                        <a:spcAft>
                          <a:spcPts val="0"/>
                        </a:spcAft>
                      </a:pPr>
                      <a:r>
                        <a:rPr lang="de-DE" sz="4400" b="0" dirty="0">
                          <a:solidFill>
                            <a:schemeClr val="tx1"/>
                          </a:solidFill>
                          <a:latin typeface="Arial"/>
                          <a:ea typeface="Times New Roman"/>
                          <a:cs typeface="Times New Roman"/>
                        </a:rPr>
                        <a:t>Hintergrund</a:t>
                      </a:r>
                    </a:p>
                  </a:txBody>
                  <a:tcPr marL="218551" marR="218551" marT="0" marB="0" anchor="ctr">
                    <a:solidFill>
                      <a:schemeClr val="bg1">
                        <a:lumMod val="95000"/>
                      </a:schemeClr>
                    </a:solidFill>
                  </a:tcPr>
                </a:tc>
                <a:extLst>
                  <a:ext uri="{0D108BD9-81ED-4DB2-BD59-A6C34878D82A}">
                    <a16:rowId xmlns:a16="http://schemas.microsoft.com/office/drawing/2014/main" val="10000"/>
                  </a:ext>
                </a:extLst>
              </a:tr>
              <a:tr h="1003085">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spcBef>
                          <a:spcPts val="1200"/>
                        </a:spcBef>
                        <a:spcAft>
                          <a:spcPts val="0"/>
                        </a:spcAft>
                      </a:pPr>
                      <a:r>
                        <a:rPr lang="de-DE" sz="4400" dirty="0"/>
                        <a:t>2</a:t>
                      </a:r>
                      <a:endParaRPr lang="de-DE" sz="4400" dirty="0">
                        <a:solidFill>
                          <a:schemeClr val="tx2">
                            <a:lumMod val="50000"/>
                          </a:schemeClr>
                        </a:solidFill>
                        <a:latin typeface="Arial"/>
                        <a:ea typeface="Times New Roman"/>
                        <a:cs typeface="Times New Roman"/>
                      </a:endParaRPr>
                    </a:p>
                  </a:txBody>
                  <a:tcPr marL="218551" marR="218551" marT="0" marB="0" anchor="ctr">
                    <a:solidFill>
                      <a:schemeClr val="bg1">
                        <a:lumMod val="95000"/>
                      </a:schemeClr>
                    </a:solidFill>
                  </a:tcPr>
                </a:tc>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a:spcBef>
                          <a:spcPts val="1200"/>
                        </a:spcBef>
                        <a:spcAft>
                          <a:spcPts val="0"/>
                        </a:spcAft>
                      </a:pPr>
                      <a:r>
                        <a:rPr lang="de-DE" sz="4400" dirty="0"/>
                        <a:t>Research Canvas 1</a:t>
                      </a:r>
                      <a:endParaRPr lang="de-DE" sz="4400" dirty="0">
                        <a:solidFill>
                          <a:schemeClr val="tx2">
                            <a:lumMod val="50000"/>
                          </a:schemeClr>
                        </a:solidFill>
                        <a:latin typeface="Arial"/>
                        <a:ea typeface="Times New Roman"/>
                        <a:cs typeface="Times New Roman"/>
                      </a:endParaRPr>
                    </a:p>
                  </a:txBody>
                  <a:tcPr marL="218551" marR="218551" marT="0" marB="0" anchor="ctr">
                    <a:solidFill>
                      <a:schemeClr val="bg1">
                        <a:lumMod val="95000"/>
                      </a:schemeClr>
                    </a:solidFill>
                  </a:tcPr>
                </a:tc>
                <a:extLst>
                  <a:ext uri="{0D108BD9-81ED-4DB2-BD59-A6C34878D82A}">
                    <a16:rowId xmlns:a16="http://schemas.microsoft.com/office/drawing/2014/main" val="10001"/>
                  </a:ext>
                </a:extLst>
              </a:tr>
              <a:tr h="1003085">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latinLnBrk="0" hangingPunct="1">
                        <a:spcAft>
                          <a:spcPts val="0"/>
                        </a:spcAft>
                      </a:pPr>
                      <a:r>
                        <a:rPr lang="de-DE" sz="4400" b="0" kern="1200" dirty="0">
                          <a:solidFill>
                            <a:schemeClr val="tx2">
                              <a:lumMod val="50000"/>
                            </a:schemeClr>
                          </a:solidFill>
                          <a:latin typeface="Arial"/>
                          <a:ea typeface="Times New Roman"/>
                          <a:cs typeface="Arial"/>
                        </a:rPr>
                        <a:t>3</a:t>
                      </a:r>
                    </a:p>
                  </a:txBody>
                  <a:tcPr marL="218551" marR="218551" marT="0" marB="0" anchor="ctr">
                    <a:solidFill>
                      <a:schemeClr val="bg1">
                        <a:lumMod val="95000"/>
                      </a:schemeClr>
                    </a:solidFill>
                  </a:tcPr>
                </a:tc>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a:spcBef>
                          <a:spcPts val="1200"/>
                        </a:spcBef>
                        <a:spcAft>
                          <a:spcPts val="0"/>
                        </a:spcAft>
                      </a:pPr>
                      <a:r>
                        <a:rPr lang="de-DE" sz="4400" dirty="0"/>
                        <a:t>Research Canvas 2</a:t>
                      </a:r>
                      <a:endParaRPr lang="de-DE" sz="4400" dirty="0">
                        <a:solidFill>
                          <a:schemeClr val="tx2">
                            <a:lumMod val="50000"/>
                          </a:schemeClr>
                        </a:solidFill>
                        <a:latin typeface="Arial"/>
                        <a:ea typeface="Times New Roman"/>
                        <a:cs typeface="Times New Roman"/>
                      </a:endParaRPr>
                    </a:p>
                  </a:txBody>
                  <a:tcPr marL="218551" marR="218551" marT="0" marB="0" anchor="ctr">
                    <a:solidFill>
                      <a:schemeClr val="bg1">
                        <a:lumMod val="95000"/>
                      </a:schemeClr>
                    </a:solidFill>
                  </a:tcPr>
                </a:tc>
                <a:extLst>
                  <a:ext uri="{0D108BD9-81ED-4DB2-BD59-A6C34878D82A}">
                    <a16:rowId xmlns:a16="http://schemas.microsoft.com/office/drawing/2014/main" val="10003"/>
                  </a:ext>
                </a:extLst>
              </a:tr>
              <a:tr h="1003085">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latinLnBrk="0" hangingPunct="1">
                        <a:spcAft>
                          <a:spcPts val="0"/>
                        </a:spcAft>
                      </a:pPr>
                      <a:r>
                        <a:rPr lang="de-DE" sz="4400" b="0" kern="1200" dirty="0">
                          <a:solidFill>
                            <a:schemeClr val="tx2">
                              <a:lumMod val="50000"/>
                            </a:schemeClr>
                          </a:solidFill>
                          <a:latin typeface="Arial"/>
                          <a:ea typeface="Times New Roman"/>
                          <a:cs typeface="Arial"/>
                        </a:rPr>
                        <a:t>4</a:t>
                      </a:r>
                    </a:p>
                  </a:txBody>
                  <a:tcPr marL="218551" marR="218551" marT="0" marB="0" anchor="ctr">
                    <a:solidFill>
                      <a:schemeClr val="bg1">
                        <a:lumMod val="95000"/>
                      </a:schemeClr>
                    </a:solidFill>
                  </a:tcPr>
                </a:tc>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4400" kern="1200" dirty="0">
                          <a:solidFill>
                            <a:schemeClr val="tx1"/>
                          </a:solidFill>
                          <a:latin typeface="Arial"/>
                          <a:ea typeface="+mn-ea"/>
                          <a:cs typeface="+mn-cs"/>
                        </a:rPr>
                        <a:t>Literatur Canvas</a:t>
                      </a:r>
                    </a:p>
                  </a:txBody>
                  <a:tcPr marL="218551" marR="218551" marT="0" marB="0" anchor="ctr">
                    <a:solidFill>
                      <a:schemeClr val="bg1">
                        <a:lumMod val="95000"/>
                      </a:schemeClr>
                    </a:solidFill>
                  </a:tcPr>
                </a:tc>
                <a:extLst>
                  <a:ext uri="{0D108BD9-81ED-4DB2-BD59-A6C34878D82A}">
                    <a16:rowId xmlns:a16="http://schemas.microsoft.com/office/drawing/2014/main" val="69647252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4DDD2764-5943-43DE-86D5-B36E5A258A24}"/>
              </a:ext>
            </a:extLst>
          </p:cNvPr>
          <p:cNvSpPr>
            <a:spLocks noGrp="1"/>
          </p:cNvSpPr>
          <p:nvPr>
            <p:ph type="sldNum" sz="quarter" idx="10"/>
          </p:nvPr>
        </p:nvSpPr>
        <p:spPr>
          <a:xfrm>
            <a:off x="25128142" y="20491537"/>
            <a:ext cx="5045869" cy="883139"/>
          </a:xfrm>
        </p:spPr>
        <p:txBody>
          <a:bodyPr/>
          <a:lstStyle/>
          <a:p>
            <a:fld id="{2A3A57D9-08E7-4A35-820C-6C5F68307974}" type="slidenum">
              <a:rPr lang="de-DE" smtClean="0"/>
              <a:pPr/>
              <a:t>4</a:t>
            </a:fld>
            <a:endParaRPr lang="de-DE" dirty="0"/>
          </a:p>
        </p:txBody>
      </p:sp>
      <p:sp>
        <p:nvSpPr>
          <p:cNvPr id="4" name="Fußzeilenplatzhalter 3">
            <a:extLst>
              <a:ext uri="{FF2B5EF4-FFF2-40B4-BE49-F238E27FC236}">
                <a16:creationId xmlns:a16="http://schemas.microsoft.com/office/drawing/2014/main" id="{D9BC079D-54F8-43A5-890D-ABA8B8FCAB99}"/>
              </a:ext>
            </a:extLst>
          </p:cNvPr>
          <p:cNvSpPr>
            <a:spLocks noGrp="1"/>
          </p:cNvSpPr>
          <p:nvPr>
            <p:ph type="ftr" sz="quarter" idx="11"/>
          </p:nvPr>
        </p:nvSpPr>
        <p:spPr>
          <a:xfrm>
            <a:off x="5928896" y="20491537"/>
            <a:ext cx="18417421" cy="883139"/>
          </a:xfrm>
        </p:spPr>
        <p:txBody>
          <a:bodyPr/>
          <a:lstStyle/>
          <a:p>
            <a:r>
              <a:rPr lang="de-DE"/>
              <a:t>Fallstudie / Wissenschaftliches Arbeiten - &lt;Dozent&gt;</a:t>
            </a:r>
            <a:endParaRPr lang="de-DE" dirty="0"/>
          </a:p>
        </p:txBody>
      </p:sp>
      <p:sp>
        <p:nvSpPr>
          <p:cNvPr id="7" name="Inhaltsplatzhalter 6">
            <a:extLst>
              <a:ext uri="{FF2B5EF4-FFF2-40B4-BE49-F238E27FC236}">
                <a16:creationId xmlns:a16="http://schemas.microsoft.com/office/drawing/2014/main" id="{ECF0C343-0BA0-4913-BAE7-407E3DE3764E}"/>
              </a:ext>
            </a:extLst>
          </p:cNvPr>
          <p:cNvSpPr>
            <a:spLocks noGrp="1"/>
          </p:cNvSpPr>
          <p:nvPr>
            <p:ph idx="1"/>
          </p:nvPr>
        </p:nvSpPr>
        <p:spPr>
          <a:xfrm>
            <a:off x="357581" y="2494756"/>
            <a:ext cx="27652249" cy="17523005"/>
          </a:xfrm>
        </p:spPr>
        <p:txBody>
          <a:bodyPr/>
          <a:lstStyle/>
          <a:p>
            <a:pPr lvl="2"/>
            <a:r>
              <a:rPr lang="de-DE" dirty="0"/>
              <a:t>Der Business Model Canvas (BMC) ist ein bekanntes Modell, mit dem z.B. in der Startup Gründungsphase ein Geschäftsmodell und plan modelliert werden kann. Ziel ist es auf einer Seite die wesentlichen Kernpunkte und Schlüsselfaktoren einer Unternehmung, eines Projektes kurz und prägnant zu visualisieren.1</a:t>
            </a:r>
          </a:p>
          <a:p>
            <a:pPr lvl="2"/>
            <a:r>
              <a:rPr lang="de-DE" dirty="0"/>
              <a:t>Das Konzept wurde auf weitere unterschiedliche Bereiche angewendet</a:t>
            </a:r>
            <a:br>
              <a:rPr lang="de-DE" dirty="0"/>
            </a:br>
            <a:r>
              <a:rPr lang="de-DE" dirty="0"/>
              <a:t>z.B. </a:t>
            </a:r>
            <a:r>
              <a:rPr lang="de-DE" dirty="0" err="1"/>
              <a:t>Canvase</a:t>
            </a:r>
            <a:r>
              <a:rPr lang="de-DE" dirty="0"/>
              <a:t> für Projekte und Projektmanagement2</a:t>
            </a:r>
          </a:p>
          <a:p>
            <a:pPr lvl="2"/>
            <a:r>
              <a:rPr lang="de-DE" dirty="0"/>
              <a:t>Analog zu diesem BMC wurden drei </a:t>
            </a:r>
            <a:r>
              <a:rPr lang="de-DE" dirty="0" err="1"/>
              <a:t>Canvase</a:t>
            </a:r>
            <a:r>
              <a:rPr lang="de-DE" dirty="0"/>
              <a:t> entwickelt, die bei wissenschaftlichen Arbeiten unterstützen.</a:t>
            </a:r>
          </a:p>
          <a:p>
            <a:pPr lvl="2"/>
            <a:r>
              <a:rPr lang="de-DE" dirty="0"/>
              <a:t>In den folgenden Folien werden drei unterschiedlich </a:t>
            </a:r>
            <a:r>
              <a:rPr lang="de-DE" dirty="0" err="1"/>
              <a:t>Canvase</a:t>
            </a:r>
            <a:r>
              <a:rPr lang="de-DE" dirty="0"/>
              <a:t>, die Sie bei der Themenfindung und ersten Strukturierung einer wissenschaftlichen Arbeit unterstützen sollen, vorgestellt. Die </a:t>
            </a:r>
            <a:r>
              <a:rPr lang="de-DE" dirty="0" err="1"/>
              <a:t>Canvase</a:t>
            </a:r>
            <a:r>
              <a:rPr lang="de-DE" dirty="0"/>
              <a:t> wurde von Prof. Klemens Waldhör und Prof. Frank Müller, FOM Nürnberg entwickelt.</a:t>
            </a:r>
          </a:p>
          <a:p>
            <a:pPr lvl="2"/>
            <a:endParaRPr lang="de-DE" dirty="0"/>
          </a:p>
          <a:p>
            <a:pPr lvl="2"/>
            <a:endParaRPr lang="de-DE" dirty="0"/>
          </a:p>
        </p:txBody>
      </p:sp>
      <p:sp>
        <p:nvSpPr>
          <p:cNvPr id="6" name="Titel 5">
            <a:extLst>
              <a:ext uri="{FF2B5EF4-FFF2-40B4-BE49-F238E27FC236}">
                <a16:creationId xmlns:a16="http://schemas.microsoft.com/office/drawing/2014/main" id="{43AA1EB0-2ABB-4EE1-B401-68760763D75C}"/>
              </a:ext>
            </a:extLst>
          </p:cNvPr>
          <p:cNvSpPr>
            <a:spLocks noGrp="1"/>
          </p:cNvSpPr>
          <p:nvPr>
            <p:ph type="title"/>
          </p:nvPr>
        </p:nvSpPr>
        <p:spPr>
          <a:xfrm>
            <a:off x="72034" y="66000"/>
            <a:ext cx="27547057" cy="1110926"/>
          </a:xfrm>
        </p:spPr>
        <p:txBody>
          <a:bodyPr/>
          <a:lstStyle/>
          <a:p>
            <a:r>
              <a:rPr lang="de-DE" dirty="0" err="1"/>
              <a:t>Canvase</a:t>
            </a:r>
            <a:endParaRPr lang="de-DE" dirty="0"/>
          </a:p>
        </p:txBody>
      </p:sp>
      <p:sp>
        <p:nvSpPr>
          <p:cNvPr id="8" name="Textplatzhalter 7">
            <a:extLst>
              <a:ext uri="{FF2B5EF4-FFF2-40B4-BE49-F238E27FC236}">
                <a16:creationId xmlns:a16="http://schemas.microsoft.com/office/drawing/2014/main" id="{88928613-08F7-4DE2-8B7E-F8C361E103B0}"/>
              </a:ext>
            </a:extLst>
          </p:cNvPr>
          <p:cNvSpPr>
            <a:spLocks noGrp="1"/>
          </p:cNvSpPr>
          <p:nvPr>
            <p:ph type="body" sz="quarter" idx="13"/>
          </p:nvPr>
        </p:nvSpPr>
        <p:spPr>
          <a:xfrm>
            <a:off x="72033" y="845713"/>
            <a:ext cx="27597062" cy="1122700"/>
          </a:xfrm>
        </p:spPr>
        <p:txBody>
          <a:bodyPr/>
          <a:lstStyle/>
          <a:p>
            <a:r>
              <a:rPr lang="de-DE" dirty="0"/>
              <a:t>Hintergrund</a:t>
            </a:r>
          </a:p>
        </p:txBody>
      </p:sp>
      <p:sp>
        <p:nvSpPr>
          <p:cNvPr id="10" name="Textplatzhalter 9">
            <a:extLst>
              <a:ext uri="{FF2B5EF4-FFF2-40B4-BE49-F238E27FC236}">
                <a16:creationId xmlns:a16="http://schemas.microsoft.com/office/drawing/2014/main" id="{7E4120DA-F84C-47F4-BC04-1AD90E1EB7FE}"/>
              </a:ext>
            </a:extLst>
          </p:cNvPr>
          <p:cNvSpPr>
            <a:spLocks noGrp="1"/>
          </p:cNvSpPr>
          <p:nvPr>
            <p:ph type="body" sz="quarter" idx="14"/>
          </p:nvPr>
        </p:nvSpPr>
        <p:spPr>
          <a:xfrm>
            <a:off x="362674" y="19081212"/>
            <a:ext cx="27647156" cy="925632"/>
          </a:xfrm>
        </p:spPr>
        <p:txBody>
          <a:bodyPr/>
          <a:lstStyle/>
          <a:p>
            <a:r>
              <a:rPr lang="de-DE" dirty="0"/>
              <a:t>1 </a:t>
            </a:r>
            <a:r>
              <a:rPr lang="en-GB" dirty="0"/>
              <a:t>Osterwalder, A. &amp; Pigneur, Y. (2013). Business model generation: A handbook for visionaries, game changers, and challengers. </a:t>
            </a:r>
            <a:r>
              <a:rPr lang="en-GB" dirty="0" err="1"/>
              <a:t>Wiley&amp;Sons</a:t>
            </a:r>
            <a:r>
              <a:rPr lang="en-GB" dirty="0"/>
              <a:t>. 2</a:t>
            </a:r>
          </a:p>
          <a:p>
            <a:r>
              <a:rPr lang="de-DE" dirty="0"/>
              <a:t>2 Prof. Dr. Frank Habermann (14. März 2018). Projekte interdisziplinär vereinbaren. Der Project Canvas – wirksames Werkzeug zur Projektdefinition. Projektmagazin. https://www.projektmagazin.de/artikel/der-project-canvas-wirksames-werkzeug-zur-projektdefinition_1100145</a:t>
            </a:r>
          </a:p>
        </p:txBody>
      </p:sp>
    </p:spTree>
    <p:extLst>
      <p:ext uri="{BB962C8B-B14F-4D97-AF65-F5344CB8AC3E}">
        <p14:creationId xmlns:p14="http://schemas.microsoft.com/office/powerpoint/2010/main" val="131326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4DDD2764-5943-43DE-86D5-B36E5A258A24}"/>
              </a:ext>
            </a:extLst>
          </p:cNvPr>
          <p:cNvSpPr>
            <a:spLocks noGrp="1"/>
          </p:cNvSpPr>
          <p:nvPr>
            <p:ph type="sldNum" sz="quarter" idx="10"/>
          </p:nvPr>
        </p:nvSpPr>
        <p:spPr>
          <a:xfrm>
            <a:off x="25128142" y="20491537"/>
            <a:ext cx="5045869" cy="883139"/>
          </a:xfrm>
        </p:spPr>
        <p:txBody>
          <a:bodyPr/>
          <a:lstStyle/>
          <a:p>
            <a:fld id="{2A3A57D9-08E7-4A35-820C-6C5F68307974}" type="slidenum">
              <a:rPr lang="de-DE" smtClean="0"/>
              <a:pPr/>
              <a:t>5</a:t>
            </a:fld>
            <a:endParaRPr lang="de-DE" dirty="0"/>
          </a:p>
        </p:txBody>
      </p:sp>
      <p:sp>
        <p:nvSpPr>
          <p:cNvPr id="4" name="Fußzeilenplatzhalter 3">
            <a:extLst>
              <a:ext uri="{FF2B5EF4-FFF2-40B4-BE49-F238E27FC236}">
                <a16:creationId xmlns:a16="http://schemas.microsoft.com/office/drawing/2014/main" id="{D9BC079D-54F8-43A5-890D-ABA8B8FCAB99}"/>
              </a:ext>
            </a:extLst>
          </p:cNvPr>
          <p:cNvSpPr>
            <a:spLocks noGrp="1"/>
          </p:cNvSpPr>
          <p:nvPr>
            <p:ph type="ftr" sz="quarter" idx="11"/>
          </p:nvPr>
        </p:nvSpPr>
        <p:spPr>
          <a:xfrm>
            <a:off x="5928896" y="20491537"/>
            <a:ext cx="18417421" cy="883139"/>
          </a:xfrm>
        </p:spPr>
        <p:txBody>
          <a:bodyPr/>
          <a:lstStyle/>
          <a:p>
            <a:r>
              <a:rPr lang="de-DE"/>
              <a:t>Fallstudie / Wissenschaftliches Arbeiten - &lt;Dozent&gt;</a:t>
            </a:r>
            <a:endParaRPr lang="de-DE" dirty="0"/>
          </a:p>
        </p:txBody>
      </p:sp>
      <p:sp>
        <p:nvSpPr>
          <p:cNvPr id="6" name="Titel 5">
            <a:extLst>
              <a:ext uri="{FF2B5EF4-FFF2-40B4-BE49-F238E27FC236}">
                <a16:creationId xmlns:a16="http://schemas.microsoft.com/office/drawing/2014/main" id="{43AA1EB0-2ABB-4EE1-B401-68760763D75C}"/>
              </a:ext>
            </a:extLst>
          </p:cNvPr>
          <p:cNvSpPr>
            <a:spLocks noGrp="1"/>
          </p:cNvSpPr>
          <p:nvPr>
            <p:ph type="title"/>
          </p:nvPr>
        </p:nvSpPr>
        <p:spPr>
          <a:xfrm>
            <a:off x="72034" y="66000"/>
            <a:ext cx="27547057" cy="1110926"/>
          </a:xfrm>
        </p:spPr>
        <p:txBody>
          <a:bodyPr/>
          <a:lstStyle/>
          <a:p>
            <a:r>
              <a:rPr lang="de-DE" dirty="0" err="1"/>
              <a:t>Canvase</a:t>
            </a:r>
            <a:endParaRPr lang="de-DE" dirty="0"/>
          </a:p>
        </p:txBody>
      </p:sp>
      <p:sp>
        <p:nvSpPr>
          <p:cNvPr id="8" name="Textplatzhalter 7">
            <a:extLst>
              <a:ext uri="{FF2B5EF4-FFF2-40B4-BE49-F238E27FC236}">
                <a16:creationId xmlns:a16="http://schemas.microsoft.com/office/drawing/2014/main" id="{88928613-08F7-4DE2-8B7E-F8C361E103B0}"/>
              </a:ext>
            </a:extLst>
          </p:cNvPr>
          <p:cNvSpPr>
            <a:spLocks noGrp="1"/>
          </p:cNvSpPr>
          <p:nvPr>
            <p:ph type="body" sz="quarter" idx="13"/>
          </p:nvPr>
        </p:nvSpPr>
        <p:spPr>
          <a:xfrm>
            <a:off x="72033" y="845713"/>
            <a:ext cx="27597062" cy="1122700"/>
          </a:xfrm>
        </p:spPr>
        <p:txBody>
          <a:bodyPr/>
          <a:lstStyle/>
          <a:p>
            <a:r>
              <a:rPr lang="de-DE" dirty="0"/>
              <a:t>Beispiel Business Model Canvas</a:t>
            </a:r>
          </a:p>
        </p:txBody>
      </p:sp>
      <p:sp>
        <p:nvSpPr>
          <p:cNvPr id="10" name="Textplatzhalter 9">
            <a:extLst>
              <a:ext uri="{FF2B5EF4-FFF2-40B4-BE49-F238E27FC236}">
                <a16:creationId xmlns:a16="http://schemas.microsoft.com/office/drawing/2014/main" id="{7E4120DA-F84C-47F4-BC04-1AD90E1EB7FE}"/>
              </a:ext>
            </a:extLst>
          </p:cNvPr>
          <p:cNvSpPr>
            <a:spLocks noGrp="1"/>
          </p:cNvSpPr>
          <p:nvPr>
            <p:ph type="body" sz="quarter" idx="14"/>
          </p:nvPr>
        </p:nvSpPr>
        <p:spPr>
          <a:xfrm>
            <a:off x="362674" y="19081212"/>
            <a:ext cx="27647156" cy="925632"/>
          </a:xfrm>
        </p:spPr>
        <p:txBody>
          <a:bodyPr/>
          <a:lstStyle/>
          <a:p>
            <a:r>
              <a:rPr lang="de-DE" dirty="0"/>
              <a:t>Quelle: </a:t>
            </a:r>
            <a:r>
              <a:rPr lang="de-DE" dirty="0">
                <a:hlinkClick r:id="rId2"/>
              </a:rPr>
              <a:t>https://www.projektmagazin.de/glossarterm/business-model-canvas</a:t>
            </a:r>
            <a:endParaRPr lang="de-DE" dirty="0"/>
          </a:p>
          <a:p>
            <a:r>
              <a:rPr lang="de-DE" dirty="0"/>
              <a:t>Nach </a:t>
            </a:r>
            <a:r>
              <a:rPr lang="en-GB" dirty="0"/>
              <a:t>Osterwalder, A. &amp; Pigneur, Y. (2013). Business model generation: A handbook for visionaries, game changers, and challengers. </a:t>
            </a:r>
            <a:r>
              <a:rPr lang="en-GB" dirty="0" err="1"/>
              <a:t>Wiley&amp;Sons</a:t>
            </a:r>
            <a:r>
              <a:rPr lang="en-GB" dirty="0"/>
              <a:t>. </a:t>
            </a:r>
            <a:endParaRPr lang="de-DE" dirty="0"/>
          </a:p>
        </p:txBody>
      </p:sp>
      <p:sp>
        <p:nvSpPr>
          <p:cNvPr id="33" name="Inhaltsplatzhalter 6">
            <a:extLst>
              <a:ext uri="{FF2B5EF4-FFF2-40B4-BE49-F238E27FC236}">
                <a16:creationId xmlns:a16="http://schemas.microsoft.com/office/drawing/2014/main" id="{D0C117DF-2441-4F87-BC4C-348B747ABD8B}"/>
              </a:ext>
            </a:extLst>
          </p:cNvPr>
          <p:cNvSpPr txBox="1">
            <a:spLocks/>
          </p:cNvSpPr>
          <p:nvPr/>
        </p:nvSpPr>
        <p:spPr>
          <a:xfrm>
            <a:off x="357188" y="2493963"/>
            <a:ext cx="27652662" cy="17524412"/>
          </a:xfrm>
          <a:prstGeom prst="rect">
            <a:avLst/>
          </a:prstGeom>
        </p:spPr>
        <p:txBody>
          <a:bodyPr lIns="0" tIns="0" rIns="0" bIns="0"/>
          <a:lstStyle>
            <a:lvl1pPr marL="0" indent="0" algn="l" rtl="0" eaLnBrk="1" fontAlgn="base" hangingPunct="1">
              <a:spcBef>
                <a:spcPts val="935"/>
              </a:spcBef>
              <a:spcAft>
                <a:spcPts val="1871"/>
              </a:spcAft>
              <a:buClr>
                <a:srgbClr val="23A092"/>
              </a:buClr>
              <a:buFont typeface="Wingdings" pitchFamily="2" charset="2"/>
              <a:buNone/>
              <a:defRPr sz="5613" b="1">
                <a:solidFill>
                  <a:schemeClr val="accent1"/>
                </a:solidFill>
                <a:latin typeface="+mn-lt"/>
                <a:ea typeface="+mn-ea"/>
                <a:cs typeface="+mn-cs"/>
              </a:defRPr>
            </a:lvl1pPr>
            <a:lvl2pPr marL="0" indent="0" algn="l" rtl="0" eaLnBrk="1" fontAlgn="base" hangingPunct="1">
              <a:spcBef>
                <a:spcPts val="0"/>
              </a:spcBef>
              <a:spcAft>
                <a:spcPts val="935"/>
              </a:spcAft>
              <a:buClr>
                <a:srgbClr val="23A092"/>
              </a:buClr>
              <a:buSzPct val="80000"/>
              <a:buFont typeface="Wingdings" pitchFamily="2" charset="2"/>
              <a:buNone/>
              <a:defRPr sz="5613">
                <a:solidFill>
                  <a:schemeClr val="tx1"/>
                </a:solidFill>
                <a:latin typeface="+mn-lt"/>
              </a:defRPr>
            </a:lvl2pPr>
            <a:lvl3pPr marL="846449" indent="-846449" algn="l" rtl="0" eaLnBrk="1" fontAlgn="base" hangingPunct="1">
              <a:spcBef>
                <a:spcPts val="0"/>
              </a:spcBef>
              <a:spcAft>
                <a:spcPts val="935"/>
              </a:spcAft>
              <a:buClr>
                <a:schemeClr val="accent1"/>
              </a:buClr>
              <a:buSzPct val="100000"/>
              <a:buFont typeface="Wingdings" pitchFamily="2" charset="2"/>
              <a:buChar char="§"/>
              <a:defRPr sz="5613" b="0" baseline="0">
                <a:solidFill>
                  <a:schemeClr val="tx1"/>
                </a:solidFill>
                <a:latin typeface="+mn-lt"/>
              </a:defRPr>
            </a:lvl3pPr>
            <a:lvl4pPr marL="836549" indent="0" algn="l" rtl="0" eaLnBrk="1" fontAlgn="base" hangingPunct="1">
              <a:spcBef>
                <a:spcPts val="0"/>
              </a:spcBef>
              <a:spcAft>
                <a:spcPts val="935"/>
              </a:spcAft>
              <a:buClr>
                <a:srgbClr val="23A092"/>
              </a:buClr>
              <a:buSzPct val="90000"/>
              <a:buFont typeface="Wingdings" pitchFamily="2" charset="2"/>
              <a:buNone/>
              <a:defRPr sz="5613" baseline="0">
                <a:solidFill>
                  <a:schemeClr val="tx1"/>
                </a:solidFill>
                <a:latin typeface="+mn-lt"/>
              </a:defRPr>
            </a:lvl4pPr>
            <a:lvl5pPr marL="1687946" indent="-841497" algn="l" rtl="0" eaLnBrk="1" fontAlgn="base" hangingPunct="1">
              <a:spcBef>
                <a:spcPts val="0"/>
              </a:spcBef>
              <a:spcAft>
                <a:spcPts val="935"/>
              </a:spcAft>
              <a:buClr>
                <a:schemeClr val="tx2"/>
              </a:buClr>
              <a:buSzPct val="100000"/>
              <a:buFont typeface="Wingdings" pitchFamily="2" charset="2"/>
              <a:buChar char="§"/>
              <a:defRPr sz="4989" b="0" baseline="0">
                <a:solidFill>
                  <a:schemeClr val="tx1"/>
                </a:solidFill>
                <a:latin typeface="+mn-lt"/>
              </a:defRPr>
            </a:lvl5pPr>
            <a:lvl6pPr marL="1687946" indent="0" algn="l" rtl="0" eaLnBrk="1" fontAlgn="base" hangingPunct="1">
              <a:spcBef>
                <a:spcPts val="0"/>
              </a:spcBef>
              <a:spcAft>
                <a:spcPts val="935"/>
              </a:spcAft>
              <a:buFont typeface="Arial" panose="020B0604020202020204" pitchFamily="34" charset="0"/>
              <a:buNone/>
              <a:defRPr sz="4989">
                <a:solidFill>
                  <a:schemeClr val="tx1"/>
                </a:solidFill>
                <a:latin typeface="+mn-lt"/>
              </a:defRPr>
            </a:lvl6pPr>
            <a:lvl7pPr marL="2509643" indent="-712798" algn="l" rtl="0" eaLnBrk="1" fontAlgn="base" hangingPunct="1">
              <a:spcBef>
                <a:spcPts val="0"/>
              </a:spcBef>
              <a:spcAft>
                <a:spcPts val="935"/>
              </a:spcAft>
              <a:buClr>
                <a:schemeClr val="tx2"/>
              </a:buClr>
              <a:buFont typeface="Wingdings" panose="05000000000000000000" pitchFamily="2" charset="2"/>
              <a:buChar char="§"/>
              <a:defRPr sz="4989">
                <a:solidFill>
                  <a:schemeClr val="tx1"/>
                </a:solidFill>
                <a:latin typeface="+mn-lt"/>
              </a:defRPr>
            </a:lvl7pPr>
            <a:lvl8pPr marL="2509643" indent="0" algn="l" rtl="0" eaLnBrk="1" fontAlgn="base" hangingPunct="1">
              <a:spcBef>
                <a:spcPts val="0"/>
              </a:spcBef>
              <a:spcAft>
                <a:spcPts val="935"/>
              </a:spcAft>
              <a:buNone/>
              <a:defRPr sz="4989">
                <a:solidFill>
                  <a:schemeClr val="tx1"/>
                </a:solidFill>
                <a:latin typeface="+mn-lt"/>
              </a:defRPr>
            </a:lvl8pPr>
            <a:lvl9pPr marL="12117560" indent="-712798" algn="l" rtl="0" eaLnBrk="1" fontAlgn="base" hangingPunct="1">
              <a:spcBef>
                <a:spcPct val="20000"/>
              </a:spcBef>
              <a:spcAft>
                <a:spcPct val="0"/>
              </a:spcAft>
              <a:buChar char="o"/>
              <a:defRPr sz="4365">
                <a:solidFill>
                  <a:schemeClr val="tx1"/>
                </a:solidFill>
                <a:latin typeface="+mn-lt"/>
              </a:defRPr>
            </a:lvl9pPr>
          </a:lstStyle>
          <a:p>
            <a:pPr lvl="2" defTabSz="914400"/>
            <a:r>
              <a:rPr lang="de-DE" kern="0" dirty="0"/>
              <a:t>Der BMC nach Osterwalder </a:t>
            </a:r>
          </a:p>
          <a:p>
            <a:pPr lvl="2" defTabSz="914400"/>
            <a:endParaRPr lang="de-DE" kern="0" dirty="0"/>
          </a:p>
          <a:p>
            <a:pPr lvl="2" defTabSz="914400"/>
            <a:endParaRPr lang="de-DE" kern="0" dirty="0"/>
          </a:p>
        </p:txBody>
      </p:sp>
      <p:pic>
        <p:nvPicPr>
          <p:cNvPr id="11" name="Inhaltsplatzhalter 10" descr="Ein Bild, das Tisch enthält.&#10;&#10;Automatisch generierte Beschreibung">
            <a:extLst>
              <a:ext uri="{FF2B5EF4-FFF2-40B4-BE49-F238E27FC236}">
                <a16:creationId xmlns:a16="http://schemas.microsoft.com/office/drawing/2014/main" id="{301EAB8B-DBD9-4791-9F9B-CD4B8826B0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52729" y="3542265"/>
            <a:ext cx="20931809" cy="14809255"/>
          </a:xfrm>
        </p:spPr>
      </p:pic>
    </p:spTree>
    <p:extLst>
      <p:ext uri="{BB962C8B-B14F-4D97-AF65-F5344CB8AC3E}">
        <p14:creationId xmlns:p14="http://schemas.microsoft.com/office/powerpoint/2010/main" val="1839857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4DDD2764-5943-43DE-86D5-B36E5A258A24}"/>
              </a:ext>
            </a:extLst>
          </p:cNvPr>
          <p:cNvSpPr>
            <a:spLocks noGrp="1"/>
          </p:cNvSpPr>
          <p:nvPr>
            <p:ph type="sldNum" sz="quarter" idx="10"/>
          </p:nvPr>
        </p:nvSpPr>
        <p:spPr>
          <a:xfrm>
            <a:off x="25128142" y="20491537"/>
            <a:ext cx="5045869" cy="883139"/>
          </a:xfrm>
        </p:spPr>
        <p:txBody>
          <a:bodyPr/>
          <a:lstStyle/>
          <a:p>
            <a:fld id="{2A3A57D9-08E7-4A35-820C-6C5F68307974}" type="slidenum">
              <a:rPr lang="de-DE" smtClean="0"/>
              <a:pPr/>
              <a:t>6</a:t>
            </a:fld>
            <a:endParaRPr lang="de-DE" dirty="0"/>
          </a:p>
        </p:txBody>
      </p:sp>
      <p:sp>
        <p:nvSpPr>
          <p:cNvPr id="4" name="Fußzeilenplatzhalter 3">
            <a:extLst>
              <a:ext uri="{FF2B5EF4-FFF2-40B4-BE49-F238E27FC236}">
                <a16:creationId xmlns:a16="http://schemas.microsoft.com/office/drawing/2014/main" id="{D9BC079D-54F8-43A5-890D-ABA8B8FCAB99}"/>
              </a:ext>
            </a:extLst>
          </p:cNvPr>
          <p:cNvSpPr>
            <a:spLocks noGrp="1"/>
          </p:cNvSpPr>
          <p:nvPr>
            <p:ph type="ftr" sz="quarter" idx="11"/>
          </p:nvPr>
        </p:nvSpPr>
        <p:spPr>
          <a:xfrm>
            <a:off x="5928896" y="20491537"/>
            <a:ext cx="18417421" cy="883139"/>
          </a:xfrm>
        </p:spPr>
        <p:txBody>
          <a:bodyPr/>
          <a:lstStyle/>
          <a:p>
            <a:r>
              <a:rPr lang="de-DE"/>
              <a:t>Fallstudie / Wissenschaftliches Arbeiten - &lt;Dozent&gt;</a:t>
            </a:r>
            <a:endParaRPr lang="de-DE" dirty="0"/>
          </a:p>
        </p:txBody>
      </p:sp>
      <p:pic>
        <p:nvPicPr>
          <p:cNvPr id="9" name="Inhaltsplatzhalter 8">
            <a:extLst>
              <a:ext uri="{FF2B5EF4-FFF2-40B4-BE49-F238E27FC236}">
                <a16:creationId xmlns:a16="http://schemas.microsoft.com/office/drawing/2014/main" id="{6F9475A4-596E-419D-8578-C30027ABBB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5409" y="4170855"/>
            <a:ext cx="21275951" cy="14910895"/>
          </a:xfrm>
        </p:spPr>
      </p:pic>
      <p:sp>
        <p:nvSpPr>
          <p:cNvPr id="6" name="Titel 5">
            <a:extLst>
              <a:ext uri="{FF2B5EF4-FFF2-40B4-BE49-F238E27FC236}">
                <a16:creationId xmlns:a16="http://schemas.microsoft.com/office/drawing/2014/main" id="{43AA1EB0-2ABB-4EE1-B401-68760763D75C}"/>
              </a:ext>
            </a:extLst>
          </p:cNvPr>
          <p:cNvSpPr>
            <a:spLocks noGrp="1"/>
          </p:cNvSpPr>
          <p:nvPr>
            <p:ph type="title"/>
          </p:nvPr>
        </p:nvSpPr>
        <p:spPr>
          <a:xfrm>
            <a:off x="72034" y="66000"/>
            <a:ext cx="27547057" cy="1110926"/>
          </a:xfrm>
        </p:spPr>
        <p:txBody>
          <a:bodyPr/>
          <a:lstStyle/>
          <a:p>
            <a:r>
              <a:rPr lang="de-DE" dirty="0" err="1"/>
              <a:t>Canvase</a:t>
            </a:r>
            <a:endParaRPr lang="de-DE" dirty="0"/>
          </a:p>
        </p:txBody>
      </p:sp>
      <p:sp>
        <p:nvSpPr>
          <p:cNvPr id="8" name="Textplatzhalter 7">
            <a:extLst>
              <a:ext uri="{FF2B5EF4-FFF2-40B4-BE49-F238E27FC236}">
                <a16:creationId xmlns:a16="http://schemas.microsoft.com/office/drawing/2014/main" id="{88928613-08F7-4DE2-8B7E-F8C361E103B0}"/>
              </a:ext>
            </a:extLst>
          </p:cNvPr>
          <p:cNvSpPr>
            <a:spLocks noGrp="1"/>
          </p:cNvSpPr>
          <p:nvPr>
            <p:ph type="body" sz="quarter" idx="13"/>
          </p:nvPr>
        </p:nvSpPr>
        <p:spPr>
          <a:xfrm>
            <a:off x="72033" y="845713"/>
            <a:ext cx="27597062" cy="1122700"/>
          </a:xfrm>
        </p:spPr>
        <p:txBody>
          <a:bodyPr/>
          <a:lstStyle/>
          <a:p>
            <a:r>
              <a:rPr lang="de-DE" dirty="0"/>
              <a:t>Beispiel Projekt Canvas</a:t>
            </a:r>
          </a:p>
        </p:txBody>
      </p:sp>
      <p:sp>
        <p:nvSpPr>
          <p:cNvPr id="10" name="Textplatzhalter 9">
            <a:extLst>
              <a:ext uri="{FF2B5EF4-FFF2-40B4-BE49-F238E27FC236}">
                <a16:creationId xmlns:a16="http://schemas.microsoft.com/office/drawing/2014/main" id="{7E4120DA-F84C-47F4-BC04-1AD90E1EB7FE}"/>
              </a:ext>
            </a:extLst>
          </p:cNvPr>
          <p:cNvSpPr>
            <a:spLocks noGrp="1"/>
          </p:cNvSpPr>
          <p:nvPr>
            <p:ph type="body" sz="quarter" idx="14"/>
          </p:nvPr>
        </p:nvSpPr>
        <p:spPr>
          <a:xfrm>
            <a:off x="362674" y="19081212"/>
            <a:ext cx="27647156" cy="925632"/>
          </a:xfrm>
        </p:spPr>
        <p:txBody>
          <a:bodyPr/>
          <a:lstStyle/>
          <a:p>
            <a:r>
              <a:rPr lang="de-DE" dirty="0"/>
              <a:t>Quelle: Projektmagazin. https://www.projektmagazin.de/artikel/der-project-canvas-wirksames-werkzeug-zur-projektdefinition_1100145</a:t>
            </a:r>
          </a:p>
        </p:txBody>
      </p:sp>
      <p:sp>
        <p:nvSpPr>
          <p:cNvPr id="33" name="Inhaltsplatzhalter 6">
            <a:extLst>
              <a:ext uri="{FF2B5EF4-FFF2-40B4-BE49-F238E27FC236}">
                <a16:creationId xmlns:a16="http://schemas.microsoft.com/office/drawing/2014/main" id="{D0C117DF-2441-4F87-BC4C-348B747ABD8B}"/>
              </a:ext>
            </a:extLst>
          </p:cNvPr>
          <p:cNvSpPr txBox="1">
            <a:spLocks/>
          </p:cNvSpPr>
          <p:nvPr/>
        </p:nvSpPr>
        <p:spPr>
          <a:xfrm>
            <a:off x="357188" y="2493963"/>
            <a:ext cx="27652662" cy="17524412"/>
          </a:xfrm>
          <a:prstGeom prst="rect">
            <a:avLst/>
          </a:prstGeom>
        </p:spPr>
        <p:txBody>
          <a:bodyPr lIns="0" tIns="0" rIns="0" bIns="0"/>
          <a:lstStyle>
            <a:lvl1pPr marL="0" indent="0" algn="l" rtl="0" eaLnBrk="1" fontAlgn="base" hangingPunct="1">
              <a:spcBef>
                <a:spcPts val="935"/>
              </a:spcBef>
              <a:spcAft>
                <a:spcPts val="1871"/>
              </a:spcAft>
              <a:buClr>
                <a:srgbClr val="23A092"/>
              </a:buClr>
              <a:buFont typeface="Wingdings" pitchFamily="2" charset="2"/>
              <a:buNone/>
              <a:defRPr sz="5613" b="1">
                <a:solidFill>
                  <a:schemeClr val="accent1"/>
                </a:solidFill>
                <a:latin typeface="+mn-lt"/>
                <a:ea typeface="+mn-ea"/>
                <a:cs typeface="+mn-cs"/>
              </a:defRPr>
            </a:lvl1pPr>
            <a:lvl2pPr marL="0" indent="0" algn="l" rtl="0" eaLnBrk="1" fontAlgn="base" hangingPunct="1">
              <a:spcBef>
                <a:spcPts val="0"/>
              </a:spcBef>
              <a:spcAft>
                <a:spcPts val="935"/>
              </a:spcAft>
              <a:buClr>
                <a:srgbClr val="23A092"/>
              </a:buClr>
              <a:buSzPct val="80000"/>
              <a:buFont typeface="Wingdings" pitchFamily="2" charset="2"/>
              <a:buNone/>
              <a:defRPr sz="5613">
                <a:solidFill>
                  <a:schemeClr val="tx1"/>
                </a:solidFill>
                <a:latin typeface="+mn-lt"/>
              </a:defRPr>
            </a:lvl2pPr>
            <a:lvl3pPr marL="846449" indent="-846449" algn="l" rtl="0" eaLnBrk="1" fontAlgn="base" hangingPunct="1">
              <a:spcBef>
                <a:spcPts val="0"/>
              </a:spcBef>
              <a:spcAft>
                <a:spcPts val="935"/>
              </a:spcAft>
              <a:buClr>
                <a:schemeClr val="accent1"/>
              </a:buClr>
              <a:buSzPct val="100000"/>
              <a:buFont typeface="Wingdings" pitchFamily="2" charset="2"/>
              <a:buChar char="§"/>
              <a:defRPr sz="5613" b="0" baseline="0">
                <a:solidFill>
                  <a:schemeClr val="tx1"/>
                </a:solidFill>
                <a:latin typeface="+mn-lt"/>
              </a:defRPr>
            </a:lvl3pPr>
            <a:lvl4pPr marL="836549" indent="0" algn="l" rtl="0" eaLnBrk="1" fontAlgn="base" hangingPunct="1">
              <a:spcBef>
                <a:spcPts val="0"/>
              </a:spcBef>
              <a:spcAft>
                <a:spcPts val="935"/>
              </a:spcAft>
              <a:buClr>
                <a:srgbClr val="23A092"/>
              </a:buClr>
              <a:buSzPct val="90000"/>
              <a:buFont typeface="Wingdings" pitchFamily="2" charset="2"/>
              <a:buNone/>
              <a:defRPr sz="5613" baseline="0">
                <a:solidFill>
                  <a:schemeClr val="tx1"/>
                </a:solidFill>
                <a:latin typeface="+mn-lt"/>
              </a:defRPr>
            </a:lvl4pPr>
            <a:lvl5pPr marL="1687946" indent="-841497" algn="l" rtl="0" eaLnBrk="1" fontAlgn="base" hangingPunct="1">
              <a:spcBef>
                <a:spcPts val="0"/>
              </a:spcBef>
              <a:spcAft>
                <a:spcPts val="935"/>
              </a:spcAft>
              <a:buClr>
                <a:schemeClr val="tx2"/>
              </a:buClr>
              <a:buSzPct val="100000"/>
              <a:buFont typeface="Wingdings" pitchFamily="2" charset="2"/>
              <a:buChar char="§"/>
              <a:defRPr sz="4989" b="0" baseline="0">
                <a:solidFill>
                  <a:schemeClr val="tx1"/>
                </a:solidFill>
                <a:latin typeface="+mn-lt"/>
              </a:defRPr>
            </a:lvl5pPr>
            <a:lvl6pPr marL="1687946" indent="0" algn="l" rtl="0" eaLnBrk="1" fontAlgn="base" hangingPunct="1">
              <a:spcBef>
                <a:spcPts val="0"/>
              </a:spcBef>
              <a:spcAft>
                <a:spcPts val="935"/>
              </a:spcAft>
              <a:buFont typeface="Arial" panose="020B0604020202020204" pitchFamily="34" charset="0"/>
              <a:buNone/>
              <a:defRPr sz="4989">
                <a:solidFill>
                  <a:schemeClr val="tx1"/>
                </a:solidFill>
                <a:latin typeface="+mn-lt"/>
              </a:defRPr>
            </a:lvl6pPr>
            <a:lvl7pPr marL="2509643" indent="-712798" algn="l" rtl="0" eaLnBrk="1" fontAlgn="base" hangingPunct="1">
              <a:spcBef>
                <a:spcPts val="0"/>
              </a:spcBef>
              <a:spcAft>
                <a:spcPts val="935"/>
              </a:spcAft>
              <a:buClr>
                <a:schemeClr val="tx2"/>
              </a:buClr>
              <a:buFont typeface="Wingdings" panose="05000000000000000000" pitchFamily="2" charset="2"/>
              <a:buChar char="§"/>
              <a:defRPr sz="4989">
                <a:solidFill>
                  <a:schemeClr val="tx1"/>
                </a:solidFill>
                <a:latin typeface="+mn-lt"/>
              </a:defRPr>
            </a:lvl7pPr>
            <a:lvl8pPr marL="2509643" indent="0" algn="l" rtl="0" eaLnBrk="1" fontAlgn="base" hangingPunct="1">
              <a:spcBef>
                <a:spcPts val="0"/>
              </a:spcBef>
              <a:spcAft>
                <a:spcPts val="935"/>
              </a:spcAft>
              <a:buNone/>
              <a:defRPr sz="4989">
                <a:solidFill>
                  <a:schemeClr val="tx1"/>
                </a:solidFill>
                <a:latin typeface="+mn-lt"/>
              </a:defRPr>
            </a:lvl8pPr>
            <a:lvl9pPr marL="12117560" indent="-712798" algn="l" rtl="0" eaLnBrk="1" fontAlgn="base" hangingPunct="1">
              <a:spcBef>
                <a:spcPct val="20000"/>
              </a:spcBef>
              <a:spcAft>
                <a:spcPct val="0"/>
              </a:spcAft>
              <a:buChar char="o"/>
              <a:defRPr sz="4365">
                <a:solidFill>
                  <a:schemeClr val="tx1"/>
                </a:solidFill>
                <a:latin typeface="+mn-lt"/>
              </a:defRPr>
            </a:lvl9pPr>
          </a:lstStyle>
          <a:p>
            <a:pPr lvl="2" defTabSz="914400"/>
            <a:r>
              <a:rPr lang="de-DE" kern="0" dirty="0"/>
              <a:t>Dieser Canvas empfiehlt zum Einsatz im Rahmen des Projektmanagements. Wissenschaftliche Arbeiten sollten wie Projekte aufgefasst und organsiert werden. </a:t>
            </a:r>
          </a:p>
          <a:p>
            <a:pPr lvl="2" defTabSz="914400"/>
            <a:endParaRPr lang="de-DE" kern="0" dirty="0"/>
          </a:p>
          <a:p>
            <a:pPr lvl="2" defTabSz="914400"/>
            <a:endParaRPr lang="de-DE" kern="0" dirty="0"/>
          </a:p>
        </p:txBody>
      </p:sp>
    </p:spTree>
    <p:extLst>
      <p:ext uri="{BB962C8B-B14F-4D97-AF65-F5344CB8AC3E}">
        <p14:creationId xmlns:p14="http://schemas.microsoft.com/office/powerpoint/2010/main" val="113847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4DDD2764-5943-43DE-86D5-B36E5A258A24}"/>
              </a:ext>
            </a:extLst>
          </p:cNvPr>
          <p:cNvSpPr>
            <a:spLocks noGrp="1"/>
          </p:cNvSpPr>
          <p:nvPr>
            <p:ph type="sldNum" sz="quarter" idx="10"/>
          </p:nvPr>
        </p:nvSpPr>
        <p:spPr>
          <a:xfrm>
            <a:off x="25128142" y="20491537"/>
            <a:ext cx="5045869" cy="883139"/>
          </a:xfrm>
        </p:spPr>
        <p:txBody>
          <a:bodyPr/>
          <a:lstStyle/>
          <a:p>
            <a:fld id="{2A3A57D9-08E7-4A35-820C-6C5F68307974}" type="slidenum">
              <a:rPr lang="de-DE" smtClean="0"/>
              <a:pPr/>
              <a:t>7</a:t>
            </a:fld>
            <a:endParaRPr lang="de-DE" dirty="0"/>
          </a:p>
        </p:txBody>
      </p:sp>
      <p:sp>
        <p:nvSpPr>
          <p:cNvPr id="4" name="Fußzeilenplatzhalter 3">
            <a:extLst>
              <a:ext uri="{FF2B5EF4-FFF2-40B4-BE49-F238E27FC236}">
                <a16:creationId xmlns:a16="http://schemas.microsoft.com/office/drawing/2014/main" id="{D9BC079D-54F8-43A5-890D-ABA8B8FCAB99}"/>
              </a:ext>
            </a:extLst>
          </p:cNvPr>
          <p:cNvSpPr>
            <a:spLocks noGrp="1"/>
          </p:cNvSpPr>
          <p:nvPr>
            <p:ph type="ftr" sz="quarter" idx="11"/>
          </p:nvPr>
        </p:nvSpPr>
        <p:spPr>
          <a:xfrm>
            <a:off x="5928896" y="20491537"/>
            <a:ext cx="18417421" cy="883139"/>
          </a:xfrm>
        </p:spPr>
        <p:txBody>
          <a:bodyPr/>
          <a:lstStyle/>
          <a:p>
            <a:r>
              <a:rPr lang="de-DE"/>
              <a:t>Fallstudie / Wissenschaftliches Arbeiten - &lt;Dozent&gt;</a:t>
            </a:r>
            <a:endParaRPr lang="de-DE" dirty="0"/>
          </a:p>
        </p:txBody>
      </p:sp>
      <p:sp>
        <p:nvSpPr>
          <p:cNvPr id="7" name="Inhaltsplatzhalter 6">
            <a:extLst>
              <a:ext uri="{FF2B5EF4-FFF2-40B4-BE49-F238E27FC236}">
                <a16:creationId xmlns:a16="http://schemas.microsoft.com/office/drawing/2014/main" id="{ECF0C343-0BA0-4913-BAE7-407E3DE3764E}"/>
              </a:ext>
            </a:extLst>
          </p:cNvPr>
          <p:cNvSpPr>
            <a:spLocks noGrp="1"/>
          </p:cNvSpPr>
          <p:nvPr>
            <p:ph idx="1"/>
          </p:nvPr>
        </p:nvSpPr>
        <p:spPr>
          <a:xfrm>
            <a:off x="357581" y="2494756"/>
            <a:ext cx="27652249" cy="17523005"/>
          </a:xfrm>
        </p:spPr>
        <p:txBody>
          <a:bodyPr/>
          <a:lstStyle/>
          <a:p>
            <a:r>
              <a:rPr lang="de-DE" dirty="0"/>
              <a:t>Es wurden drei </a:t>
            </a:r>
            <a:r>
              <a:rPr lang="de-DE" dirty="0" err="1"/>
              <a:t>Canvase</a:t>
            </a:r>
            <a:r>
              <a:rPr lang="de-DE" dirty="0"/>
              <a:t> </a:t>
            </a:r>
            <a:r>
              <a:rPr lang="de-DE" dirty="0" err="1"/>
              <a:t>speziel</a:t>
            </a:r>
            <a:r>
              <a:rPr lang="de-DE" dirty="0"/>
              <a:t> für Forschungszwecke entwickelt.</a:t>
            </a:r>
          </a:p>
          <a:p>
            <a:pPr lvl="4"/>
            <a:r>
              <a:rPr lang="de-DE" dirty="0"/>
              <a:t>Research Canvas 1</a:t>
            </a:r>
            <a:br>
              <a:rPr lang="de-DE" dirty="0"/>
            </a:br>
            <a:r>
              <a:rPr lang="de-DE" dirty="0"/>
              <a:t>Dieser Canvas sollte als erster entwickelt werden, er stellt die wesentlichen Punkte des Forschungsprojektes dar.</a:t>
            </a:r>
          </a:p>
          <a:p>
            <a:pPr lvl="4"/>
            <a:r>
              <a:rPr lang="de-DE" dirty="0"/>
              <a:t>Research Canvas 2</a:t>
            </a:r>
            <a:br>
              <a:rPr lang="de-DE" dirty="0"/>
            </a:br>
            <a:r>
              <a:rPr lang="de-DE" dirty="0"/>
              <a:t>Dieser Canvas erweitert den ersten Canvas um weitere Punkte wie Theorien, Vorarbeiten etc.</a:t>
            </a:r>
          </a:p>
          <a:p>
            <a:pPr lvl="4"/>
            <a:r>
              <a:rPr lang="de-DE" dirty="0"/>
              <a:t>Literatur Canvas</a:t>
            </a:r>
            <a:br>
              <a:rPr lang="de-DE" dirty="0"/>
            </a:br>
            <a:r>
              <a:rPr lang="de-DE" dirty="0"/>
              <a:t>Dieser Canvas dient zur Erfassung spezifischer Literatur; es soll als Beispiel dienen, welche Informationen bei einer Literaturanalyse erfasst werden können. Besser ist natürlich solche Informationen in einem speziellen  Literaturerfassungsprogramm wie Citavi o.ä. zu erfassen.</a:t>
            </a:r>
          </a:p>
          <a:p>
            <a:pPr lvl="2"/>
            <a:endParaRPr lang="de-DE" dirty="0"/>
          </a:p>
          <a:p>
            <a:pPr lvl="2"/>
            <a:endParaRPr lang="de-DE" dirty="0"/>
          </a:p>
        </p:txBody>
      </p:sp>
      <p:sp>
        <p:nvSpPr>
          <p:cNvPr id="6" name="Titel 5">
            <a:extLst>
              <a:ext uri="{FF2B5EF4-FFF2-40B4-BE49-F238E27FC236}">
                <a16:creationId xmlns:a16="http://schemas.microsoft.com/office/drawing/2014/main" id="{43AA1EB0-2ABB-4EE1-B401-68760763D75C}"/>
              </a:ext>
            </a:extLst>
          </p:cNvPr>
          <p:cNvSpPr>
            <a:spLocks noGrp="1"/>
          </p:cNvSpPr>
          <p:nvPr>
            <p:ph type="title"/>
          </p:nvPr>
        </p:nvSpPr>
        <p:spPr>
          <a:xfrm>
            <a:off x="72034" y="66000"/>
            <a:ext cx="27547057" cy="1110926"/>
          </a:xfrm>
        </p:spPr>
        <p:txBody>
          <a:bodyPr/>
          <a:lstStyle/>
          <a:p>
            <a:r>
              <a:rPr lang="de-DE" dirty="0" err="1"/>
              <a:t>Canvase</a:t>
            </a:r>
            <a:endParaRPr lang="de-DE" dirty="0"/>
          </a:p>
        </p:txBody>
      </p:sp>
      <p:sp>
        <p:nvSpPr>
          <p:cNvPr id="8" name="Textplatzhalter 7">
            <a:extLst>
              <a:ext uri="{FF2B5EF4-FFF2-40B4-BE49-F238E27FC236}">
                <a16:creationId xmlns:a16="http://schemas.microsoft.com/office/drawing/2014/main" id="{88928613-08F7-4DE2-8B7E-F8C361E103B0}"/>
              </a:ext>
            </a:extLst>
          </p:cNvPr>
          <p:cNvSpPr>
            <a:spLocks noGrp="1"/>
          </p:cNvSpPr>
          <p:nvPr>
            <p:ph type="body" sz="quarter" idx="13"/>
          </p:nvPr>
        </p:nvSpPr>
        <p:spPr>
          <a:xfrm>
            <a:off x="72033" y="845713"/>
            <a:ext cx="27597062" cy="1122700"/>
          </a:xfrm>
        </p:spPr>
        <p:txBody>
          <a:bodyPr/>
          <a:lstStyle/>
          <a:p>
            <a:r>
              <a:rPr lang="de-DE" dirty="0"/>
              <a:t>Hintergrund der </a:t>
            </a:r>
            <a:r>
              <a:rPr lang="de-DE" dirty="0" err="1"/>
              <a:t>Forschungscanvase</a:t>
            </a:r>
            <a:endParaRPr lang="de-DE" dirty="0"/>
          </a:p>
        </p:txBody>
      </p:sp>
      <p:sp>
        <p:nvSpPr>
          <p:cNvPr id="19" name="Textplatzhalter 18">
            <a:extLst>
              <a:ext uri="{FF2B5EF4-FFF2-40B4-BE49-F238E27FC236}">
                <a16:creationId xmlns:a16="http://schemas.microsoft.com/office/drawing/2014/main" id="{4B3F0AF6-FA03-4184-8831-3BC77A46E2C6}"/>
              </a:ext>
            </a:extLst>
          </p:cNvPr>
          <p:cNvSpPr>
            <a:spLocks noGrp="1"/>
          </p:cNvSpPr>
          <p:nvPr>
            <p:ph type="body" sz="quarter" idx="14"/>
          </p:nvPr>
        </p:nvSpPr>
        <p:spPr/>
        <p:txBody>
          <a:bodyPr/>
          <a:lstStyle/>
          <a:p>
            <a:endParaRPr lang="de-DE"/>
          </a:p>
        </p:txBody>
      </p:sp>
    </p:spTree>
    <p:extLst>
      <p:ext uri="{BB962C8B-B14F-4D97-AF65-F5344CB8AC3E}">
        <p14:creationId xmlns:p14="http://schemas.microsoft.com/office/powerpoint/2010/main" val="383049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642B04CB-884E-42A1-A526-CD220B08212F}"/>
              </a:ext>
            </a:extLst>
          </p:cNvPr>
          <p:cNvPicPr>
            <a:picLocks noChangeAspect="1"/>
          </p:cNvPicPr>
          <p:nvPr/>
        </p:nvPicPr>
        <p:blipFill>
          <a:blip r:embed="rId2"/>
          <a:stretch>
            <a:fillRect/>
          </a:stretch>
        </p:blipFill>
        <p:spPr>
          <a:xfrm>
            <a:off x="6184232" y="3327269"/>
            <a:ext cx="15857621" cy="15872838"/>
          </a:xfrm>
          <a:prstGeom prst="rect">
            <a:avLst/>
          </a:prstGeom>
        </p:spPr>
      </p:pic>
      <p:sp>
        <p:nvSpPr>
          <p:cNvPr id="44" name="Foliennummernplatzhalter 43">
            <a:extLst>
              <a:ext uri="{FF2B5EF4-FFF2-40B4-BE49-F238E27FC236}">
                <a16:creationId xmlns:a16="http://schemas.microsoft.com/office/drawing/2014/main" id="{8D36C2DF-BE4B-4177-BD19-527E56FA368F}"/>
              </a:ext>
            </a:extLst>
          </p:cNvPr>
          <p:cNvSpPr>
            <a:spLocks noGrp="1"/>
          </p:cNvSpPr>
          <p:nvPr>
            <p:ph type="sldNum" sz="quarter" idx="10"/>
          </p:nvPr>
        </p:nvSpPr>
        <p:spPr/>
        <p:txBody>
          <a:bodyPr/>
          <a:lstStyle/>
          <a:p>
            <a:fld id="{2A3A57D9-08E7-4A35-820C-6C5F68307974}" type="slidenum">
              <a:rPr lang="de-DE" smtClean="0"/>
              <a:pPr/>
              <a:t>8</a:t>
            </a:fld>
            <a:endParaRPr lang="de-DE" dirty="0"/>
          </a:p>
        </p:txBody>
      </p:sp>
      <p:sp>
        <p:nvSpPr>
          <p:cNvPr id="43" name="Fußzeilenplatzhalter 42">
            <a:extLst>
              <a:ext uri="{FF2B5EF4-FFF2-40B4-BE49-F238E27FC236}">
                <a16:creationId xmlns:a16="http://schemas.microsoft.com/office/drawing/2014/main" id="{C7864C72-7F2C-4384-B9ED-A9A68B19BB14}"/>
              </a:ext>
            </a:extLst>
          </p:cNvPr>
          <p:cNvSpPr>
            <a:spLocks noGrp="1"/>
          </p:cNvSpPr>
          <p:nvPr>
            <p:ph type="ftr" sz="quarter" idx="11"/>
          </p:nvPr>
        </p:nvSpPr>
        <p:spPr/>
        <p:txBody>
          <a:bodyPr/>
          <a:lstStyle/>
          <a:p>
            <a:r>
              <a:rPr lang="de-DE"/>
              <a:t>Fallstudie / Wissenschaftliches Arbeiten - &lt;Dozent&gt;</a:t>
            </a:r>
            <a:endParaRPr lang="de-DE" dirty="0"/>
          </a:p>
        </p:txBody>
      </p:sp>
      <p:sp>
        <p:nvSpPr>
          <p:cNvPr id="10" name="Inhaltsplatzhalter 9">
            <a:extLst>
              <a:ext uri="{FF2B5EF4-FFF2-40B4-BE49-F238E27FC236}">
                <a16:creationId xmlns:a16="http://schemas.microsoft.com/office/drawing/2014/main" id="{7EA83BE3-EB37-4964-A8AD-BFC8BA901857}"/>
              </a:ext>
            </a:extLst>
          </p:cNvPr>
          <p:cNvSpPr>
            <a:spLocks noGrp="1"/>
          </p:cNvSpPr>
          <p:nvPr>
            <p:ph idx="1"/>
          </p:nvPr>
        </p:nvSpPr>
        <p:spPr/>
        <p:txBody>
          <a:bodyPr/>
          <a:lstStyle/>
          <a:p>
            <a:endParaRPr lang="de-DE"/>
          </a:p>
        </p:txBody>
      </p:sp>
      <p:sp>
        <p:nvSpPr>
          <p:cNvPr id="49" name="Titel 48">
            <a:extLst>
              <a:ext uri="{FF2B5EF4-FFF2-40B4-BE49-F238E27FC236}">
                <a16:creationId xmlns:a16="http://schemas.microsoft.com/office/drawing/2014/main" id="{759CD8D8-FC79-4769-AD8B-C2F66A4465B9}"/>
              </a:ext>
            </a:extLst>
          </p:cNvPr>
          <p:cNvSpPr>
            <a:spLocks noGrp="1"/>
          </p:cNvSpPr>
          <p:nvPr>
            <p:ph type="title"/>
          </p:nvPr>
        </p:nvSpPr>
        <p:spPr/>
        <p:txBody>
          <a:bodyPr/>
          <a:lstStyle/>
          <a:p>
            <a:r>
              <a:rPr lang="de-DE" dirty="0" err="1"/>
              <a:t>Canvase</a:t>
            </a:r>
            <a:endParaRPr lang="de-DE" dirty="0"/>
          </a:p>
        </p:txBody>
      </p:sp>
      <p:sp>
        <p:nvSpPr>
          <p:cNvPr id="9" name="Textplatzhalter 8">
            <a:extLst>
              <a:ext uri="{FF2B5EF4-FFF2-40B4-BE49-F238E27FC236}">
                <a16:creationId xmlns:a16="http://schemas.microsoft.com/office/drawing/2014/main" id="{F91BA6C7-630F-4496-9EBB-DC7C602F2F45}"/>
              </a:ext>
            </a:extLst>
          </p:cNvPr>
          <p:cNvSpPr>
            <a:spLocks noGrp="1"/>
          </p:cNvSpPr>
          <p:nvPr>
            <p:ph type="body" sz="quarter" idx="13"/>
          </p:nvPr>
        </p:nvSpPr>
        <p:spPr/>
        <p:txBody>
          <a:bodyPr/>
          <a:lstStyle/>
          <a:p>
            <a:r>
              <a:rPr lang="de-DE"/>
              <a:t>Überblick Forschungsprojektansatz</a:t>
            </a:r>
            <a:endParaRPr lang="de-DE" dirty="0"/>
          </a:p>
        </p:txBody>
      </p:sp>
      <p:sp>
        <p:nvSpPr>
          <p:cNvPr id="11" name="Textplatzhalter 10">
            <a:extLst>
              <a:ext uri="{FF2B5EF4-FFF2-40B4-BE49-F238E27FC236}">
                <a16:creationId xmlns:a16="http://schemas.microsoft.com/office/drawing/2014/main" id="{EBAD9623-E62B-4E13-A277-48302D09EF72}"/>
              </a:ext>
            </a:extLst>
          </p:cNvPr>
          <p:cNvSpPr>
            <a:spLocks noGrp="1"/>
          </p:cNvSpPr>
          <p:nvPr>
            <p:ph type="body" sz="quarter" idx="14"/>
          </p:nvPr>
        </p:nvSpPr>
        <p:spPr/>
        <p:txBody>
          <a:bodyPr/>
          <a:lstStyle/>
          <a:p>
            <a:endParaRPr lang="de-DE"/>
          </a:p>
        </p:txBody>
      </p:sp>
    </p:spTree>
    <p:extLst>
      <p:ext uri="{BB962C8B-B14F-4D97-AF65-F5344CB8AC3E}">
        <p14:creationId xmlns:p14="http://schemas.microsoft.com/office/powerpoint/2010/main" val="313401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abgerundete Ecken 4">
            <a:extLst>
              <a:ext uri="{FF2B5EF4-FFF2-40B4-BE49-F238E27FC236}">
                <a16:creationId xmlns:a16="http://schemas.microsoft.com/office/drawing/2014/main" id="{9E6B463F-24B2-4D77-8A66-EB2810B7588D}"/>
              </a:ext>
            </a:extLst>
          </p:cNvPr>
          <p:cNvSpPr/>
          <p:nvPr/>
        </p:nvSpPr>
        <p:spPr>
          <a:xfrm>
            <a:off x="458434" y="9577938"/>
            <a:ext cx="14230960" cy="4902615"/>
          </a:xfrm>
          <a:prstGeom prst="roundRect">
            <a:avLst/>
          </a:prstGeom>
          <a:solidFill>
            <a:schemeClr val="bg1"/>
          </a:solidFill>
          <a:ln w="25400" cap="rnd">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Forschungsziele:</a:t>
            </a:r>
          </a:p>
        </p:txBody>
      </p:sp>
      <p:sp>
        <p:nvSpPr>
          <p:cNvPr id="6" name="Rechteck: abgerundete Ecken 5">
            <a:extLst>
              <a:ext uri="{FF2B5EF4-FFF2-40B4-BE49-F238E27FC236}">
                <a16:creationId xmlns:a16="http://schemas.microsoft.com/office/drawing/2014/main" id="{1C9DFE08-4E3D-46E2-9002-6F3E85A7A8A2}"/>
              </a:ext>
            </a:extLst>
          </p:cNvPr>
          <p:cNvSpPr/>
          <p:nvPr/>
        </p:nvSpPr>
        <p:spPr>
          <a:xfrm>
            <a:off x="14960622" y="9668437"/>
            <a:ext cx="7338937" cy="10089038"/>
          </a:xfrm>
          <a:prstGeom prst="roundRect">
            <a:avLst/>
          </a:prstGeom>
          <a:solidFill>
            <a:schemeClr val="bg1"/>
          </a:solidFill>
          <a:ln w="254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Forschungsfragen:</a:t>
            </a:r>
          </a:p>
        </p:txBody>
      </p:sp>
      <p:sp>
        <p:nvSpPr>
          <p:cNvPr id="7" name="Rechteck: abgerundete Ecken 6">
            <a:extLst>
              <a:ext uri="{FF2B5EF4-FFF2-40B4-BE49-F238E27FC236}">
                <a16:creationId xmlns:a16="http://schemas.microsoft.com/office/drawing/2014/main" id="{5DEB4325-6D5F-4CBA-B34C-08452E818D26}"/>
              </a:ext>
            </a:extLst>
          </p:cNvPr>
          <p:cNvSpPr/>
          <p:nvPr/>
        </p:nvSpPr>
        <p:spPr>
          <a:xfrm>
            <a:off x="22595306" y="9668437"/>
            <a:ext cx="7044490" cy="10089038"/>
          </a:xfrm>
          <a:prstGeom prst="roundRect">
            <a:avLst/>
          </a:prstGeom>
          <a:solidFill>
            <a:schemeClr val="bg1"/>
          </a:solidFill>
          <a:ln w="254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Hypothesen:</a:t>
            </a:r>
          </a:p>
        </p:txBody>
      </p:sp>
      <p:sp>
        <p:nvSpPr>
          <p:cNvPr id="8" name="Rechteck: abgerundete Ecken 7">
            <a:extLst>
              <a:ext uri="{FF2B5EF4-FFF2-40B4-BE49-F238E27FC236}">
                <a16:creationId xmlns:a16="http://schemas.microsoft.com/office/drawing/2014/main" id="{286CACA9-DB6D-484C-9E33-92B57D36613C}"/>
              </a:ext>
            </a:extLst>
          </p:cNvPr>
          <p:cNvSpPr/>
          <p:nvPr/>
        </p:nvSpPr>
        <p:spPr>
          <a:xfrm>
            <a:off x="14960623" y="5533159"/>
            <a:ext cx="14679174" cy="3660302"/>
          </a:xfrm>
          <a:prstGeom prst="roundRect">
            <a:avLst/>
          </a:prstGeom>
          <a:solidFill>
            <a:schemeClr val="bg1"/>
          </a:solidFill>
          <a:ln w="254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Annahmen/Voraussetzungen:</a:t>
            </a:r>
          </a:p>
        </p:txBody>
      </p:sp>
      <p:sp>
        <p:nvSpPr>
          <p:cNvPr id="19" name="Titel 18">
            <a:extLst>
              <a:ext uri="{FF2B5EF4-FFF2-40B4-BE49-F238E27FC236}">
                <a16:creationId xmlns:a16="http://schemas.microsoft.com/office/drawing/2014/main" id="{4A5390F8-65A3-49DB-B356-D7E8D05AE700}"/>
              </a:ext>
            </a:extLst>
          </p:cNvPr>
          <p:cNvSpPr>
            <a:spLocks noGrp="1"/>
          </p:cNvSpPr>
          <p:nvPr>
            <p:ph type="title"/>
          </p:nvPr>
        </p:nvSpPr>
        <p:spPr>
          <a:xfrm>
            <a:off x="458434" y="1216301"/>
            <a:ext cx="10148084" cy="1110925"/>
          </a:xfrm>
          <a:ln>
            <a:solidFill>
              <a:schemeClr val="accent1"/>
            </a:solidFill>
          </a:ln>
        </p:spPr>
        <p:txBody>
          <a:bodyPr anchor="t"/>
          <a:lstStyle/>
          <a:p>
            <a:r>
              <a:rPr lang="de-DE" sz="2800" dirty="0"/>
              <a:t>Projektname:</a:t>
            </a:r>
          </a:p>
        </p:txBody>
      </p:sp>
      <p:sp>
        <p:nvSpPr>
          <p:cNvPr id="21" name="Textplatzhalter 20">
            <a:extLst>
              <a:ext uri="{FF2B5EF4-FFF2-40B4-BE49-F238E27FC236}">
                <a16:creationId xmlns:a16="http://schemas.microsoft.com/office/drawing/2014/main" id="{930D93C5-8470-4DAA-8B04-58DF295A9219}"/>
              </a:ext>
            </a:extLst>
          </p:cNvPr>
          <p:cNvSpPr>
            <a:spLocks noGrp="1"/>
          </p:cNvSpPr>
          <p:nvPr>
            <p:ph type="body" sz="quarter" idx="13"/>
          </p:nvPr>
        </p:nvSpPr>
        <p:spPr>
          <a:xfrm>
            <a:off x="428944" y="87587"/>
            <a:ext cx="26833683" cy="1122700"/>
          </a:xfrm>
        </p:spPr>
        <p:txBody>
          <a:bodyPr/>
          <a:lstStyle/>
          <a:p>
            <a:r>
              <a:rPr lang="de-DE" dirty="0"/>
              <a:t>Research-Canvas I: </a:t>
            </a:r>
            <a:r>
              <a:rPr lang="de-DE" b="0" dirty="0"/>
              <a:t>______________________________________________</a:t>
            </a:r>
          </a:p>
        </p:txBody>
      </p:sp>
      <p:sp>
        <p:nvSpPr>
          <p:cNvPr id="3" name="Foliennummernplatzhalter 2">
            <a:extLst>
              <a:ext uri="{FF2B5EF4-FFF2-40B4-BE49-F238E27FC236}">
                <a16:creationId xmlns:a16="http://schemas.microsoft.com/office/drawing/2014/main" id="{9495E3A9-BFB8-44EF-9FB1-7ACCC789F314}"/>
              </a:ext>
            </a:extLst>
          </p:cNvPr>
          <p:cNvSpPr>
            <a:spLocks noGrp="1"/>
          </p:cNvSpPr>
          <p:nvPr>
            <p:ph type="sldNum" sz="quarter" idx="10"/>
          </p:nvPr>
        </p:nvSpPr>
        <p:spPr/>
        <p:txBody>
          <a:bodyPr anchor="b"/>
          <a:lstStyle/>
          <a:p>
            <a:pPr>
              <a:defRPr/>
            </a:pPr>
            <a:fld id="{2A3A57D9-08E7-4A35-820C-6C5F68307974}" type="slidenum">
              <a:rPr lang="de-DE"/>
              <a:pPr>
                <a:defRPr/>
              </a:pPr>
              <a:t>9</a:t>
            </a:fld>
            <a:endParaRPr lang="de-DE" dirty="0"/>
          </a:p>
        </p:txBody>
      </p:sp>
      <p:sp>
        <p:nvSpPr>
          <p:cNvPr id="15" name="Fußzeilenplatzhalter 14">
            <a:extLst>
              <a:ext uri="{FF2B5EF4-FFF2-40B4-BE49-F238E27FC236}">
                <a16:creationId xmlns:a16="http://schemas.microsoft.com/office/drawing/2014/main" id="{9DF9BF22-A897-4B1E-A184-F9A5DD072B50}"/>
              </a:ext>
            </a:extLst>
          </p:cNvPr>
          <p:cNvSpPr>
            <a:spLocks noGrp="1"/>
          </p:cNvSpPr>
          <p:nvPr>
            <p:ph type="ftr" sz="quarter" idx="11"/>
          </p:nvPr>
        </p:nvSpPr>
        <p:spPr/>
        <p:txBody>
          <a:bodyPr anchor="b"/>
          <a:lstStyle/>
          <a:p>
            <a:r>
              <a:rPr lang="de-DE"/>
              <a:t>Fallstudie / Wissenschaftliches Arbeiten - &lt;Dozent&gt;</a:t>
            </a:r>
            <a:endParaRPr lang="de-DE" dirty="0"/>
          </a:p>
        </p:txBody>
      </p:sp>
      <p:sp>
        <p:nvSpPr>
          <p:cNvPr id="23" name="Titel 18">
            <a:extLst>
              <a:ext uri="{FF2B5EF4-FFF2-40B4-BE49-F238E27FC236}">
                <a16:creationId xmlns:a16="http://schemas.microsoft.com/office/drawing/2014/main" id="{B8339656-D26D-489E-BC6A-85E5EF7F2BAE}"/>
              </a:ext>
            </a:extLst>
          </p:cNvPr>
          <p:cNvSpPr txBox="1">
            <a:spLocks/>
          </p:cNvSpPr>
          <p:nvPr/>
        </p:nvSpPr>
        <p:spPr>
          <a:xfrm>
            <a:off x="10871689" y="1216301"/>
            <a:ext cx="8507692" cy="1110925"/>
          </a:xfrm>
          <a:prstGeom prst="rect">
            <a:avLst/>
          </a:prstGeom>
          <a:ln>
            <a:solidFill>
              <a:schemeClr val="accent1"/>
            </a:solidFill>
          </a:ln>
        </p:spPr>
        <p:txBody>
          <a:bodyPr anchor="t"/>
          <a:lstStyle>
            <a:lvl1pPr algn="l" rtl="0" eaLnBrk="1" fontAlgn="base" hangingPunct="1">
              <a:spcBef>
                <a:spcPct val="0"/>
              </a:spcBef>
              <a:spcAft>
                <a:spcPct val="0"/>
              </a:spcAft>
              <a:defRPr sz="1600" b="0">
                <a:solidFill>
                  <a:schemeClr val="accent1"/>
                </a:solidFill>
                <a:latin typeface="+mj-lt"/>
                <a:ea typeface="+mj-ea"/>
                <a:cs typeface="+mj-cs"/>
              </a:defRPr>
            </a:lvl1pPr>
            <a:lvl2pPr algn="r" rtl="0" eaLnBrk="1" fontAlgn="base" hangingPunct="1">
              <a:spcBef>
                <a:spcPct val="0"/>
              </a:spcBef>
              <a:spcAft>
                <a:spcPct val="0"/>
              </a:spcAft>
              <a:defRPr sz="3000">
                <a:solidFill>
                  <a:schemeClr val="tx1"/>
                </a:solidFill>
                <a:latin typeface="Arial" charset="0"/>
              </a:defRPr>
            </a:lvl2pPr>
            <a:lvl3pPr algn="r" rtl="0" eaLnBrk="1" fontAlgn="base" hangingPunct="1">
              <a:spcBef>
                <a:spcPct val="0"/>
              </a:spcBef>
              <a:spcAft>
                <a:spcPct val="0"/>
              </a:spcAft>
              <a:defRPr sz="3000">
                <a:solidFill>
                  <a:schemeClr val="tx1"/>
                </a:solidFill>
                <a:latin typeface="Arial" charset="0"/>
              </a:defRPr>
            </a:lvl3pPr>
            <a:lvl4pPr algn="r" rtl="0" eaLnBrk="1" fontAlgn="base" hangingPunct="1">
              <a:spcBef>
                <a:spcPct val="0"/>
              </a:spcBef>
              <a:spcAft>
                <a:spcPct val="0"/>
              </a:spcAft>
              <a:defRPr sz="3000">
                <a:solidFill>
                  <a:schemeClr val="tx1"/>
                </a:solidFill>
                <a:latin typeface="Arial" charset="0"/>
              </a:defRPr>
            </a:lvl4pPr>
            <a:lvl5pPr algn="r" rtl="0" eaLnBrk="1" fontAlgn="base" hangingPunct="1">
              <a:spcBef>
                <a:spcPct val="0"/>
              </a:spcBef>
              <a:spcAft>
                <a:spcPct val="0"/>
              </a:spcAft>
              <a:defRPr sz="3000">
                <a:solidFill>
                  <a:schemeClr val="tx1"/>
                </a:solidFill>
                <a:latin typeface="Arial" charset="0"/>
              </a:defRPr>
            </a:lvl5pPr>
            <a:lvl6pPr marL="457200" algn="r" rtl="0" eaLnBrk="1" fontAlgn="base" hangingPunct="1">
              <a:spcBef>
                <a:spcPct val="0"/>
              </a:spcBef>
              <a:spcAft>
                <a:spcPct val="0"/>
              </a:spcAft>
              <a:defRPr sz="3000">
                <a:solidFill>
                  <a:schemeClr val="tx1"/>
                </a:solidFill>
                <a:latin typeface="Arial" charset="0"/>
              </a:defRPr>
            </a:lvl6pPr>
            <a:lvl7pPr marL="914400" algn="r" rtl="0" eaLnBrk="1" fontAlgn="base" hangingPunct="1">
              <a:spcBef>
                <a:spcPct val="0"/>
              </a:spcBef>
              <a:spcAft>
                <a:spcPct val="0"/>
              </a:spcAft>
              <a:defRPr sz="3000">
                <a:solidFill>
                  <a:schemeClr val="tx1"/>
                </a:solidFill>
                <a:latin typeface="Arial" charset="0"/>
              </a:defRPr>
            </a:lvl7pPr>
            <a:lvl8pPr marL="1371600" algn="r" rtl="0" eaLnBrk="1" fontAlgn="base" hangingPunct="1">
              <a:spcBef>
                <a:spcPct val="0"/>
              </a:spcBef>
              <a:spcAft>
                <a:spcPct val="0"/>
              </a:spcAft>
              <a:defRPr sz="3000">
                <a:solidFill>
                  <a:schemeClr val="tx1"/>
                </a:solidFill>
                <a:latin typeface="Arial" charset="0"/>
              </a:defRPr>
            </a:lvl8pPr>
            <a:lvl9pPr marL="1828800" algn="r" rtl="0" eaLnBrk="1" fontAlgn="base" hangingPunct="1">
              <a:spcBef>
                <a:spcPct val="0"/>
              </a:spcBef>
              <a:spcAft>
                <a:spcPct val="0"/>
              </a:spcAft>
              <a:defRPr sz="3000">
                <a:solidFill>
                  <a:schemeClr val="tx1"/>
                </a:solidFill>
                <a:latin typeface="Arial" charset="0"/>
              </a:defRPr>
            </a:lvl9pPr>
          </a:lstStyle>
          <a:p>
            <a:pPr defTabSz="2851172"/>
            <a:r>
              <a:rPr lang="de-DE" sz="2800" kern="0" dirty="0"/>
              <a:t>Autor:</a:t>
            </a:r>
          </a:p>
        </p:txBody>
      </p:sp>
      <p:sp>
        <p:nvSpPr>
          <p:cNvPr id="27" name="Rechteck: abgerundete Ecken 26">
            <a:extLst>
              <a:ext uri="{FF2B5EF4-FFF2-40B4-BE49-F238E27FC236}">
                <a16:creationId xmlns:a16="http://schemas.microsoft.com/office/drawing/2014/main" id="{3DFCEC4F-5F69-4052-B9E7-E4D325328CA0}"/>
              </a:ext>
            </a:extLst>
          </p:cNvPr>
          <p:cNvSpPr/>
          <p:nvPr/>
        </p:nvSpPr>
        <p:spPr>
          <a:xfrm>
            <a:off x="458434" y="14854860"/>
            <a:ext cx="14230960" cy="4902615"/>
          </a:xfrm>
          <a:prstGeom prst="roundRect">
            <a:avLst/>
          </a:prstGeom>
          <a:solidFill>
            <a:schemeClr val="bg1"/>
          </a:solidFill>
          <a:ln w="25400" cap="rnd">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Zweck/Nutzen:</a:t>
            </a:r>
          </a:p>
        </p:txBody>
      </p:sp>
      <p:sp>
        <p:nvSpPr>
          <p:cNvPr id="24" name="Titel 18">
            <a:extLst>
              <a:ext uri="{FF2B5EF4-FFF2-40B4-BE49-F238E27FC236}">
                <a16:creationId xmlns:a16="http://schemas.microsoft.com/office/drawing/2014/main" id="{2741C892-8488-493E-ACB9-2CC5285DFFC3}"/>
              </a:ext>
            </a:extLst>
          </p:cNvPr>
          <p:cNvSpPr txBox="1">
            <a:spLocks/>
          </p:cNvSpPr>
          <p:nvPr/>
        </p:nvSpPr>
        <p:spPr>
          <a:xfrm>
            <a:off x="19668696" y="1216301"/>
            <a:ext cx="7593931" cy="1110925"/>
          </a:xfrm>
          <a:prstGeom prst="rect">
            <a:avLst/>
          </a:prstGeom>
          <a:ln>
            <a:solidFill>
              <a:schemeClr val="accent1"/>
            </a:solidFill>
          </a:ln>
        </p:spPr>
        <p:txBody>
          <a:bodyPr anchor="t"/>
          <a:lstStyle>
            <a:lvl1pPr algn="l" rtl="0" eaLnBrk="1" fontAlgn="base" hangingPunct="1">
              <a:spcBef>
                <a:spcPct val="0"/>
              </a:spcBef>
              <a:spcAft>
                <a:spcPct val="0"/>
              </a:spcAft>
              <a:defRPr sz="1600" b="0">
                <a:solidFill>
                  <a:schemeClr val="accent1"/>
                </a:solidFill>
                <a:latin typeface="+mj-lt"/>
                <a:ea typeface="+mj-ea"/>
                <a:cs typeface="+mj-cs"/>
              </a:defRPr>
            </a:lvl1pPr>
            <a:lvl2pPr algn="r" rtl="0" eaLnBrk="1" fontAlgn="base" hangingPunct="1">
              <a:spcBef>
                <a:spcPct val="0"/>
              </a:spcBef>
              <a:spcAft>
                <a:spcPct val="0"/>
              </a:spcAft>
              <a:defRPr sz="3000">
                <a:solidFill>
                  <a:schemeClr val="tx1"/>
                </a:solidFill>
                <a:latin typeface="Arial" charset="0"/>
              </a:defRPr>
            </a:lvl2pPr>
            <a:lvl3pPr algn="r" rtl="0" eaLnBrk="1" fontAlgn="base" hangingPunct="1">
              <a:spcBef>
                <a:spcPct val="0"/>
              </a:spcBef>
              <a:spcAft>
                <a:spcPct val="0"/>
              </a:spcAft>
              <a:defRPr sz="3000">
                <a:solidFill>
                  <a:schemeClr val="tx1"/>
                </a:solidFill>
                <a:latin typeface="Arial" charset="0"/>
              </a:defRPr>
            </a:lvl3pPr>
            <a:lvl4pPr algn="r" rtl="0" eaLnBrk="1" fontAlgn="base" hangingPunct="1">
              <a:spcBef>
                <a:spcPct val="0"/>
              </a:spcBef>
              <a:spcAft>
                <a:spcPct val="0"/>
              </a:spcAft>
              <a:defRPr sz="3000">
                <a:solidFill>
                  <a:schemeClr val="tx1"/>
                </a:solidFill>
                <a:latin typeface="Arial" charset="0"/>
              </a:defRPr>
            </a:lvl4pPr>
            <a:lvl5pPr algn="r" rtl="0" eaLnBrk="1" fontAlgn="base" hangingPunct="1">
              <a:spcBef>
                <a:spcPct val="0"/>
              </a:spcBef>
              <a:spcAft>
                <a:spcPct val="0"/>
              </a:spcAft>
              <a:defRPr sz="3000">
                <a:solidFill>
                  <a:schemeClr val="tx1"/>
                </a:solidFill>
                <a:latin typeface="Arial" charset="0"/>
              </a:defRPr>
            </a:lvl5pPr>
            <a:lvl6pPr marL="457200" algn="r" rtl="0" eaLnBrk="1" fontAlgn="base" hangingPunct="1">
              <a:spcBef>
                <a:spcPct val="0"/>
              </a:spcBef>
              <a:spcAft>
                <a:spcPct val="0"/>
              </a:spcAft>
              <a:defRPr sz="3000">
                <a:solidFill>
                  <a:schemeClr val="tx1"/>
                </a:solidFill>
                <a:latin typeface="Arial" charset="0"/>
              </a:defRPr>
            </a:lvl6pPr>
            <a:lvl7pPr marL="914400" algn="r" rtl="0" eaLnBrk="1" fontAlgn="base" hangingPunct="1">
              <a:spcBef>
                <a:spcPct val="0"/>
              </a:spcBef>
              <a:spcAft>
                <a:spcPct val="0"/>
              </a:spcAft>
              <a:defRPr sz="3000">
                <a:solidFill>
                  <a:schemeClr val="tx1"/>
                </a:solidFill>
                <a:latin typeface="Arial" charset="0"/>
              </a:defRPr>
            </a:lvl7pPr>
            <a:lvl8pPr marL="1371600" algn="r" rtl="0" eaLnBrk="1" fontAlgn="base" hangingPunct="1">
              <a:spcBef>
                <a:spcPct val="0"/>
              </a:spcBef>
              <a:spcAft>
                <a:spcPct val="0"/>
              </a:spcAft>
              <a:defRPr sz="3000">
                <a:solidFill>
                  <a:schemeClr val="tx1"/>
                </a:solidFill>
                <a:latin typeface="Arial" charset="0"/>
              </a:defRPr>
            </a:lvl8pPr>
            <a:lvl9pPr marL="1828800" algn="r" rtl="0" eaLnBrk="1" fontAlgn="base" hangingPunct="1">
              <a:spcBef>
                <a:spcPct val="0"/>
              </a:spcBef>
              <a:spcAft>
                <a:spcPct val="0"/>
              </a:spcAft>
              <a:defRPr sz="3000">
                <a:solidFill>
                  <a:schemeClr val="tx1"/>
                </a:solidFill>
                <a:latin typeface="Arial" charset="0"/>
              </a:defRPr>
            </a:lvl9pPr>
          </a:lstStyle>
          <a:p>
            <a:pPr defTabSz="2851172"/>
            <a:r>
              <a:rPr lang="de-DE" sz="2800" kern="0" dirty="0"/>
              <a:t>Datum/Ort:</a:t>
            </a:r>
          </a:p>
        </p:txBody>
      </p:sp>
      <p:sp>
        <p:nvSpPr>
          <p:cNvPr id="10" name="Rechteck: abgerundete Ecken 9">
            <a:extLst>
              <a:ext uri="{FF2B5EF4-FFF2-40B4-BE49-F238E27FC236}">
                <a16:creationId xmlns:a16="http://schemas.microsoft.com/office/drawing/2014/main" id="{864C5B18-ECA4-4301-B508-4D1FF157BA08}"/>
              </a:ext>
            </a:extLst>
          </p:cNvPr>
          <p:cNvSpPr/>
          <p:nvPr/>
        </p:nvSpPr>
        <p:spPr>
          <a:xfrm>
            <a:off x="14960622" y="2892406"/>
            <a:ext cx="14679174" cy="2165777"/>
          </a:xfrm>
          <a:prstGeom prst="roundRect">
            <a:avLst/>
          </a:prstGeom>
          <a:solidFill>
            <a:schemeClr val="bg1"/>
          </a:solidFill>
          <a:ln w="25400" cap="rnd">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Zielgruppe/Anwender:</a:t>
            </a:r>
          </a:p>
        </p:txBody>
      </p:sp>
      <p:sp>
        <p:nvSpPr>
          <p:cNvPr id="22" name="Rechteck: abgerundete Ecken 21">
            <a:extLst>
              <a:ext uri="{FF2B5EF4-FFF2-40B4-BE49-F238E27FC236}">
                <a16:creationId xmlns:a16="http://schemas.microsoft.com/office/drawing/2014/main" id="{7FB3D134-2016-47B1-9B21-D42B9A2E6CDA}"/>
              </a:ext>
            </a:extLst>
          </p:cNvPr>
          <p:cNvSpPr/>
          <p:nvPr/>
        </p:nvSpPr>
        <p:spPr>
          <a:xfrm>
            <a:off x="458435" y="2892406"/>
            <a:ext cx="14230959" cy="2165777"/>
          </a:xfrm>
          <a:prstGeom prst="roundRect">
            <a:avLst/>
          </a:prstGeom>
          <a:solidFill>
            <a:schemeClr val="bg1"/>
          </a:solidFill>
          <a:ln w="25400" cap="rnd">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Hintergrund:</a:t>
            </a:r>
          </a:p>
        </p:txBody>
      </p:sp>
      <p:sp>
        <p:nvSpPr>
          <p:cNvPr id="26" name="Rechteck: abgerundete Ecken 25">
            <a:extLst>
              <a:ext uri="{FF2B5EF4-FFF2-40B4-BE49-F238E27FC236}">
                <a16:creationId xmlns:a16="http://schemas.microsoft.com/office/drawing/2014/main" id="{65F2543A-98A0-41BE-B95C-102BBF3E70BD}"/>
              </a:ext>
            </a:extLst>
          </p:cNvPr>
          <p:cNvSpPr/>
          <p:nvPr/>
        </p:nvSpPr>
        <p:spPr>
          <a:xfrm>
            <a:off x="458434" y="5490355"/>
            <a:ext cx="14230960" cy="3703105"/>
          </a:xfrm>
          <a:prstGeom prst="roundRect">
            <a:avLst/>
          </a:prstGeom>
          <a:solidFill>
            <a:schemeClr val="bg1"/>
          </a:solidFill>
          <a:ln w="25400" cap="rnd">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115" tIns="142558" rIns="285115" bIns="142558" numCol="1" spcCol="0" rtlCol="0" fromWordArt="0" anchor="t" anchorCtr="0" forceAA="0" compatLnSpc="1">
            <a:prstTxWarp prst="textNoShape">
              <a:avLst/>
            </a:prstTxWarp>
            <a:noAutofit/>
          </a:bodyPr>
          <a:lstStyle/>
          <a:p>
            <a:r>
              <a:rPr lang="de-DE" sz="3200" b="1" dirty="0">
                <a:solidFill>
                  <a:schemeClr val="tx1">
                    <a:alpha val="55000"/>
                  </a:schemeClr>
                </a:solidFill>
              </a:rPr>
              <a:t>Forschungsproblem:</a:t>
            </a:r>
          </a:p>
        </p:txBody>
      </p:sp>
    </p:spTree>
    <p:extLst>
      <p:ext uri="{BB962C8B-B14F-4D97-AF65-F5344CB8AC3E}">
        <p14:creationId xmlns:p14="http://schemas.microsoft.com/office/powerpoint/2010/main" val="1169976996"/>
      </p:ext>
    </p:extLst>
  </p:cSld>
  <p:clrMapOvr>
    <a:masterClrMapping/>
  </p:clrMapOvr>
</p:sld>
</file>

<file path=ppt/theme/theme1.xml><?xml version="1.0" encoding="utf-8"?>
<a:theme xmlns:a="http://schemas.openxmlformats.org/drawingml/2006/main" name="PPT-Vorlage_der_FOM_20170109">
  <a:themeElements>
    <a:clrScheme name="FOM_neu">
      <a:dk1>
        <a:srgbClr val="262626"/>
      </a:dk1>
      <a:lt1>
        <a:sysClr val="window" lastClr="FFFFFF"/>
      </a:lt1>
      <a:dk2>
        <a:srgbClr val="717D87"/>
      </a:dk2>
      <a:lt2>
        <a:srgbClr val="DBDEE1"/>
      </a:lt2>
      <a:accent1>
        <a:srgbClr val="00998A"/>
      </a:accent1>
      <a:accent2>
        <a:srgbClr val="BFE5E2"/>
      </a:accent2>
      <a:accent3>
        <a:srgbClr val="A10010"/>
      </a:accent3>
      <a:accent4>
        <a:srgbClr val="E7C2C3"/>
      </a:accent4>
      <a:accent5>
        <a:srgbClr val="00A7E4"/>
      </a:accent5>
      <a:accent6>
        <a:srgbClr val="FF9700"/>
      </a:accent6>
      <a:hlink>
        <a:srgbClr val="00998A"/>
      </a:hlink>
      <a:folHlink>
        <a:srgbClr val="00998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9050">
          <a:solidFill>
            <a:schemeClr val="accent1">
              <a:lumMod val="75000"/>
            </a:schemeClr>
          </a:solidFill>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defRPr sz="1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bwMode="auto">
        <a:noFill/>
        <a:ln w="12700">
          <a:noFill/>
        </a:ln>
        <a:effectLst/>
      </a:spPr>
      <a:bodyPr vert="horz" wrap="square" lIns="0" tIns="36000" rIns="0" bIns="36000" numCol="1" rtlCol="0" anchor="t" anchorCtr="0" compatLnSpc="1">
        <a:prstTxWarp prst="textNoShape">
          <a:avLst/>
        </a:prstTxWarp>
        <a:noAutofit/>
      </a:bodyPr>
      <a:lstStyle>
        <a:defPPr marL="0" marR="0" indent="0" algn="l" defTabSz="914400" rtl="0" eaLnBrk="1" fontAlgn="base" latinLnBrk="0" hangingPunct="1">
          <a:lnSpc>
            <a:spcPct val="100000"/>
          </a:lnSpc>
          <a:spcBef>
            <a:spcPts val="0"/>
          </a:spcBef>
          <a:spcAft>
            <a:spcPts val="600"/>
          </a:spcAft>
          <a:buClr>
            <a:srgbClr val="23A092"/>
          </a:buClr>
          <a:buSzPct val="80000"/>
          <a:buFont typeface="Wingdings" pitchFamily="2" charset="2"/>
          <a:buNone/>
          <a:tabLst/>
          <a:defRPr kumimoji="0" sz="1400" b="0" i="0" u="none" strike="noStrike" kern="0" cap="none" spc="0" normalizeH="0" baseline="0" noProof="0" dirty="0" err="1" smtClean="0">
            <a:ln>
              <a:noFill/>
            </a:ln>
            <a:solidFill>
              <a:schemeClr val="tx1"/>
            </a:solidFill>
            <a:effectLst/>
            <a:uLnTx/>
            <a:uFillTx/>
            <a:latin typeface="+mn-lt"/>
          </a:defRPr>
        </a:defPPr>
      </a:lstStyle>
    </a:txDef>
  </a:objectDefaults>
  <a:extraClrSchemeLst>
    <a:extraClrScheme>
      <a:clrScheme name="Larissa-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äsentation1" id="{0C707DDC-7E83-4FE5-A713-C331E20CE35E}" vid="{EF040FD7-DB2F-4BBA-848F-21EF380FC4C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1148</Words>
  <Application>Microsoft Office PowerPoint</Application>
  <PresentationFormat>Benutzerdefiniert</PresentationFormat>
  <Paragraphs>139</Paragraphs>
  <Slides>12</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12</vt:i4>
      </vt:variant>
    </vt:vector>
  </HeadingPairs>
  <TitlesOfParts>
    <vt:vector size="16" baseType="lpstr">
      <vt:lpstr>Arial</vt:lpstr>
      <vt:lpstr>Calibri</vt:lpstr>
      <vt:lpstr>Wingdings</vt:lpstr>
      <vt:lpstr>PPT-Vorlage_der_FOM_20170109</vt:lpstr>
      <vt:lpstr>PowerPoint-Präsentation</vt:lpstr>
      <vt:lpstr>Wissenschaftliche Methoden</vt:lpstr>
      <vt:lpstr>Wissenschaftliche Methoden</vt:lpstr>
      <vt:lpstr>Canvase</vt:lpstr>
      <vt:lpstr>Canvase</vt:lpstr>
      <vt:lpstr>Canvase</vt:lpstr>
      <vt:lpstr>Canvase</vt:lpstr>
      <vt:lpstr>Canvase</vt:lpstr>
      <vt:lpstr>Projektname:</vt:lpstr>
      <vt:lpstr>Projektname: WLANKresse</vt:lpstr>
      <vt:lpstr>Projektname:</vt:lpstr>
      <vt:lpstr>Titel: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Professor Dr. Klemens Waldhör</dc:creator>
  <cp:lastModifiedBy>Klemens Waldhör</cp:lastModifiedBy>
  <cp:revision>96</cp:revision>
  <cp:lastPrinted>2018-04-29T15:59:50Z</cp:lastPrinted>
  <dcterms:created xsi:type="dcterms:W3CDTF">2018-03-30T06:58:24Z</dcterms:created>
  <dcterms:modified xsi:type="dcterms:W3CDTF">2021-01-13T10:08:54Z</dcterms:modified>
</cp:coreProperties>
</file>