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6"/>
  </p:notesMasterIdLst>
  <p:sldIdLst>
    <p:sldId id="256" r:id="rId2"/>
    <p:sldId id="291" r:id="rId3"/>
    <p:sldId id="292" r:id="rId4"/>
    <p:sldId id="357" r:id="rId5"/>
    <p:sldId id="354" r:id="rId6"/>
    <p:sldId id="359" r:id="rId7"/>
    <p:sldId id="360" r:id="rId8"/>
    <p:sldId id="361" r:id="rId9"/>
    <p:sldId id="378" r:id="rId10"/>
    <p:sldId id="366" r:id="rId11"/>
    <p:sldId id="367" r:id="rId12"/>
    <p:sldId id="368" r:id="rId13"/>
    <p:sldId id="369" r:id="rId14"/>
    <p:sldId id="334" r:id="rId15"/>
    <p:sldId id="372" r:id="rId16"/>
    <p:sldId id="386" r:id="rId17"/>
    <p:sldId id="387" r:id="rId18"/>
    <p:sldId id="381" r:id="rId19"/>
    <p:sldId id="383" r:id="rId20"/>
    <p:sldId id="384" r:id="rId21"/>
    <p:sldId id="343" r:id="rId22"/>
    <p:sldId id="342" r:id="rId23"/>
    <p:sldId id="341" r:id="rId24"/>
    <p:sldId id="379" r:id="rId25"/>
    <p:sldId id="337" r:id="rId26"/>
    <p:sldId id="288" r:id="rId27"/>
    <p:sldId id="333" r:id="rId28"/>
    <p:sldId id="382" r:id="rId29"/>
    <p:sldId id="388" r:id="rId30"/>
    <p:sldId id="389" r:id="rId31"/>
    <p:sldId id="340" r:id="rId32"/>
    <p:sldId id="339" r:id="rId33"/>
    <p:sldId id="344"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942092"/>
    <a:srgbClr val="FF7E79"/>
    <a:srgbClr val="FF8AD8"/>
    <a:srgbClr val="818181"/>
    <a:srgbClr val="FFFC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AA1F0-B2D2-6243-B714-7C2BE25329B6}" v="12" dt="2023-10-05T15:54:54.277"/>
    <p1510:client id="{8C1498D5-B797-3042-8B2B-C9FC7A772A34}" v="23979" dt="2023-10-20T06:18:37.567"/>
    <p1510:client id="{B6B1B8ED-58E4-FD4D-B414-73E7A7736B6E}" v="1568" dt="2023-10-24T09:57:04.65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60077"/>
  </p:normalViewPr>
  <p:slideViewPr>
    <p:cSldViewPr snapToGrid="0">
      <p:cViewPr varScale="1">
        <p:scale>
          <a:sx n="79" d="100"/>
          <a:sy n="79" d="100"/>
        </p:scale>
        <p:origin x="2096" y="192"/>
      </p:cViewPr>
      <p:guideLst>
        <p:guide pos="3840"/>
        <p:guide orient="horz" pos="2208"/>
      </p:guideLst>
    </p:cSldViewPr>
  </p:slid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 Jia" userId="S::jia.rao@uta.edu::20023150-97fb-4995-8cc2-bf7095f159d8" providerId="AD" clId="Web-{156AA2AF-195D-D257-3DA9-4A292881F488}"/>
    <pc:docChg chg="mod addSld modSld addMainMaster delMainMaster modMainMaster setSldSz">
      <pc:chgData name="Rao, Jia" userId="S::jia.rao@uta.edu::20023150-97fb-4995-8cc2-bf7095f159d8" providerId="AD" clId="Web-{156AA2AF-195D-D257-3DA9-4A292881F488}" dt="2023-09-18T05:23:17.021" v="84"/>
      <pc:docMkLst>
        <pc:docMk/>
      </pc:docMkLst>
      <pc:sldChg chg="modSp mod modClrScheme chgLayout">
        <pc:chgData name="Rao, Jia" userId="S::jia.rao@uta.edu::20023150-97fb-4995-8cc2-bf7095f159d8" providerId="AD" clId="Web-{156AA2AF-195D-D257-3DA9-4A292881F488}" dt="2023-09-18T05:12:24.019" v="52" actId="1076"/>
        <pc:sldMkLst>
          <pc:docMk/>
          <pc:sldMk cId="364018401" sldId="256"/>
        </pc:sldMkLst>
        <pc:spChg chg="mod">
          <ac:chgData name="Rao, Jia" userId="S::jia.rao@uta.edu::20023150-97fb-4995-8cc2-bf7095f159d8" providerId="AD" clId="Web-{156AA2AF-195D-D257-3DA9-4A292881F488}" dt="2023-09-18T05:12:24.019" v="52" actId="1076"/>
          <ac:spMkLst>
            <pc:docMk/>
            <pc:sldMk cId="364018401" sldId="256"/>
            <ac:spMk id="4" creationId="{528A422F-7548-907B-5D90-238355972CC2}"/>
          </ac:spMkLst>
        </pc:spChg>
        <pc:spChg chg="mod">
          <ac:chgData name="Rao, Jia" userId="S::jia.rao@uta.edu::20023150-97fb-4995-8cc2-bf7095f159d8" providerId="AD" clId="Web-{156AA2AF-195D-D257-3DA9-4A292881F488}" dt="2023-09-18T05:12:16.440" v="51" actId="1076"/>
          <ac:spMkLst>
            <pc:docMk/>
            <pc:sldMk cId="364018401" sldId="256"/>
            <ac:spMk id="5" creationId="{9D908CDE-3758-3D66-9E37-BEBFFDDBFE70}"/>
          </ac:spMkLst>
        </pc:spChg>
        <pc:spChg chg="mod">
          <ac:chgData name="Rao, Jia" userId="S::jia.rao@uta.edu::20023150-97fb-4995-8cc2-bf7095f159d8" providerId="AD" clId="Web-{156AA2AF-195D-D257-3DA9-4A292881F488}" dt="2023-09-18T05:11:43.439" v="40" actId="1076"/>
          <ac:spMkLst>
            <pc:docMk/>
            <pc:sldMk cId="364018401" sldId="256"/>
            <ac:spMk id="15" creationId="{418577E1-3DDA-6ED6-ADD5-EAA742C1EC93}"/>
          </ac:spMkLst>
        </pc:spChg>
        <pc:spChg chg="mod">
          <ac:chgData name="Rao, Jia" userId="S::jia.rao@uta.edu::20023150-97fb-4995-8cc2-bf7095f159d8" providerId="AD" clId="Web-{156AA2AF-195D-D257-3DA9-4A292881F488}" dt="2023-09-18T05:11:43.471" v="42" actId="1076"/>
          <ac:spMkLst>
            <pc:docMk/>
            <pc:sldMk cId="364018401" sldId="256"/>
            <ac:spMk id="18" creationId="{595160CB-BB2F-94FF-F608-869B40C3020D}"/>
          </ac:spMkLst>
        </pc:spChg>
        <pc:spChg chg="mod">
          <ac:chgData name="Rao, Jia" userId="S::jia.rao@uta.edu::20023150-97fb-4995-8cc2-bf7095f159d8" providerId="AD" clId="Web-{156AA2AF-195D-D257-3DA9-4A292881F488}" dt="2023-09-18T05:11:43.486" v="43" actId="1076"/>
          <ac:spMkLst>
            <pc:docMk/>
            <pc:sldMk cId="364018401" sldId="256"/>
            <ac:spMk id="20" creationId="{0F362E82-AB5B-9E29-FB7E-A7693BFF219B}"/>
          </ac:spMkLst>
        </pc:spChg>
        <pc:spChg chg="mod">
          <ac:chgData name="Rao, Jia" userId="S::jia.rao@uta.edu::20023150-97fb-4995-8cc2-bf7095f159d8" providerId="AD" clId="Web-{156AA2AF-195D-D257-3DA9-4A292881F488}" dt="2023-09-18T05:11:43.502" v="45" actId="1076"/>
          <ac:spMkLst>
            <pc:docMk/>
            <pc:sldMk cId="364018401" sldId="256"/>
            <ac:spMk id="23" creationId="{9F55CE02-C958-AFD2-F070-A86884A6B945}"/>
          </ac:spMkLst>
        </pc:spChg>
        <pc:spChg chg="mod">
          <ac:chgData name="Rao, Jia" userId="S::jia.rao@uta.edu::20023150-97fb-4995-8cc2-bf7095f159d8" providerId="AD" clId="Web-{156AA2AF-195D-D257-3DA9-4A292881F488}" dt="2023-09-18T03:07:16.776" v="16" actId="1076"/>
          <ac:spMkLst>
            <pc:docMk/>
            <pc:sldMk cId="364018401" sldId="256"/>
            <ac:spMk id="24" creationId="{CB9D8E78-BBF7-7DF5-ECBA-0F038D284862}"/>
          </ac:spMkLst>
        </pc:spChg>
        <pc:picChg chg="mod">
          <ac:chgData name="Rao, Jia" userId="S::jia.rao@uta.edu::20023150-97fb-4995-8cc2-bf7095f159d8" providerId="AD" clId="Web-{156AA2AF-195D-D257-3DA9-4A292881F488}" dt="2023-09-18T05:11:43.424" v="38" actId="1076"/>
          <ac:picMkLst>
            <pc:docMk/>
            <pc:sldMk cId="364018401" sldId="256"/>
            <ac:picMk id="12" creationId="{FDF4EF1F-97AA-16C3-2531-DAF90C385550}"/>
          </ac:picMkLst>
        </pc:picChg>
        <pc:picChg chg="mod">
          <ac:chgData name="Rao, Jia" userId="S::jia.rao@uta.edu::20023150-97fb-4995-8cc2-bf7095f159d8" providerId="AD" clId="Web-{156AA2AF-195D-D257-3DA9-4A292881F488}" dt="2023-09-18T05:11:43.439" v="39" actId="1076"/>
          <ac:picMkLst>
            <pc:docMk/>
            <pc:sldMk cId="364018401" sldId="256"/>
            <ac:picMk id="13" creationId="{A0E0B594-F789-C477-20F6-E816C14BCC83}"/>
          </ac:picMkLst>
        </pc:picChg>
        <pc:picChg chg="mod">
          <ac:chgData name="Rao, Jia" userId="S::jia.rao@uta.edu::20023150-97fb-4995-8cc2-bf7095f159d8" providerId="AD" clId="Web-{156AA2AF-195D-D257-3DA9-4A292881F488}" dt="2023-09-18T05:11:43.471" v="41" actId="1076"/>
          <ac:picMkLst>
            <pc:docMk/>
            <pc:sldMk cId="364018401" sldId="256"/>
            <ac:picMk id="16" creationId="{23BF2EC8-C6EA-A002-B055-B26515F36A9B}"/>
          </ac:picMkLst>
        </pc:picChg>
        <pc:picChg chg="mod">
          <ac:chgData name="Rao, Jia" userId="S::jia.rao@uta.edu::20023150-97fb-4995-8cc2-bf7095f159d8" providerId="AD" clId="Web-{156AA2AF-195D-D257-3DA9-4A292881F488}" dt="2023-09-18T05:11:43.486" v="44" actId="1076"/>
          <ac:picMkLst>
            <pc:docMk/>
            <pc:sldMk cId="364018401" sldId="256"/>
            <ac:picMk id="21" creationId="{2FE8D4B3-1818-DBB2-1753-A64136E7A760}"/>
          </ac:picMkLst>
        </pc:picChg>
      </pc:sldChg>
      <pc:sldChg chg="modSp mod modClrScheme chgLayout">
        <pc:chgData name="Rao, Jia" userId="S::jia.rao@uta.edu::20023150-97fb-4995-8cc2-bf7095f159d8" providerId="AD" clId="Web-{156AA2AF-195D-D257-3DA9-4A292881F488}" dt="2023-09-18T03:39:08.428" v="21"/>
        <pc:sldMkLst>
          <pc:docMk/>
          <pc:sldMk cId="3374838651" sldId="257"/>
        </pc:sldMkLst>
        <pc:spChg chg="mod">
          <ac:chgData name="Rao, Jia" userId="S::jia.rao@uta.edu::20023150-97fb-4995-8cc2-bf7095f159d8" providerId="AD" clId="Web-{156AA2AF-195D-D257-3DA9-4A292881F488}" dt="2023-09-18T02:54:49.459" v="0"/>
          <ac:spMkLst>
            <pc:docMk/>
            <pc:sldMk cId="3374838651" sldId="257"/>
            <ac:spMk id="4" creationId="{6510D552-14DD-0CE3-4205-7B04E0A47E5E}"/>
          </ac:spMkLst>
        </pc:spChg>
        <pc:spChg chg="mod">
          <ac:chgData name="Rao, Jia" userId="S::jia.rao@uta.edu::20023150-97fb-4995-8cc2-bf7095f159d8" providerId="AD" clId="Web-{156AA2AF-195D-D257-3DA9-4A292881F488}" dt="2023-09-18T02:54:49.459" v="0"/>
          <ac:spMkLst>
            <pc:docMk/>
            <pc:sldMk cId="3374838651" sldId="257"/>
            <ac:spMk id="5" creationId="{34F52F1A-BD45-4BB0-D710-A26438F7413C}"/>
          </ac:spMkLst>
        </pc:spChg>
        <pc:spChg chg="mod">
          <ac:chgData name="Rao, Jia" userId="S::jia.rao@uta.edu::20023150-97fb-4995-8cc2-bf7095f159d8" providerId="AD" clId="Web-{156AA2AF-195D-D257-3DA9-4A292881F488}" dt="2023-09-18T02:54:49.459" v="0"/>
          <ac:spMkLst>
            <pc:docMk/>
            <pc:sldMk cId="3374838651" sldId="257"/>
            <ac:spMk id="10" creationId="{8DB890E5-9137-8BF1-236E-27B6A7DCB95B}"/>
          </ac:spMkLst>
        </pc:spChg>
        <pc:spChg chg="mod">
          <ac:chgData name="Rao, Jia" userId="S::jia.rao@uta.edu::20023150-97fb-4995-8cc2-bf7095f159d8" providerId="AD" clId="Web-{156AA2AF-195D-D257-3DA9-4A292881F488}" dt="2023-09-18T02:54:49.459" v="0"/>
          <ac:spMkLst>
            <pc:docMk/>
            <pc:sldMk cId="3374838651" sldId="257"/>
            <ac:spMk id="12" creationId="{BA26A511-BCA7-ACF4-7087-F94511C9ADCD}"/>
          </ac:spMkLst>
        </pc:spChg>
        <pc:spChg chg="mod">
          <ac:chgData name="Rao, Jia" userId="S::jia.rao@uta.edu::20023150-97fb-4995-8cc2-bf7095f159d8" providerId="AD" clId="Web-{156AA2AF-195D-D257-3DA9-4A292881F488}" dt="2023-09-18T02:54:49.459" v="0"/>
          <ac:spMkLst>
            <pc:docMk/>
            <pc:sldMk cId="3374838651" sldId="257"/>
            <ac:spMk id="13" creationId="{7186F0F6-C2A9-BC15-BA81-AF01092C899D}"/>
          </ac:spMkLst>
        </pc:spChg>
        <pc:spChg chg="mod">
          <ac:chgData name="Rao, Jia" userId="S::jia.rao@uta.edu::20023150-97fb-4995-8cc2-bf7095f159d8" providerId="AD" clId="Web-{156AA2AF-195D-D257-3DA9-4A292881F488}" dt="2023-09-18T02:54:49.459" v="0"/>
          <ac:spMkLst>
            <pc:docMk/>
            <pc:sldMk cId="3374838651" sldId="257"/>
            <ac:spMk id="14" creationId="{5555CFE7-3C6D-DC9F-240F-45D0EE43ECE2}"/>
          </ac:spMkLst>
        </pc:spChg>
        <pc:spChg chg="mod">
          <ac:chgData name="Rao, Jia" userId="S::jia.rao@uta.edu::20023150-97fb-4995-8cc2-bf7095f159d8" providerId="AD" clId="Web-{156AA2AF-195D-D257-3DA9-4A292881F488}" dt="2023-09-18T02:54:49.459" v="0"/>
          <ac:spMkLst>
            <pc:docMk/>
            <pc:sldMk cId="3374838651" sldId="257"/>
            <ac:spMk id="15" creationId="{63D498C7-777E-0C68-ADCC-8A0DC06BE1AE}"/>
          </ac:spMkLst>
        </pc:spChg>
        <pc:spChg chg="mod">
          <ac:chgData name="Rao, Jia" userId="S::jia.rao@uta.edu::20023150-97fb-4995-8cc2-bf7095f159d8" providerId="AD" clId="Web-{156AA2AF-195D-D257-3DA9-4A292881F488}" dt="2023-09-18T02:54:49.459" v="0"/>
          <ac:spMkLst>
            <pc:docMk/>
            <pc:sldMk cId="3374838651" sldId="257"/>
            <ac:spMk id="20" creationId="{CC111ABA-27A0-457F-98D1-7FA97AF09D59}"/>
          </ac:spMkLst>
        </pc:spChg>
        <pc:spChg chg="mod">
          <ac:chgData name="Rao, Jia" userId="S::jia.rao@uta.edu::20023150-97fb-4995-8cc2-bf7095f159d8" providerId="AD" clId="Web-{156AA2AF-195D-D257-3DA9-4A292881F488}" dt="2023-09-18T02:54:49.459" v="0"/>
          <ac:spMkLst>
            <pc:docMk/>
            <pc:sldMk cId="3374838651" sldId="257"/>
            <ac:spMk id="22" creationId="{948CAF3F-C7A0-0402-634A-B3E38099289F}"/>
          </ac:spMkLst>
        </pc:spChg>
        <pc:spChg chg="mod">
          <ac:chgData name="Rao, Jia" userId="S::jia.rao@uta.edu::20023150-97fb-4995-8cc2-bf7095f159d8" providerId="AD" clId="Web-{156AA2AF-195D-D257-3DA9-4A292881F488}" dt="2023-09-18T02:54:49.459" v="0"/>
          <ac:spMkLst>
            <pc:docMk/>
            <pc:sldMk cId="3374838651" sldId="257"/>
            <ac:spMk id="23" creationId="{8E4FC8F0-6F11-F316-1E94-3AA97BBF25A1}"/>
          </ac:spMkLst>
        </pc:spChg>
        <pc:spChg chg="mod">
          <ac:chgData name="Rao, Jia" userId="S::jia.rao@uta.edu::20023150-97fb-4995-8cc2-bf7095f159d8" providerId="AD" clId="Web-{156AA2AF-195D-D257-3DA9-4A292881F488}" dt="2023-09-18T02:54:49.459" v="0"/>
          <ac:spMkLst>
            <pc:docMk/>
            <pc:sldMk cId="3374838651" sldId="257"/>
            <ac:spMk id="26" creationId="{D852117D-E1A3-180F-88DB-374A50F71A37}"/>
          </ac:spMkLst>
        </pc:spChg>
        <pc:spChg chg="mod">
          <ac:chgData name="Rao, Jia" userId="S::jia.rao@uta.edu::20023150-97fb-4995-8cc2-bf7095f159d8" providerId="AD" clId="Web-{156AA2AF-195D-D257-3DA9-4A292881F488}" dt="2023-09-18T02:54:49.459" v="0"/>
          <ac:spMkLst>
            <pc:docMk/>
            <pc:sldMk cId="3374838651" sldId="257"/>
            <ac:spMk id="29" creationId="{BEF57E03-1985-208B-AA56-D9CDAA971315}"/>
          </ac:spMkLst>
        </pc:spChg>
        <pc:spChg chg="mod">
          <ac:chgData name="Rao, Jia" userId="S::jia.rao@uta.edu::20023150-97fb-4995-8cc2-bf7095f159d8" providerId="AD" clId="Web-{156AA2AF-195D-D257-3DA9-4A292881F488}" dt="2023-09-18T02:54:49.459" v="0"/>
          <ac:spMkLst>
            <pc:docMk/>
            <pc:sldMk cId="3374838651" sldId="257"/>
            <ac:spMk id="33" creationId="{E87A3088-A067-7D3D-F257-91469B1712D1}"/>
          </ac:spMkLst>
        </pc:spChg>
        <pc:spChg chg="mod">
          <ac:chgData name="Rao, Jia" userId="S::jia.rao@uta.edu::20023150-97fb-4995-8cc2-bf7095f159d8" providerId="AD" clId="Web-{156AA2AF-195D-D257-3DA9-4A292881F488}" dt="2023-09-18T02:54:49.459" v="0"/>
          <ac:spMkLst>
            <pc:docMk/>
            <pc:sldMk cId="3374838651" sldId="257"/>
            <ac:spMk id="35" creationId="{23B16268-4F03-4FCB-FF28-12A6E381B9EC}"/>
          </ac:spMkLst>
        </pc:spChg>
        <pc:picChg chg="mod">
          <ac:chgData name="Rao, Jia" userId="S::jia.rao@uta.edu::20023150-97fb-4995-8cc2-bf7095f159d8" providerId="AD" clId="Web-{156AA2AF-195D-D257-3DA9-4A292881F488}" dt="2023-09-18T02:54:49.459" v="0"/>
          <ac:picMkLst>
            <pc:docMk/>
            <pc:sldMk cId="3374838651" sldId="257"/>
            <ac:picMk id="2" creationId="{5C368C1D-B058-00B8-7501-1159057FDB30}"/>
          </ac:picMkLst>
        </pc:picChg>
        <pc:picChg chg="mod">
          <ac:chgData name="Rao, Jia" userId="S::jia.rao@uta.edu::20023150-97fb-4995-8cc2-bf7095f159d8" providerId="AD" clId="Web-{156AA2AF-195D-D257-3DA9-4A292881F488}" dt="2023-09-18T02:54:49.459" v="0"/>
          <ac:picMkLst>
            <pc:docMk/>
            <pc:sldMk cId="3374838651" sldId="257"/>
            <ac:picMk id="3" creationId="{DFBB5A61-5C85-DADA-5C8C-B8F5C90A0816}"/>
          </ac:picMkLst>
        </pc:picChg>
        <pc:picChg chg="mod">
          <ac:chgData name="Rao, Jia" userId="S::jia.rao@uta.edu::20023150-97fb-4995-8cc2-bf7095f159d8" providerId="AD" clId="Web-{156AA2AF-195D-D257-3DA9-4A292881F488}" dt="2023-09-18T02:54:49.459" v="0"/>
          <ac:picMkLst>
            <pc:docMk/>
            <pc:sldMk cId="3374838651" sldId="257"/>
            <ac:picMk id="19" creationId="{42012A7E-C3F4-D0E9-3575-1BF8A6D9560B}"/>
          </ac:picMkLst>
        </pc:picChg>
        <pc:picChg chg="mod">
          <ac:chgData name="Rao, Jia" userId="S::jia.rao@uta.edu::20023150-97fb-4995-8cc2-bf7095f159d8" providerId="AD" clId="Web-{156AA2AF-195D-D257-3DA9-4A292881F488}" dt="2023-09-18T02:54:49.459" v="0"/>
          <ac:picMkLst>
            <pc:docMk/>
            <pc:sldMk cId="3374838651" sldId="257"/>
            <ac:picMk id="21" creationId="{D2C7BCCC-9612-20BA-1605-6FBC9AE43942}"/>
          </ac:picMkLst>
        </pc:picChg>
        <pc:picChg chg="mod">
          <ac:chgData name="Rao, Jia" userId="S::jia.rao@uta.edu::20023150-97fb-4995-8cc2-bf7095f159d8" providerId="AD" clId="Web-{156AA2AF-195D-D257-3DA9-4A292881F488}" dt="2023-09-18T02:54:49.459" v="0"/>
          <ac:picMkLst>
            <pc:docMk/>
            <pc:sldMk cId="3374838651" sldId="257"/>
            <ac:picMk id="25" creationId="{09F81262-3A45-2D60-2E2B-179A80D567CF}"/>
          </ac:picMkLst>
        </pc:picChg>
      </pc:sldChg>
      <pc:sldChg chg="modSp mod modClrScheme chgLayout">
        <pc:chgData name="Rao, Jia" userId="S::jia.rao@uta.edu::20023150-97fb-4995-8cc2-bf7095f159d8" providerId="AD" clId="Web-{156AA2AF-195D-D257-3DA9-4A292881F488}" dt="2023-09-18T03:39:08.428" v="21"/>
        <pc:sldMkLst>
          <pc:docMk/>
          <pc:sldMk cId="3870001881" sldId="260"/>
        </pc:sldMkLst>
        <pc:spChg chg="mod">
          <ac:chgData name="Rao, Jia" userId="S::jia.rao@uta.edu::20023150-97fb-4995-8cc2-bf7095f159d8" providerId="AD" clId="Web-{156AA2AF-195D-D257-3DA9-4A292881F488}" dt="2023-09-18T02:54:49.459" v="0"/>
          <ac:spMkLst>
            <pc:docMk/>
            <pc:sldMk cId="3870001881" sldId="260"/>
            <ac:spMk id="2" creationId="{C2618870-723F-9EEB-EA59-2793D616EC41}"/>
          </ac:spMkLst>
        </pc:spChg>
        <pc:spChg chg="mod">
          <ac:chgData name="Rao, Jia" userId="S::jia.rao@uta.edu::20023150-97fb-4995-8cc2-bf7095f159d8" providerId="AD" clId="Web-{156AA2AF-195D-D257-3DA9-4A292881F488}" dt="2023-09-18T02:54:49.459" v="0"/>
          <ac:spMkLst>
            <pc:docMk/>
            <pc:sldMk cId="3870001881" sldId="260"/>
            <ac:spMk id="3" creationId="{62F706A0-9405-E92E-1FAA-ABF3D539071C}"/>
          </ac:spMkLst>
        </pc:spChg>
        <pc:spChg chg="mod">
          <ac:chgData name="Rao, Jia" userId="S::jia.rao@uta.edu::20023150-97fb-4995-8cc2-bf7095f159d8" providerId="AD" clId="Web-{156AA2AF-195D-D257-3DA9-4A292881F488}" dt="2023-09-18T02:54:49.459" v="0"/>
          <ac:spMkLst>
            <pc:docMk/>
            <pc:sldMk cId="3870001881" sldId="260"/>
            <ac:spMk id="34" creationId="{0996F851-ECAF-EBDA-F2F9-1C5AA7B7B3BD}"/>
          </ac:spMkLst>
        </pc:spChg>
        <pc:spChg chg="mod">
          <ac:chgData name="Rao, Jia" userId="S::jia.rao@uta.edu::20023150-97fb-4995-8cc2-bf7095f159d8" providerId="AD" clId="Web-{156AA2AF-195D-D257-3DA9-4A292881F488}" dt="2023-09-18T02:54:49.459" v="0"/>
          <ac:spMkLst>
            <pc:docMk/>
            <pc:sldMk cId="3870001881" sldId="260"/>
            <ac:spMk id="36" creationId="{7B374F12-1B4B-0E85-20E9-5DBA7461FE69}"/>
          </ac:spMkLst>
        </pc:spChg>
        <pc:spChg chg="mod">
          <ac:chgData name="Rao, Jia" userId="S::jia.rao@uta.edu::20023150-97fb-4995-8cc2-bf7095f159d8" providerId="AD" clId="Web-{156AA2AF-195D-D257-3DA9-4A292881F488}" dt="2023-09-18T02:54:49.459" v="0"/>
          <ac:spMkLst>
            <pc:docMk/>
            <pc:sldMk cId="3870001881" sldId="260"/>
            <ac:spMk id="38" creationId="{C2C10907-C1AC-2A13-46A1-01420F766344}"/>
          </ac:spMkLst>
        </pc:spChg>
        <pc:picChg chg="mod">
          <ac:chgData name="Rao, Jia" userId="S::jia.rao@uta.edu::20023150-97fb-4995-8cc2-bf7095f159d8" providerId="AD" clId="Web-{156AA2AF-195D-D257-3DA9-4A292881F488}" dt="2023-09-18T02:54:49.459" v="0"/>
          <ac:picMkLst>
            <pc:docMk/>
            <pc:sldMk cId="3870001881" sldId="260"/>
            <ac:picMk id="33" creationId="{9E0498B8-C124-6CA6-B790-2FD985900AB9}"/>
          </ac:picMkLst>
        </pc:picChg>
      </pc:sldChg>
      <pc:sldChg chg="modSp mod modClrScheme chgLayout">
        <pc:chgData name="Rao, Jia" userId="S::jia.rao@uta.edu::20023150-97fb-4995-8cc2-bf7095f159d8" providerId="AD" clId="Web-{156AA2AF-195D-D257-3DA9-4A292881F488}" dt="2023-09-18T03:39:08.428" v="21"/>
        <pc:sldMkLst>
          <pc:docMk/>
          <pc:sldMk cId="3408329913" sldId="261"/>
        </pc:sldMkLst>
        <pc:spChg chg="mod">
          <ac:chgData name="Rao, Jia" userId="S::jia.rao@uta.edu::20023150-97fb-4995-8cc2-bf7095f159d8" providerId="AD" clId="Web-{156AA2AF-195D-D257-3DA9-4A292881F488}" dt="2023-09-18T02:54:49.459" v="0"/>
          <ac:spMkLst>
            <pc:docMk/>
            <pc:sldMk cId="3408329913" sldId="261"/>
            <ac:spMk id="2" creationId="{20F20779-DCC0-1531-2234-9D81B0BB4B84}"/>
          </ac:spMkLst>
        </pc:spChg>
        <pc:spChg chg="mod">
          <ac:chgData name="Rao, Jia" userId="S::jia.rao@uta.edu::20023150-97fb-4995-8cc2-bf7095f159d8" providerId="AD" clId="Web-{156AA2AF-195D-D257-3DA9-4A292881F488}" dt="2023-09-18T02:54:49.459" v="0"/>
          <ac:spMkLst>
            <pc:docMk/>
            <pc:sldMk cId="3408329913" sldId="261"/>
            <ac:spMk id="3" creationId="{A6801ACA-F7D7-5B1F-8A8D-864A98C1B2E0}"/>
          </ac:spMkLst>
        </pc:spChg>
        <pc:spChg chg="mod">
          <ac:chgData name="Rao, Jia" userId="S::jia.rao@uta.edu::20023150-97fb-4995-8cc2-bf7095f159d8" providerId="AD" clId="Web-{156AA2AF-195D-D257-3DA9-4A292881F488}" dt="2023-09-18T02:54:49.459" v="0"/>
          <ac:spMkLst>
            <pc:docMk/>
            <pc:sldMk cId="3408329913" sldId="261"/>
            <ac:spMk id="4" creationId="{8E6D03FA-2021-56DE-8580-376B0391E73B}"/>
          </ac:spMkLst>
        </pc:spChg>
        <pc:spChg chg="mod">
          <ac:chgData name="Rao, Jia" userId="S::jia.rao@uta.edu::20023150-97fb-4995-8cc2-bf7095f159d8" providerId="AD" clId="Web-{156AA2AF-195D-D257-3DA9-4A292881F488}" dt="2023-09-18T02:54:49.459" v="0"/>
          <ac:spMkLst>
            <pc:docMk/>
            <pc:sldMk cId="3408329913" sldId="261"/>
            <ac:spMk id="5" creationId="{6253D64A-2AE9-F9C2-B584-DF37C2EDE677}"/>
          </ac:spMkLst>
        </pc:spChg>
        <pc:spChg chg="mod">
          <ac:chgData name="Rao, Jia" userId="S::jia.rao@uta.edu::20023150-97fb-4995-8cc2-bf7095f159d8" providerId="AD" clId="Web-{156AA2AF-195D-D257-3DA9-4A292881F488}" dt="2023-09-18T02:54:49.459" v="0"/>
          <ac:spMkLst>
            <pc:docMk/>
            <pc:sldMk cId="3408329913" sldId="261"/>
            <ac:spMk id="6" creationId="{BBDEE369-5C01-48FF-5DCD-862033461519}"/>
          </ac:spMkLst>
        </pc:spChg>
        <pc:spChg chg="mod">
          <ac:chgData name="Rao, Jia" userId="S::jia.rao@uta.edu::20023150-97fb-4995-8cc2-bf7095f159d8" providerId="AD" clId="Web-{156AA2AF-195D-D257-3DA9-4A292881F488}" dt="2023-09-18T02:54:49.459" v="0"/>
          <ac:spMkLst>
            <pc:docMk/>
            <pc:sldMk cId="3408329913" sldId="261"/>
            <ac:spMk id="7" creationId="{F1665448-C4BB-2E76-019A-974CA360337A}"/>
          </ac:spMkLst>
        </pc:spChg>
        <pc:spChg chg="mod">
          <ac:chgData name="Rao, Jia" userId="S::jia.rao@uta.edu::20023150-97fb-4995-8cc2-bf7095f159d8" providerId="AD" clId="Web-{156AA2AF-195D-D257-3DA9-4A292881F488}" dt="2023-09-18T02:54:49.459" v="0"/>
          <ac:spMkLst>
            <pc:docMk/>
            <pc:sldMk cId="3408329913" sldId="261"/>
            <ac:spMk id="8" creationId="{99DC6C90-0ACB-A756-C273-8F226B667EE9}"/>
          </ac:spMkLst>
        </pc:spChg>
        <pc:spChg chg="mod">
          <ac:chgData name="Rao, Jia" userId="S::jia.rao@uta.edu::20023150-97fb-4995-8cc2-bf7095f159d8" providerId="AD" clId="Web-{156AA2AF-195D-D257-3DA9-4A292881F488}" dt="2023-09-18T02:54:49.459" v="0"/>
          <ac:spMkLst>
            <pc:docMk/>
            <pc:sldMk cId="3408329913" sldId="261"/>
            <ac:spMk id="9" creationId="{4BBE5EA6-D211-BEE4-0E48-AACD949247BB}"/>
          </ac:spMkLst>
        </pc:spChg>
        <pc:spChg chg="mod">
          <ac:chgData name="Rao, Jia" userId="S::jia.rao@uta.edu::20023150-97fb-4995-8cc2-bf7095f159d8" providerId="AD" clId="Web-{156AA2AF-195D-D257-3DA9-4A292881F488}" dt="2023-09-18T02:54:49.459" v="0"/>
          <ac:spMkLst>
            <pc:docMk/>
            <pc:sldMk cId="3408329913" sldId="261"/>
            <ac:spMk id="10" creationId="{A536883F-CAB8-D164-FDDB-81B3F8650D50}"/>
          </ac:spMkLst>
        </pc:spChg>
        <pc:spChg chg="mod">
          <ac:chgData name="Rao, Jia" userId="S::jia.rao@uta.edu::20023150-97fb-4995-8cc2-bf7095f159d8" providerId="AD" clId="Web-{156AA2AF-195D-D257-3DA9-4A292881F488}" dt="2023-09-18T02:54:49.459" v="0"/>
          <ac:spMkLst>
            <pc:docMk/>
            <pc:sldMk cId="3408329913" sldId="261"/>
            <ac:spMk id="11" creationId="{0D65B74D-64D5-B691-D64A-0B5E33B57D59}"/>
          </ac:spMkLst>
        </pc:spChg>
        <pc:spChg chg="mod">
          <ac:chgData name="Rao, Jia" userId="S::jia.rao@uta.edu::20023150-97fb-4995-8cc2-bf7095f159d8" providerId="AD" clId="Web-{156AA2AF-195D-D257-3DA9-4A292881F488}" dt="2023-09-18T02:54:49.459" v="0"/>
          <ac:spMkLst>
            <pc:docMk/>
            <pc:sldMk cId="3408329913" sldId="261"/>
            <ac:spMk id="12" creationId="{A59CE8F0-90C8-16BB-F183-10A326771666}"/>
          </ac:spMkLst>
        </pc:spChg>
        <pc:spChg chg="mod">
          <ac:chgData name="Rao, Jia" userId="S::jia.rao@uta.edu::20023150-97fb-4995-8cc2-bf7095f159d8" providerId="AD" clId="Web-{156AA2AF-195D-D257-3DA9-4A292881F488}" dt="2023-09-18T02:54:49.459" v="0"/>
          <ac:spMkLst>
            <pc:docMk/>
            <pc:sldMk cId="3408329913" sldId="261"/>
            <ac:spMk id="13" creationId="{975687D6-D738-227B-F97E-D063CC32AE69}"/>
          </ac:spMkLst>
        </pc:spChg>
        <pc:spChg chg="mod">
          <ac:chgData name="Rao, Jia" userId="S::jia.rao@uta.edu::20023150-97fb-4995-8cc2-bf7095f159d8" providerId="AD" clId="Web-{156AA2AF-195D-D257-3DA9-4A292881F488}" dt="2023-09-18T02:54:49.459" v="0"/>
          <ac:spMkLst>
            <pc:docMk/>
            <pc:sldMk cId="3408329913" sldId="261"/>
            <ac:spMk id="14" creationId="{7D7D5CC7-0643-845C-E0B1-10C4C8C805B3}"/>
          </ac:spMkLst>
        </pc:spChg>
        <pc:spChg chg="mod">
          <ac:chgData name="Rao, Jia" userId="S::jia.rao@uta.edu::20023150-97fb-4995-8cc2-bf7095f159d8" providerId="AD" clId="Web-{156AA2AF-195D-D257-3DA9-4A292881F488}" dt="2023-09-18T02:54:49.459" v="0"/>
          <ac:spMkLst>
            <pc:docMk/>
            <pc:sldMk cId="3408329913" sldId="261"/>
            <ac:spMk id="15" creationId="{C21470CE-0A9D-191A-057F-5F41ED8539FE}"/>
          </ac:spMkLst>
        </pc:spChg>
        <pc:spChg chg="mod">
          <ac:chgData name="Rao, Jia" userId="S::jia.rao@uta.edu::20023150-97fb-4995-8cc2-bf7095f159d8" providerId="AD" clId="Web-{156AA2AF-195D-D257-3DA9-4A292881F488}" dt="2023-09-18T02:54:49.459" v="0"/>
          <ac:spMkLst>
            <pc:docMk/>
            <pc:sldMk cId="3408329913" sldId="261"/>
            <ac:spMk id="16" creationId="{8C1EE011-33EC-F020-8D5E-28FDAA74639C}"/>
          </ac:spMkLst>
        </pc:spChg>
        <pc:spChg chg="mod">
          <ac:chgData name="Rao, Jia" userId="S::jia.rao@uta.edu::20023150-97fb-4995-8cc2-bf7095f159d8" providerId="AD" clId="Web-{156AA2AF-195D-D257-3DA9-4A292881F488}" dt="2023-09-18T02:54:49.459" v="0"/>
          <ac:spMkLst>
            <pc:docMk/>
            <pc:sldMk cId="3408329913" sldId="261"/>
            <ac:spMk id="17" creationId="{0956BF58-3ED8-7C55-D58A-B7ADC537D02A}"/>
          </ac:spMkLst>
        </pc:spChg>
        <pc:spChg chg="mod">
          <ac:chgData name="Rao, Jia" userId="S::jia.rao@uta.edu::20023150-97fb-4995-8cc2-bf7095f159d8" providerId="AD" clId="Web-{156AA2AF-195D-D257-3DA9-4A292881F488}" dt="2023-09-18T02:54:49.459" v="0"/>
          <ac:spMkLst>
            <pc:docMk/>
            <pc:sldMk cId="3408329913" sldId="261"/>
            <ac:spMk id="18" creationId="{444446A5-05A1-9D52-700E-E373EE829FF7}"/>
          </ac:spMkLst>
        </pc:spChg>
        <pc:spChg chg="mod">
          <ac:chgData name="Rao, Jia" userId="S::jia.rao@uta.edu::20023150-97fb-4995-8cc2-bf7095f159d8" providerId="AD" clId="Web-{156AA2AF-195D-D257-3DA9-4A292881F488}" dt="2023-09-18T02:54:49.459" v="0"/>
          <ac:spMkLst>
            <pc:docMk/>
            <pc:sldMk cId="3408329913" sldId="261"/>
            <ac:spMk id="19" creationId="{187BC2FD-0692-7945-F232-D674E626B1D5}"/>
          </ac:spMkLst>
        </pc:spChg>
        <pc:spChg chg="mod">
          <ac:chgData name="Rao, Jia" userId="S::jia.rao@uta.edu::20023150-97fb-4995-8cc2-bf7095f159d8" providerId="AD" clId="Web-{156AA2AF-195D-D257-3DA9-4A292881F488}" dt="2023-09-18T02:54:49.459" v="0"/>
          <ac:spMkLst>
            <pc:docMk/>
            <pc:sldMk cId="3408329913" sldId="261"/>
            <ac:spMk id="21" creationId="{F2032F10-6E04-D64F-9E0A-2D5A8838CED4}"/>
          </ac:spMkLst>
        </pc:spChg>
        <pc:spChg chg="mod">
          <ac:chgData name="Rao, Jia" userId="S::jia.rao@uta.edu::20023150-97fb-4995-8cc2-bf7095f159d8" providerId="AD" clId="Web-{156AA2AF-195D-D257-3DA9-4A292881F488}" dt="2023-09-18T02:54:49.459" v="0"/>
          <ac:spMkLst>
            <pc:docMk/>
            <pc:sldMk cId="3408329913" sldId="261"/>
            <ac:spMk id="23" creationId="{ACB1B765-9413-ABED-64FC-E78C6A22EB4B}"/>
          </ac:spMkLst>
        </pc:spChg>
        <pc:spChg chg="mod">
          <ac:chgData name="Rao, Jia" userId="S::jia.rao@uta.edu::20023150-97fb-4995-8cc2-bf7095f159d8" providerId="AD" clId="Web-{156AA2AF-195D-D257-3DA9-4A292881F488}" dt="2023-09-18T02:54:49.459" v="0"/>
          <ac:spMkLst>
            <pc:docMk/>
            <pc:sldMk cId="3408329913" sldId="261"/>
            <ac:spMk id="24" creationId="{59A39A3D-A5A0-C5AA-34E0-3B05FFA7C4EB}"/>
          </ac:spMkLst>
        </pc:spChg>
        <pc:spChg chg="mod">
          <ac:chgData name="Rao, Jia" userId="S::jia.rao@uta.edu::20023150-97fb-4995-8cc2-bf7095f159d8" providerId="AD" clId="Web-{156AA2AF-195D-D257-3DA9-4A292881F488}" dt="2023-09-18T02:54:49.459" v="0"/>
          <ac:spMkLst>
            <pc:docMk/>
            <pc:sldMk cId="3408329913" sldId="261"/>
            <ac:spMk id="25" creationId="{0A414D2E-45F0-0DE1-AA12-9E7447905ADF}"/>
          </ac:spMkLst>
        </pc:spChg>
        <pc:spChg chg="mod">
          <ac:chgData name="Rao, Jia" userId="S::jia.rao@uta.edu::20023150-97fb-4995-8cc2-bf7095f159d8" providerId="AD" clId="Web-{156AA2AF-195D-D257-3DA9-4A292881F488}" dt="2023-09-18T02:54:49.459" v="0"/>
          <ac:spMkLst>
            <pc:docMk/>
            <pc:sldMk cId="3408329913" sldId="261"/>
            <ac:spMk id="26" creationId="{777E3B8C-1EF9-1660-BC0E-404C7E652300}"/>
          </ac:spMkLst>
        </pc:spChg>
        <pc:spChg chg="mod">
          <ac:chgData name="Rao, Jia" userId="S::jia.rao@uta.edu::20023150-97fb-4995-8cc2-bf7095f159d8" providerId="AD" clId="Web-{156AA2AF-195D-D257-3DA9-4A292881F488}" dt="2023-09-18T02:54:49.459" v="0"/>
          <ac:spMkLst>
            <pc:docMk/>
            <pc:sldMk cId="3408329913" sldId="261"/>
            <ac:spMk id="27" creationId="{7E8BE7DC-5E4F-80E9-E45E-A4FA08B30FD1}"/>
          </ac:spMkLst>
        </pc:spChg>
        <pc:spChg chg="mod">
          <ac:chgData name="Rao, Jia" userId="S::jia.rao@uta.edu::20023150-97fb-4995-8cc2-bf7095f159d8" providerId="AD" clId="Web-{156AA2AF-195D-D257-3DA9-4A292881F488}" dt="2023-09-18T02:54:49.459" v="0"/>
          <ac:spMkLst>
            <pc:docMk/>
            <pc:sldMk cId="3408329913" sldId="261"/>
            <ac:spMk id="28" creationId="{A853B902-0173-78BA-8F3D-8660CF6D8FD0}"/>
          </ac:spMkLst>
        </pc:spChg>
        <pc:spChg chg="mod">
          <ac:chgData name="Rao, Jia" userId="S::jia.rao@uta.edu::20023150-97fb-4995-8cc2-bf7095f159d8" providerId="AD" clId="Web-{156AA2AF-195D-D257-3DA9-4A292881F488}" dt="2023-09-18T02:54:49.459" v="0"/>
          <ac:spMkLst>
            <pc:docMk/>
            <pc:sldMk cId="3408329913" sldId="261"/>
            <ac:spMk id="29" creationId="{D44CA601-D19B-8C65-992B-137D789273A6}"/>
          </ac:spMkLst>
        </pc:spChg>
      </pc:sldChg>
      <pc:sldChg chg="modSp mod modClrScheme chgLayout">
        <pc:chgData name="Rao, Jia" userId="S::jia.rao@uta.edu::20023150-97fb-4995-8cc2-bf7095f159d8" providerId="AD" clId="Web-{156AA2AF-195D-D257-3DA9-4A292881F488}" dt="2023-09-18T03:39:08.428" v="21"/>
        <pc:sldMkLst>
          <pc:docMk/>
          <pc:sldMk cId="3255040233" sldId="264"/>
        </pc:sldMkLst>
        <pc:spChg chg="mod">
          <ac:chgData name="Rao, Jia" userId="S::jia.rao@uta.edu::20023150-97fb-4995-8cc2-bf7095f159d8" providerId="AD" clId="Web-{156AA2AF-195D-D257-3DA9-4A292881F488}" dt="2023-09-18T02:54:49.459" v="0"/>
          <ac:spMkLst>
            <pc:docMk/>
            <pc:sldMk cId="3255040233" sldId="264"/>
            <ac:spMk id="2" creationId="{20F20779-DCC0-1531-2234-9D81B0BB4B84}"/>
          </ac:spMkLst>
        </pc:spChg>
        <pc:spChg chg="mod">
          <ac:chgData name="Rao, Jia" userId="S::jia.rao@uta.edu::20023150-97fb-4995-8cc2-bf7095f159d8" providerId="AD" clId="Web-{156AA2AF-195D-D257-3DA9-4A292881F488}" dt="2023-09-18T02:54:49.459" v="0"/>
          <ac:spMkLst>
            <pc:docMk/>
            <pc:sldMk cId="3255040233" sldId="264"/>
            <ac:spMk id="3" creationId="{18206F5C-CBDA-E10B-E7E6-AC9C24F831EF}"/>
          </ac:spMkLst>
        </pc:spChg>
        <pc:spChg chg="mod">
          <ac:chgData name="Rao, Jia" userId="S::jia.rao@uta.edu::20023150-97fb-4995-8cc2-bf7095f159d8" providerId="AD" clId="Web-{156AA2AF-195D-D257-3DA9-4A292881F488}" dt="2023-09-18T02:54:49.459" v="0"/>
          <ac:spMkLst>
            <pc:docMk/>
            <pc:sldMk cId="3255040233" sldId="264"/>
            <ac:spMk id="5" creationId="{3501E02E-2FED-3E3B-2E00-15D8776CF178}"/>
          </ac:spMkLst>
        </pc:spChg>
        <pc:spChg chg="mod">
          <ac:chgData name="Rao, Jia" userId="S::jia.rao@uta.edu::20023150-97fb-4995-8cc2-bf7095f159d8" providerId="AD" clId="Web-{156AA2AF-195D-D257-3DA9-4A292881F488}" dt="2023-09-18T02:54:49.459" v="0"/>
          <ac:spMkLst>
            <pc:docMk/>
            <pc:sldMk cId="3255040233" sldId="264"/>
            <ac:spMk id="7" creationId="{3EA033D8-4865-C95F-AFA9-91938FA7E5FC}"/>
          </ac:spMkLst>
        </pc:spChg>
        <pc:spChg chg="mod">
          <ac:chgData name="Rao, Jia" userId="S::jia.rao@uta.edu::20023150-97fb-4995-8cc2-bf7095f159d8" providerId="AD" clId="Web-{156AA2AF-195D-D257-3DA9-4A292881F488}" dt="2023-09-18T02:54:49.459" v="0"/>
          <ac:spMkLst>
            <pc:docMk/>
            <pc:sldMk cId="3255040233" sldId="264"/>
            <ac:spMk id="8" creationId="{9384DDAA-6951-1720-828E-515CBA39778E}"/>
          </ac:spMkLst>
        </pc:spChg>
        <pc:spChg chg="mod">
          <ac:chgData name="Rao, Jia" userId="S::jia.rao@uta.edu::20023150-97fb-4995-8cc2-bf7095f159d8" providerId="AD" clId="Web-{156AA2AF-195D-D257-3DA9-4A292881F488}" dt="2023-09-18T02:54:49.459" v="0"/>
          <ac:spMkLst>
            <pc:docMk/>
            <pc:sldMk cId="3255040233" sldId="264"/>
            <ac:spMk id="10" creationId="{4CFE576D-0D7E-327E-070C-195F05BBEEA6}"/>
          </ac:spMkLst>
        </pc:spChg>
        <pc:spChg chg="mod">
          <ac:chgData name="Rao, Jia" userId="S::jia.rao@uta.edu::20023150-97fb-4995-8cc2-bf7095f159d8" providerId="AD" clId="Web-{156AA2AF-195D-D257-3DA9-4A292881F488}" dt="2023-09-18T02:54:49.459" v="0"/>
          <ac:spMkLst>
            <pc:docMk/>
            <pc:sldMk cId="3255040233" sldId="264"/>
            <ac:spMk id="11" creationId="{C6A9F56C-64B7-A243-474F-EFBBCFCE50AC}"/>
          </ac:spMkLst>
        </pc:spChg>
        <pc:spChg chg="mod">
          <ac:chgData name="Rao, Jia" userId="S::jia.rao@uta.edu::20023150-97fb-4995-8cc2-bf7095f159d8" providerId="AD" clId="Web-{156AA2AF-195D-D257-3DA9-4A292881F488}" dt="2023-09-18T02:54:49.459" v="0"/>
          <ac:spMkLst>
            <pc:docMk/>
            <pc:sldMk cId="3255040233" sldId="264"/>
            <ac:spMk id="12" creationId="{4AB9DCBB-BF49-FD0D-21DE-F268975B12EA}"/>
          </ac:spMkLst>
        </pc:spChg>
        <pc:spChg chg="mod">
          <ac:chgData name="Rao, Jia" userId="S::jia.rao@uta.edu::20023150-97fb-4995-8cc2-bf7095f159d8" providerId="AD" clId="Web-{156AA2AF-195D-D257-3DA9-4A292881F488}" dt="2023-09-18T02:54:49.459" v="0"/>
          <ac:spMkLst>
            <pc:docMk/>
            <pc:sldMk cId="3255040233" sldId="264"/>
            <ac:spMk id="15" creationId="{A0519823-1D6E-3295-431B-75F69A5185CF}"/>
          </ac:spMkLst>
        </pc:spChg>
        <pc:spChg chg="mod">
          <ac:chgData name="Rao, Jia" userId="S::jia.rao@uta.edu::20023150-97fb-4995-8cc2-bf7095f159d8" providerId="AD" clId="Web-{156AA2AF-195D-D257-3DA9-4A292881F488}" dt="2023-09-18T02:54:49.459" v="0"/>
          <ac:spMkLst>
            <pc:docMk/>
            <pc:sldMk cId="3255040233" sldId="264"/>
            <ac:spMk id="16" creationId="{B918DB9B-0ADF-2FF5-364B-BE668A95C325}"/>
          </ac:spMkLst>
        </pc:spChg>
        <pc:spChg chg="mod">
          <ac:chgData name="Rao, Jia" userId="S::jia.rao@uta.edu::20023150-97fb-4995-8cc2-bf7095f159d8" providerId="AD" clId="Web-{156AA2AF-195D-D257-3DA9-4A292881F488}" dt="2023-09-18T02:54:49.459" v="0"/>
          <ac:spMkLst>
            <pc:docMk/>
            <pc:sldMk cId="3255040233" sldId="264"/>
            <ac:spMk id="17" creationId="{68E5ACB9-743F-1BA6-D063-50D1D67AC626}"/>
          </ac:spMkLst>
        </pc:spChg>
        <pc:spChg chg="mod">
          <ac:chgData name="Rao, Jia" userId="S::jia.rao@uta.edu::20023150-97fb-4995-8cc2-bf7095f159d8" providerId="AD" clId="Web-{156AA2AF-195D-D257-3DA9-4A292881F488}" dt="2023-09-18T02:54:49.459" v="0"/>
          <ac:spMkLst>
            <pc:docMk/>
            <pc:sldMk cId="3255040233" sldId="264"/>
            <ac:spMk id="18" creationId="{6D5BFE24-C2DF-8A92-E4DF-FAA2AC475F3A}"/>
          </ac:spMkLst>
        </pc:spChg>
        <pc:spChg chg="mod">
          <ac:chgData name="Rao, Jia" userId="S::jia.rao@uta.edu::20023150-97fb-4995-8cc2-bf7095f159d8" providerId="AD" clId="Web-{156AA2AF-195D-D257-3DA9-4A292881F488}" dt="2023-09-18T02:54:49.459" v="0"/>
          <ac:spMkLst>
            <pc:docMk/>
            <pc:sldMk cId="3255040233" sldId="264"/>
            <ac:spMk id="19" creationId="{71BBF4B1-D51D-CE1B-7B0B-DBBBA549FDB0}"/>
          </ac:spMkLst>
        </pc:spChg>
        <pc:spChg chg="mod">
          <ac:chgData name="Rao, Jia" userId="S::jia.rao@uta.edu::20023150-97fb-4995-8cc2-bf7095f159d8" providerId="AD" clId="Web-{156AA2AF-195D-D257-3DA9-4A292881F488}" dt="2023-09-18T02:54:49.459" v="0"/>
          <ac:spMkLst>
            <pc:docMk/>
            <pc:sldMk cId="3255040233" sldId="264"/>
            <ac:spMk id="21" creationId="{7979E3FE-D1A2-A3F6-0F78-4B0BDC3A5F5B}"/>
          </ac:spMkLst>
        </pc:spChg>
        <pc:spChg chg="mod">
          <ac:chgData name="Rao, Jia" userId="S::jia.rao@uta.edu::20023150-97fb-4995-8cc2-bf7095f159d8" providerId="AD" clId="Web-{156AA2AF-195D-D257-3DA9-4A292881F488}" dt="2023-09-18T02:54:49.459" v="0"/>
          <ac:spMkLst>
            <pc:docMk/>
            <pc:sldMk cId="3255040233" sldId="264"/>
            <ac:spMk id="22" creationId="{206D65DC-548E-01DB-E12B-A01137E96E00}"/>
          </ac:spMkLst>
        </pc:spChg>
        <pc:spChg chg="mod">
          <ac:chgData name="Rao, Jia" userId="S::jia.rao@uta.edu::20023150-97fb-4995-8cc2-bf7095f159d8" providerId="AD" clId="Web-{156AA2AF-195D-D257-3DA9-4A292881F488}" dt="2023-09-18T02:54:49.459" v="0"/>
          <ac:spMkLst>
            <pc:docMk/>
            <pc:sldMk cId="3255040233" sldId="264"/>
            <ac:spMk id="23" creationId="{7DE17C99-C06E-DFB5-4C75-13D34E31195F}"/>
          </ac:spMkLst>
        </pc:spChg>
        <pc:spChg chg="mod">
          <ac:chgData name="Rao, Jia" userId="S::jia.rao@uta.edu::20023150-97fb-4995-8cc2-bf7095f159d8" providerId="AD" clId="Web-{156AA2AF-195D-D257-3DA9-4A292881F488}" dt="2023-09-18T02:54:49.459" v="0"/>
          <ac:spMkLst>
            <pc:docMk/>
            <pc:sldMk cId="3255040233" sldId="264"/>
            <ac:spMk id="24" creationId="{A883C06A-5ADA-D8F1-F37D-3FBA039BD623}"/>
          </ac:spMkLst>
        </pc:spChg>
        <pc:spChg chg="mod">
          <ac:chgData name="Rao, Jia" userId="S::jia.rao@uta.edu::20023150-97fb-4995-8cc2-bf7095f159d8" providerId="AD" clId="Web-{156AA2AF-195D-D257-3DA9-4A292881F488}" dt="2023-09-18T02:54:49.459" v="0"/>
          <ac:spMkLst>
            <pc:docMk/>
            <pc:sldMk cId="3255040233" sldId="264"/>
            <ac:spMk id="28" creationId="{63EAD54C-4D44-B408-ACF6-D63BF44B8206}"/>
          </ac:spMkLst>
        </pc:spChg>
        <pc:spChg chg="mod">
          <ac:chgData name="Rao, Jia" userId="S::jia.rao@uta.edu::20023150-97fb-4995-8cc2-bf7095f159d8" providerId="AD" clId="Web-{156AA2AF-195D-D257-3DA9-4A292881F488}" dt="2023-09-18T02:54:49.459" v="0"/>
          <ac:spMkLst>
            <pc:docMk/>
            <pc:sldMk cId="3255040233" sldId="264"/>
            <ac:spMk id="29" creationId="{CAA3A902-3EE6-CBE5-BF78-7E973E0062CD}"/>
          </ac:spMkLst>
        </pc:spChg>
        <pc:spChg chg="mod">
          <ac:chgData name="Rao, Jia" userId="S::jia.rao@uta.edu::20023150-97fb-4995-8cc2-bf7095f159d8" providerId="AD" clId="Web-{156AA2AF-195D-D257-3DA9-4A292881F488}" dt="2023-09-18T02:54:49.459" v="0"/>
          <ac:spMkLst>
            <pc:docMk/>
            <pc:sldMk cId="3255040233" sldId="264"/>
            <ac:spMk id="42" creationId="{EA2B3E0A-F6D6-FA35-17F3-960B8A9E5338}"/>
          </ac:spMkLst>
        </pc:spChg>
        <pc:spChg chg="mod">
          <ac:chgData name="Rao, Jia" userId="S::jia.rao@uta.edu::20023150-97fb-4995-8cc2-bf7095f159d8" providerId="AD" clId="Web-{156AA2AF-195D-D257-3DA9-4A292881F488}" dt="2023-09-18T02:54:49.459" v="0"/>
          <ac:spMkLst>
            <pc:docMk/>
            <pc:sldMk cId="3255040233" sldId="264"/>
            <ac:spMk id="46" creationId="{41C22900-697E-D447-A937-B19F2CE582A8}"/>
          </ac:spMkLst>
        </pc:spChg>
        <pc:spChg chg="mod">
          <ac:chgData name="Rao, Jia" userId="S::jia.rao@uta.edu::20023150-97fb-4995-8cc2-bf7095f159d8" providerId="AD" clId="Web-{156AA2AF-195D-D257-3DA9-4A292881F488}" dt="2023-09-18T02:54:49.459" v="0"/>
          <ac:spMkLst>
            <pc:docMk/>
            <pc:sldMk cId="3255040233" sldId="264"/>
            <ac:spMk id="47" creationId="{F6108B16-5720-E226-2F88-C2C1E3B2A1D3}"/>
          </ac:spMkLst>
        </pc:spChg>
        <pc:spChg chg="mod">
          <ac:chgData name="Rao, Jia" userId="S::jia.rao@uta.edu::20023150-97fb-4995-8cc2-bf7095f159d8" providerId="AD" clId="Web-{156AA2AF-195D-D257-3DA9-4A292881F488}" dt="2023-09-18T02:54:49.459" v="0"/>
          <ac:spMkLst>
            <pc:docMk/>
            <pc:sldMk cId="3255040233" sldId="264"/>
            <ac:spMk id="48" creationId="{DB3B08D1-D257-A54F-515F-9D57968589A3}"/>
          </ac:spMkLst>
        </pc:spChg>
        <pc:spChg chg="mod">
          <ac:chgData name="Rao, Jia" userId="S::jia.rao@uta.edu::20023150-97fb-4995-8cc2-bf7095f159d8" providerId="AD" clId="Web-{156AA2AF-195D-D257-3DA9-4A292881F488}" dt="2023-09-18T02:54:49.459" v="0"/>
          <ac:spMkLst>
            <pc:docMk/>
            <pc:sldMk cId="3255040233" sldId="264"/>
            <ac:spMk id="56" creationId="{BFD7AE89-FC89-B813-DFE9-7BA4FAC5E98F}"/>
          </ac:spMkLst>
        </pc:spChg>
        <pc:spChg chg="mod">
          <ac:chgData name="Rao, Jia" userId="S::jia.rao@uta.edu::20023150-97fb-4995-8cc2-bf7095f159d8" providerId="AD" clId="Web-{156AA2AF-195D-D257-3DA9-4A292881F488}" dt="2023-09-18T02:54:49.459" v="0"/>
          <ac:spMkLst>
            <pc:docMk/>
            <pc:sldMk cId="3255040233" sldId="264"/>
            <ac:spMk id="58" creationId="{5F28FF5B-89A3-FADC-F617-AB54648AB480}"/>
          </ac:spMkLst>
        </pc:spChg>
        <pc:spChg chg="mod">
          <ac:chgData name="Rao, Jia" userId="S::jia.rao@uta.edu::20023150-97fb-4995-8cc2-bf7095f159d8" providerId="AD" clId="Web-{156AA2AF-195D-D257-3DA9-4A292881F488}" dt="2023-09-18T02:54:49.459" v="0"/>
          <ac:spMkLst>
            <pc:docMk/>
            <pc:sldMk cId="3255040233" sldId="264"/>
            <ac:spMk id="59" creationId="{3A365F3F-4639-09A1-782B-9D61C62C5772}"/>
          </ac:spMkLst>
        </pc:spChg>
        <pc:spChg chg="mod">
          <ac:chgData name="Rao, Jia" userId="S::jia.rao@uta.edu::20023150-97fb-4995-8cc2-bf7095f159d8" providerId="AD" clId="Web-{156AA2AF-195D-D257-3DA9-4A292881F488}" dt="2023-09-18T02:54:49.459" v="0"/>
          <ac:spMkLst>
            <pc:docMk/>
            <pc:sldMk cId="3255040233" sldId="264"/>
            <ac:spMk id="63" creationId="{E91144A3-F3A9-9E03-C833-1A6F9783A022}"/>
          </ac:spMkLst>
        </pc:spChg>
        <pc:spChg chg="mod">
          <ac:chgData name="Rao, Jia" userId="S::jia.rao@uta.edu::20023150-97fb-4995-8cc2-bf7095f159d8" providerId="AD" clId="Web-{156AA2AF-195D-D257-3DA9-4A292881F488}" dt="2023-09-18T02:54:49.459" v="0"/>
          <ac:spMkLst>
            <pc:docMk/>
            <pc:sldMk cId="3255040233" sldId="264"/>
            <ac:spMk id="64" creationId="{892AB066-4A5B-A428-9A5C-93128BDA7BD3}"/>
          </ac:spMkLst>
        </pc:spChg>
        <pc:spChg chg="mod">
          <ac:chgData name="Rao, Jia" userId="S::jia.rao@uta.edu::20023150-97fb-4995-8cc2-bf7095f159d8" providerId="AD" clId="Web-{156AA2AF-195D-D257-3DA9-4A292881F488}" dt="2023-09-18T02:54:49.459" v="0"/>
          <ac:spMkLst>
            <pc:docMk/>
            <pc:sldMk cId="3255040233" sldId="264"/>
            <ac:spMk id="65" creationId="{83466425-E79B-A615-ABC2-3F224799667C}"/>
          </ac:spMkLst>
        </pc:spChg>
        <pc:spChg chg="mod">
          <ac:chgData name="Rao, Jia" userId="S::jia.rao@uta.edu::20023150-97fb-4995-8cc2-bf7095f159d8" providerId="AD" clId="Web-{156AA2AF-195D-D257-3DA9-4A292881F488}" dt="2023-09-18T02:54:49.459" v="0"/>
          <ac:spMkLst>
            <pc:docMk/>
            <pc:sldMk cId="3255040233" sldId="264"/>
            <ac:spMk id="66" creationId="{019DC577-9B31-FFAD-A31B-95A2C92914CA}"/>
          </ac:spMkLst>
        </pc:spChg>
        <pc:spChg chg="mod">
          <ac:chgData name="Rao, Jia" userId="S::jia.rao@uta.edu::20023150-97fb-4995-8cc2-bf7095f159d8" providerId="AD" clId="Web-{156AA2AF-195D-D257-3DA9-4A292881F488}" dt="2023-09-18T02:54:49.459" v="0"/>
          <ac:spMkLst>
            <pc:docMk/>
            <pc:sldMk cId="3255040233" sldId="264"/>
            <ac:spMk id="68" creationId="{13911896-3BD4-4B9A-E8AE-1DA75DE7EFED}"/>
          </ac:spMkLst>
        </pc:spChg>
        <pc:spChg chg="mod">
          <ac:chgData name="Rao, Jia" userId="S::jia.rao@uta.edu::20023150-97fb-4995-8cc2-bf7095f159d8" providerId="AD" clId="Web-{156AA2AF-195D-D257-3DA9-4A292881F488}" dt="2023-09-18T02:54:49.459" v="0"/>
          <ac:spMkLst>
            <pc:docMk/>
            <pc:sldMk cId="3255040233" sldId="264"/>
            <ac:spMk id="69" creationId="{E27826AE-95D1-254F-4C4C-D42151EA6F30}"/>
          </ac:spMkLst>
        </pc:spChg>
        <pc:spChg chg="mod">
          <ac:chgData name="Rao, Jia" userId="S::jia.rao@uta.edu::20023150-97fb-4995-8cc2-bf7095f159d8" providerId="AD" clId="Web-{156AA2AF-195D-D257-3DA9-4A292881F488}" dt="2023-09-18T02:54:49.459" v="0"/>
          <ac:spMkLst>
            <pc:docMk/>
            <pc:sldMk cId="3255040233" sldId="264"/>
            <ac:spMk id="70" creationId="{17E0FA33-2DC1-D584-3315-4DD9316E156F}"/>
          </ac:spMkLst>
        </pc:spChg>
        <pc:grpChg chg="mod">
          <ac:chgData name="Rao, Jia" userId="S::jia.rao@uta.edu::20023150-97fb-4995-8cc2-bf7095f159d8" providerId="AD" clId="Web-{156AA2AF-195D-D257-3DA9-4A292881F488}" dt="2023-09-18T02:54:49.459" v="0"/>
          <ac:grpSpMkLst>
            <pc:docMk/>
            <pc:sldMk cId="3255040233" sldId="264"/>
            <ac:grpSpMk id="6" creationId="{0E596667-B576-DB83-3A82-6C83CEEE56DD}"/>
          </ac:grpSpMkLst>
        </pc:grpChg>
        <pc:grpChg chg="mod">
          <ac:chgData name="Rao, Jia" userId="S::jia.rao@uta.edu::20023150-97fb-4995-8cc2-bf7095f159d8" providerId="AD" clId="Web-{156AA2AF-195D-D257-3DA9-4A292881F488}" dt="2023-09-18T02:54:49.459" v="0"/>
          <ac:grpSpMkLst>
            <pc:docMk/>
            <pc:sldMk cId="3255040233" sldId="264"/>
            <ac:grpSpMk id="9" creationId="{32A2CBF7-6923-D720-77AA-CED9A7BCBD76}"/>
          </ac:grpSpMkLst>
        </pc:grpChg>
      </pc:sldChg>
      <pc:sldChg chg="modSp mod modClrScheme chgLayout">
        <pc:chgData name="Rao, Jia" userId="S::jia.rao@uta.edu::20023150-97fb-4995-8cc2-bf7095f159d8" providerId="AD" clId="Web-{156AA2AF-195D-D257-3DA9-4A292881F488}" dt="2023-09-18T03:39:08.428" v="21"/>
        <pc:sldMkLst>
          <pc:docMk/>
          <pc:sldMk cId="2817690781" sldId="269"/>
        </pc:sldMkLst>
        <pc:spChg chg="mod">
          <ac:chgData name="Rao, Jia" userId="S::jia.rao@uta.edu::20023150-97fb-4995-8cc2-bf7095f159d8" providerId="AD" clId="Web-{156AA2AF-195D-D257-3DA9-4A292881F488}" dt="2023-09-18T02:54:49.459" v="0"/>
          <ac:spMkLst>
            <pc:docMk/>
            <pc:sldMk cId="2817690781" sldId="269"/>
            <ac:spMk id="2" creationId="{20F20779-DCC0-1531-2234-9D81B0BB4B84}"/>
          </ac:spMkLst>
        </pc:spChg>
        <pc:spChg chg="mod">
          <ac:chgData name="Rao, Jia" userId="S::jia.rao@uta.edu::20023150-97fb-4995-8cc2-bf7095f159d8" providerId="AD" clId="Web-{156AA2AF-195D-D257-3DA9-4A292881F488}" dt="2023-09-18T02:54:49.459" v="0"/>
          <ac:spMkLst>
            <pc:docMk/>
            <pc:sldMk cId="2817690781" sldId="269"/>
            <ac:spMk id="4" creationId="{7BAF9659-D411-37B3-FAC8-2E67F9C32327}"/>
          </ac:spMkLst>
        </pc:spChg>
        <pc:spChg chg="mod">
          <ac:chgData name="Rao, Jia" userId="S::jia.rao@uta.edu::20023150-97fb-4995-8cc2-bf7095f159d8" providerId="AD" clId="Web-{156AA2AF-195D-D257-3DA9-4A292881F488}" dt="2023-09-18T02:54:49.459" v="0"/>
          <ac:spMkLst>
            <pc:docMk/>
            <pc:sldMk cId="2817690781" sldId="269"/>
            <ac:spMk id="5" creationId="{A1366A21-2C85-CAA4-C0CE-8D6A18A4B584}"/>
          </ac:spMkLst>
        </pc:spChg>
        <pc:spChg chg="mod">
          <ac:chgData name="Rao, Jia" userId="S::jia.rao@uta.edu::20023150-97fb-4995-8cc2-bf7095f159d8" providerId="AD" clId="Web-{156AA2AF-195D-D257-3DA9-4A292881F488}" dt="2023-09-18T02:54:49.459" v="0"/>
          <ac:spMkLst>
            <pc:docMk/>
            <pc:sldMk cId="2817690781" sldId="269"/>
            <ac:spMk id="6" creationId="{206EF126-82DB-67C4-FE3C-B5717F26F973}"/>
          </ac:spMkLst>
        </pc:spChg>
        <pc:spChg chg="mod">
          <ac:chgData name="Rao, Jia" userId="S::jia.rao@uta.edu::20023150-97fb-4995-8cc2-bf7095f159d8" providerId="AD" clId="Web-{156AA2AF-195D-D257-3DA9-4A292881F488}" dt="2023-09-18T02:54:49.459" v="0"/>
          <ac:spMkLst>
            <pc:docMk/>
            <pc:sldMk cId="2817690781" sldId="269"/>
            <ac:spMk id="8" creationId="{BC5A9424-F768-31C2-3B73-225BEF60FB58}"/>
          </ac:spMkLst>
        </pc:spChg>
        <pc:spChg chg="mod">
          <ac:chgData name="Rao, Jia" userId="S::jia.rao@uta.edu::20023150-97fb-4995-8cc2-bf7095f159d8" providerId="AD" clId="Web-{156AA2AF-195D-D257-3DA9-4A292881F488}" dt="2023-09-18T02:54:49.459" v="0"/>
          <ac:spMkLst>
            <pc:docMk/>
            <pc:sldMk cId="2817690781" sldId="269"/>
            <ac:spMk id="18" creationId="{E04FC937-22AF-E75F-50AF-F404EEAB09D1}"/>
          </ac:spMkLst>
        </pc:spChg>
        <pc:spChg chg="mod">
          <ac:chgData name="Rao, Jia" userId="S::jia.rao@uta.edu::20023150-97fb-4995-8cc2-bf7095f159d8" providerId="AD" clId="Web-{156AA2AF-195D-D257-3DA9-4A292881F488}" dt="2023-09-18T02:54:49.459" v="0"/>
          <ac:spMkLst>
            <pc:docMk/>
            <pc:sldMk cId="2817690781" sldId="269"/>
            <ac:spMk id="19" creationId="{E058DEB6-E2AA-CE41-9F1D-F773DCC9A12A}"/>
          </ac:spMkLst>
        </pc:spChg>
        <pc:spChg chg="mod">
          <ac:chgData name="Rao, Jia" userId="S::jia.rao@uta.edu::20023150-97fb-4995-8cc2-bf7095f159d8" providerId="AD" clId="Web-{156AA2AF-195D-D257-3DA9-4A292881F488}" dt="2023-09-18T02:54:49.459" v="0"/>
          <ac:spMkLst>
            <pc:docMk/>
            <pc:sldMk cId="2817690781" sldId="269"/>
            <ac:spMk id="23" creationId="{60F05BE6-8A42-B597-596B-D1A8531F33AC}"/>
          </ac:spMkLst>
        </pc:spChg>
        <pc:spChg chg="mod">
          <ac:chgData name="Rao, Jia" userId="S::jia.rao@uta.edu::20023150-97fb-4995-8cc2-bf7095f159d8" providerId="AD" clId="Web-{156AA2AF-195D-D257-3DA9-4A292881F488}" dt="2023-09-18T02:54:49.459" v="0"/>
          <ac:spMkLst>
            <pc:docMk/>
            <pc:sldMk cId="2817690781" sldId="269"/>
            <ac:spMk id="26" creationId="{4190CB92-F05D-C422-1687-8874A7C6BF24}"/>
          </ac:spMkLst>
        </pc:spChg>
        <pc:spChg chg="mod">
          <ac:chgData name="Rao, Jia" userId="S::jia.rao@uta.edu::20023150-97fb-4995-8cc2-bf7095f159d8" providerId="AD" clId="Web-{156AA2AF-195D-D257-3DA9-4A292881F488}" dt="2023-09-18T02:54:49.459" v="0"/>
          <ac:spMkLst>
            <pc:docMk/>
            <pc:sldMk cId="2817690781" sldId="269"/>
            <ac:spMk id="27" creationId="{8EA39462-9D0F-B55F-7091-BF37493A4065}"/>
          </ac:spMkLst>
        </pc:spChg>
        <pc:spChg chg="mod">
          <ac:chgData name="Rao, Jia" userId="S::jia.rao@uta.edu::20023150-97fb-4995-8cc2-bf7095f159d8" providerId="AD" clId="Web-{156AA2AF-195D-D257-3DA9-4A292881F488}" dt="2023-09-18T02:54:49.459" v="0"/>
          <ac:spMkLst>
            <pc:docMk/>
            <pc:sldMk cId="2817690781" sldId="269"/>
            <ac:spMk id="43" creationId="{9FEF981A-7DD4-2759-52B3-0D454F13EE98}"/>
          </ac:spMkLst>
        </pc:spChg>
        <pc:spChg chg="mod">
          <ac:chgData name="Rao, Jia" userId="S::jia.rao@uta.edu::20023150-97fb-4995-8cc2-bf7095f159d8" providerId="AD" clId="Web-{156AA2AF-195D-D257-3DA9-4A292881F488}" dt="2023-09-18T02:54:49.459" v="0"/>
          <ac:spMkLst>
            <pc:docMk/>
            <pc:sldMk cId="2817690781" sldId="269"/>
            <ac:spMk id="44" creationId="{9A448D16-23EF-791E-D147-6039E868919F}"/>
          </ac:spMkLst>
        </pc:spChg>
        <pc:spChg chg="mod">
          <ac:chgData name="Rao, Jia" userId="S::jia.rao@uta.edu::20023150-97fb-4995-8cc2-bf7095f159d8" providerId="AD" clId="Web-{156AA2AF-195D-D257-3DA9-4A292881F488}" dt="2023-09-18T02:54:49.459" v="0"/>
          <ac:spMkLst>
            <pc:docMk/>
            <pc:sldMk cId="2817690781" sldId="269"/>
            <ac:spMk id="47" creationId="{9017294A-943A-CC60-00B8-E7AC31C6E228}"/>
          </ac:spMkLst>
        </pc:spChg>
        <pc:spChg chg="mod">
          <ac:chgData name="Rao, Jia" userId="S::jia.rao@uta.edu::20023150-97fb-4995-8cc2-bf7095f159d8" providerId="AD" clId="Web-{156AA2AF-195D-D257-3DA9-4A292881F488}" dt="2023-09-18T02:54:49.459" v="0"/>
          <ac:spMkLst>
            <pc:docMk/>
            <pc:sldMk cId="2817690781" sldId="269"/>
            <ac:spMk id="50" creationId="{BC23A37C-737C-7AE2-E6BA-FC634400D78F}"/>
          </ac:spMkLst>
        </pc:spChg>
        <pc:spChg chg="mod">
          <ac:chgData name="Rao, Jia" userId="S::jia.rao@uta.edu::20023150-97fb-4995-8cc2-bf7095f159d8" providerId="AD" clId="Web-{156AA2AF-195D-D257-3DA9-4A292881F488}" dt="2023-09-18T02:54:49.459" v="0"/>
          <ac:spMkLst>
            <pc:docMk/>
            <pc:sldMk cId="2817690781" sldId="269"/>
            <ac:spMk id="51" creationId="{03E76FF0-1478-DFFF-6860-0CC2F0D2BCE7}"/>
          </ac:spMkLst>
        </pc:spChg>
        <pc:spChg chg="mod">
          <ac:chgData name="Rao, Jia" userId="S::jia.rao@uta.edu::20023150-97fb-4995-8cc2-bf7095f159d8" providerId="AD" clId="Web-{156AA2AF-195D-D257-3DA9-4A292881F488}" dt="2023-09-18T02:54:49.459" v="0"/>
          <ac:spMkLst>
            <pc:docMk/>
            <pc:sldMk cId="2817690781" sldId="269"/>
            <ac:spMk id="52" creationId="{5D5325B5-875C-E7D2-77ED-BFDB7FCE1BBD}"/>
          </ac:spMkLst>
        </pc:spChg>
        <pc:spChg chg="mod">
          <ac:chgData name="Rao, Jia" userId="S::jia.rao@uta.edu::20023150-97fb-4995-8cc2-bf7095f159d8" providerId="AD" clId="Web-{156AA2AF-195D-D257-3DA9-4A292881F488}" dt="2023-09-18T02:54:49.459" v="0"/>
          <ac:spMkLst>
            <pc:docMk/>
            <pc:sldMk cId="2817690781" sldId="269"/>
            <ac:spMk id="54" creationId="{A677956C-4AC4-D99B-CDA8-F47DF34C470A}"/>
          </ac:spMkLst>
        </pc:spChg>
        <pc:spChg chg="mod">
          <ac:chgData name="Rao, Jia" userId="S::jia.rao@uta.edu::20023150-97fb-4995-8cc2-bf7095f159d8" providerId="AD" clId="Web-{156AA2AF-195D-D257-3DA9-4A292881F488}" dt="2023-09-18T02:54:49.459" v="0"/>
          <ac:spMkLst>
            <pc:docMk/>
            <pc:sldMk cId="2817690781" sldId="269"/>
            <ac:spMk id="55" creationId="{E6F9027D-F624-A652-DCF8-01BEB28F4339}"/>
          </ac:spMkLst>
        </pc:spChg>
        <pc:spChg chg="mod">
          <ac:chgData name="Rao, Jia" userId="S::jia.rao@uta.edu::20023150-97fb-4995-8cc2-bf7095f159d8" providerId="AD" clId="Web-{156AA2AF-195D-D257-3DA9-4A292881F488}" dt="2023-09-18T02:54:49.459" v="0"/>
          <ac:spMkLst>
            <pc:docMk/>
            <pc:sldMk cId="2817690781" sldId="269"/>
            <ac:spMk id="58" creationId="{C8C1F2C2-D7DE-D91F-2BA7-CA5A64D9CE9B}"/>
          </ac:spMkLst>
        </pc:spChg>
        <pc:spChg chg="mod">
          <ac:chgData name="Rao, Jia" userId="S::jia.rao@uta.edu::20023150-97fb-4995-8cc2-bf7095f159d8" providerId="AD" clId="Web-{156AA2AF-195D-D257-3DA9-4A292881F488}" dt="2023-09-18T02:54:49.459" v="0"/>
          <ac:spMkLst>
            <pc:docMk/>
            <pc:sldMk cId="2817690781" sldId="269"/>
            <ac:spMk id="61" creationId="{821CD96D-4769-75D1-1DD3-35ED90C534BB}"/>
          </ac:spMkLst>
        </pc:spChg>
        <pc:spChg chg="mod">
          <ac:chgData name="Rao, Jia" userId="S::jia.rao@uta.edu::20023150-97fb-4995-8cc2-bf7095f159d8" providerId="AD" clId="Web-{156AA2AF-195D-D257-3DA9-4A292881F488}" dt="2023-09-18T02:54:49.459" v="0"/>
          <ac:spMkLst>
            <pc:docMk/>
            <pc:sldMk cId="2817690781" sldId="269"/>
            <ac:spMk id="62" creationId="{834AAEDB-71DC-88FF-8AE7-843F433DDFD7}"/>
          </ac:spMkLst>
        </pc:spChg>
        <pc:spChg chg="mod">
          <ac:chgData name="Rao, Jia" userId="S::jia.rao@uta.edu::20023150-97fb-4995-8cc2-bf7095f159d8" providerId="AD" clId="Web-{156AA2AF-195D-D257-3DA9-4A292881F488}" dt="2023-09-18T02:54:49.459" v="0"/>
          <ac:spMkLst>
            <pc:docMk/>
            <pc:sldMk cId="2817690781" sldId="269"/>
            <ac:spMk id="63" creationId="{0EA17255-5F3C-E738-BA00-3BA5DDAC14AE}"/>
          </ac:spMkLst>
        </pc:spChg>
        <pc:spChg chg="mod">
          <ac:chgData name="Rao, Jia" userId="S::jia.rao@uta.edu::20023150-97fb-4995-8cc2-bf7095f159d8" providerId="AD" clId="Web-{156AA2AF-195D-D257-3DA9-4A292881F488}" dt="2023-09-18T02:54:49.459" v="0"/>
          <ac:spMkLst>
            <pc:docMk/>
            <pc:sldMk cId="2817690781" sldId="269"/>
            <ac:spMk id="66" creationId="{C2FAEA15-620B-5F2C-D8CC-5B37929FA8AC}"/>
          </ac:spMkLst>
        </pc:spChg>
        <pc:spChg chg="mod">
          <ac:chgData name="Rao, Jia" userId="S::jia.rao@uta.edu::20023150-97fb-4995-8cc2-bf7095f159d8" providerId="AD" clId="Web-{156AA2AF-195D-D257-3DA9-4A292881F488}" dt="2023-09-18T02:54:49.459" v="0"/>
          <ac:spMkLst>
            <pc:docMk/>
            <pc:sldMk cId="2817690781" sldId="269"/>
            <ac:spMk id="75" creationId="{4F18F778-2460-6CCB-A27C-86A51DDB9E96}"/>
          </ac:spMkLst>
        </pc:spChg>
        <pc:spChg chg="mod">
          <ac:chgData name="Rao, Jia" userId="S::jia.rao@uta.edu::20023150-97fb-4995-8cc2-bf7095f159d8" providerId="AD" clId="Web-{156AA2AF-195D-D257-3DA9-4A292881F488}" dt="2023-09-18T02:54:49.459" v="0"/>
          <ac:spMkLst>
            <pc:docMk/>
            <pc:sldMk cId="2817690781" sldId="269"/>
            <ac:spMk id="76" creationId="{C1B29F5E-480E-73BD-479D-B6951EECCB45}"/>
          </ac:spMkLst>
        </pc:spChg>
        <pc:spChg chg="mod">
          <ac:chgData name="Rao, Jia" userId="S::jia.rao@uta.edu::20023150-97fb-4995-8cc2-bf7095f159d8" providerId="AD" clId="Web-{156AA2AF-195D-D257-3DA9-4A292881F488}" dt="2023-09-18T02:54:49.459" v="0"/>
          <ac:spMkLst>
            <pc:docMk/>
            <pc:sldMk cId="2817690781" sldId="269"/>
            <ac:spMk id="94" creationId="{47B7B3E9-96F8-EC14-C79B-9A5E2540D549}"/>
          </ac:spMkLst>
        </pc:spChg>
        <pc:spChg chg="mod">
          <ac:chgData name="Rao, Jia" userId="S::jia.rao@uta.edu::20023150-97fb-4995-8cc2-bf7095f159d8" providerId="AD" clId="Web-{156AA2AF-195D-D257-3DA9-4A292881F488}" dt="2023-09-18T02:54:49.459" v="0"/>
          <ac:spMkLst>
            <pc:docMk/>
            <pc:sldMk cId="2817690781" sldId="269"/>
            <ac:spMk id="109" creationId="{CAB90F6B-D4D2-CBA7-C9E1-932F1FC4808F}"/>
          </ac:spMkLst>
        </pc:spChg>
        <pc:spChg chg="mod">
          <ac:chgData name="Rao, Jia" userId="S::jia.rao@uta.edu::20023150-97fb-4995-8cc2-bf7095f159d8" providerId="AD" clId="Web-{156AA2AF-195D-D257-3DA9-4A292881F488}" dt="2023-09-18T02:54:49.459" v="0"/>
          <ac:spMkLst>
            <pc:docMk/>
            <pc:sldMk cId="2817690781" sldId="269"/>
            <ac:spMk id="111" creationId="{15AB0B45-50BB-2F9C-BAAF-E8AEA2FA3ABB}"/>
          </ac:spMkLst>
        </pc:spChg>
        <pc:spChg chg="mod">
          <ac:chgData name="Rao, Jia" userId="S::jia.rao@uta.edu::20023150-97fb-4995-8cc2-bf7095f159d8" providerId="AD" clId="Web-{156AA2AF-195D-D257-3DA9-4A292881F488}" dt="2023-09-18T02:54:49.459" v="0"/>
          <ac:spMkLst>
            <pc:docMk/>
            <pc:sldMk cId="2817690781" sldId="269"/>
            <ac:spMk id="112" creationId="{082852A6-9193-DB76-18E1-677FF0DEE536}"/>
          </ac:spMkLst>
        </pc:spChg>
        <pc:spChg chg="mod">
          <ac:chgData name="Rao, Jia" userId="S::jia.rao@uta.edu::20023150-97fb-4995-8cc2-bf7095f159d8" providerId="AD" clId="Web-{156AA2AF-195D-D257-3DA9-4A292881F488}" dt="2023-09-18T02:54:49.459" v="0"/>
          <ac:spMkLst>
            <pc:docMk/>
            <pc:sldMk cId="2817690781" sldId="269"/>
            <ac:spMk id="114" creationId="{8A024452-DAB6-7639-0018-F3E5B0C2268C}"/>
          </ac:spMkLst>
        </pc:spChg>
        <pc:spChg chg="mod">
          <ac:chgData name="Rao, Jia" userId="S::jia.rao@uta.edu::20023150-97fb-4995-8cc2-bf7095f159d8" providerId="AD" clId="Web-{156AA2AF-195D-D257-3DA9-4A292881F488}" dt="2023-09-18T02:54:49.459" v="0"/>
          <ac:spMkLst>
            <pc:docMk/>
            <pc:sldMk cId="2817690781" sldId="269"/>
            <ac:spMk id="115" creationId="{2AB0D8DF-8EA3-D922-3FFB-B4E8212AF0DC}"/>
          </ac:spMkLst>
        </pc:spChg>
        <pc:grpChg chg="mod">
          <ac:chgData name="Rao, Jia" userId="S::jia.rao@uta.edu::20023150-97fb-4995-8cc2-bf7095f159d8" providerId="AD" clId="Web-{156AA2AF-195D-D257-3DA9-4A292881F488}" dt="2023-09-18T02:54:49.459" v="0"/>
          <ac:grpSpMkLst>
            <pc:docMk/>
            <pc:sldMk cId="2817690781" sldId="269"/>
            <ac:grpSpMk id="36" creationId="{B8AD811B-BB4E-DD69-FCB4-343F7B80A53D}"/>
          </ac:grpSpMkLst>
        </pc:grpChg>
        <pc:grpChg chg="mod">
          <ac:chgData name="Rao, Jia" userId="S::jia.rao@uta.edu::20023150-97fb-4995-8cc2-bf7095f159d8" providerId="AD" clId="Web-{156AA2AF-195D-D257-3DA9-4A292881F488}" dt="2023-09-18T02:54:49.459" v="0"/>
          <ac:grpSpMkLst>
            <pc:docMk/>
            <pc:sldMk cId="2817690781" sldId="269"/>
            <ac:grpSpMk id="113" creationId="{E8115505-7526-B8C4-CB52-EAA705E76FE5}"/>
          </ac:grpSpMkLst>
        </pc:grpChg>
        <pc:grpChg chg="mod">
          <ac:chgData name="Rao, Jia" userId="S::jia.rao@uta.edu::20023150-97fb-4995-8cc2-bf7095f159d8" providerId="AD" clId="Web-{156AA2AF-195D-D257-3DA9-4A292881F488}" dt="2023-09-18T02:54:49.459" v="0"/>
          <ac:grpSpMkLst>
            <pc:docMk/>
            <pc:sldMk cId="2817690781" sldId="269"/>
            <ac:grpSpMk id="116" creationId="{C3741F4D-E526-EFD8-2E9D-3B9B81135A46}"/>
          </ac:grpSpMkLst>
        </pc:grpChg>
        <pc:cxnChg chg="mod">
          <ac:chgData name="Rao, Jia" userId="S::jia.rao@uta.edu::20023150-97fb-4995-8cc2-bf7095f159d8" providerId="AD" clId="Web-{156AA2AF-195D-D257-3DA9-4A292881F488}" dt="2023-09-18T02:54:49.459" v="0"/>
          <ac:cxnSpMkLst>
            <pc:docMk/>
            <pc:sldMk cId="2817690781" sldId="269"/>
            <ac:cxnSpMk id="20" creationId="{A5FB97C5-D501-4CEB-E93A-62191420CB60}"/>
          </ac:cxnSpMkLst>
        </pc:cxnChg>
        <pc:cxnChg chg="mod">
          <ac:chgData name="Rao, Jia" userId="S::jia.rao@uta.edu::20023150-97fb-4995-8cc2-bf7095f159d8" providerId="AD" clId="Web-{156AA2AF-195D-D257-3DA9-4A292881F488}" dt="2023-09-18T02:54:49.459" v="0"/>
          <ac:cxnSpMkLst>
            <pc:docMk/>
            <pc:sldMk cId="2817690781" sldId="269"/>
            <ac:cxnSpMk id="21" creationId="{7615631F-DC70-6AF5-6347-122157CF5EB1}"/>
          </ac:cxnSpMkLst>
        </pc:cxnChg>
        <pc:cxnChg chg="mod">
          <ac:chgData name="Rao, Jia" userId="S::jia.rao@uta.edu::20023150-97fb-4995-8cc2-bf7095f159d8" providerId="AD" clId="Web-{156AA2AF-195D-D257-3DA9-4A292881F488}" dt="2023-09-18T02:54:49.459" v="0"/>
          <ac:cxnSpMkLst>
            <pc:docMk/>
            <pc:sldMk cId="2817690781" sldId="269"/>
            <ac:cxnSpMk id="24" creationId="{40849CAB-7AC9-C9E9-569B-3758D4B30C33}"/>
          </ac:cxnSpMkLst>
        </pc:cxnChg>
        <pc:cxnChg chg="mod">
          <ac:chgData name="Rao, Jia" userId="S::jia.rao@uta.edu::20023150-97fb-4995-8cc2-bf7095f159d8" providerId="AD" clId="Web-{156AA2AF-195D-D257-3DA9-4A292881F488}" dt="2023-09-18T02:54:49.459" v="0"/>
          <ac:cxnSpMkLst>
            <pc:docMk/>
            <pc:sldMk cId="2817690781" sldId="269"/>
            <ac:cxnSpMk id="25" creationId="{BBDF46BE-4A13-E5DE-3052-495AF498F116}"/>
          </ac:cxnSpMkLst>
        </pc:cxnChg>
        <pc:cxnChg chg="mod">
          <ac:chgData name="Rao, Jia" userId="S::jia.rao@uta.edu::20023150-97fb-4995-8cc2-bf7095f159d8" providerId="AD" clId="Web-{156AA2AF-195D-D257-3DA9-4A292881F488}" dt="2023-09-18T02:54:49.459" v="0"/>
          <ac:cxnSpMkLst>
            <pc:docMk/>
            <pc:sldMk cId="2817690781" sldId="269"/>
            <ac:cxnSpMk id="45" creationId="{050DE43A-5046-388E-9A2E-60C642CA2966}"/>
          </ac:cxnSpMkLst>
        </pc:cxnChg>
        <pc:cxnChg chg="mod">
          <ac:chgData name="Rao, Jia" userId="S::jia.rao@uta.edu::20023150-97fb-4995-8cc2-bf7095f159d8" providerId="AD" clId="Web-{156AA2AF-195D-D257-3DA9-4A292881F488}" dt="2023-09-18T02:54:49.459" v="0"/>
          <ac:cxnSpMkLst>
            <pc:docMk/>
            <pc:sldMk cId="2817690781" sldId="269"/>
            <ac:cxnSpMk id="46" creationId="{09A59622-F48C-21B5-0DDB-43EAC150BC54}"/>
          </ac:cxnSpMkLst>
        </pc:cxnChg>
        <pc:cxnChg chg="mod">
          <ac:chgData name="Rao, Jia" userId="S::jia.rao@uta.edu::20023150-97fb-4995-8cc2-bf7095f159d8" providerId="AD" clId="Web-{156AA2AF-195D-D257-3DA9-4A292881F488}" dt="2023-09-18T02:54:49.459" v="0"/>
          <ac:cxnSpMkLst>
            <pc:docMk/>
            <pc:sldMk cId="2817690781" sldId="269"/>
            <ac:cxnSpMk id="48" creationId="{D862B0AC-B230-2BD7-C65B-01703DA6E3A2}"/>
          </ac:cxnSpMkLst>
        </pc:cxnChg>
        <pc:cxnChg chg="mod">
          <ac:chgData name="Rao, Jia" userId="S::jia.rao@uta.edu::20023150-97fb-4995-8cc2-bf7095f159d8" providerId="AD" clId="Web-{156AA2AF-195D-D257-3DA9-4A292881F488}" dt="2023-09-18T02:54:49.459" v="0"/>
          <ac:cxnSpMkLst>
            <pc:docMk/>
            <pc:sldMk cId="2817690781" sldId="269"/>
            <ac:cxnSpMk id="49" creationId="{9571F24A-9EFE-BB95-900A-F1322891E2CA}"/>
          </ac:cxnSpMkLst>
        </pc:cxnChg>
        <pc:cxnChg chg="mod">
          <ac:chgData name="Rao, Jia" userId="S::jia.rao@uta.edu::20023150-97fb-4995-8cc2-bf7095f159d8" providerId="AD" clId="Web-{156AA2AF-195D-D257-3DA9-4A292881F488}" dt="2023-09-18T02:54:49.459" v="0"/>
          <ac:cxnSpMkLst>
            <pc:docMk/>
            <pc:sldMk cId="2817690781" sldId="269"/>
            <ac:cxnSpMk id="69" creationId="{312289D4-5477-8178-8516-FFCA3F671597}"/>
          </ac:cxnSpMkLst>
        </pc:cxnChg>
        <pc:cxnChg chg="mod">
          <ac:chgData name="Rao, Jia" userId="S::jia.rao@uta.edu::20023150-97fb-4995-8cc2-bf7095f159d8" providerId="AD" clId="Web-{156AA2AF-195D-D257-3DA9-4A292881F488}" dt="2023-09-18T02:54:49.459" v="0"/>
          <ac:cxnSpMkLst>
            <pc:docMk/>
            <pc:sldMk cId="2817690781" sldId="269"/>
            <ac:cxnSpMk id="72" creationId="{032A1997-46E3-A172-36D7-D3CFD9B3D72C}"/>
          </ac:cxnSpMkLst>
        </pc:cxnChg>
        <pc:cxnChg chg="mod">
          <ac:chgData name="Rao, Jia" userId="S::jia.rao@uta.edu::20023150-97fb-4995-8cc2-bf7095f159d8" providerId="AD" clId="Web-{156AA2AF-195D-D257-3DA9-4A292881F488}" dt="2023-09-18T02:54:49.459" v="0"/>
          <ac:cxnSpMkLst>
            <pc:docMk/>
            <pc:sldMk cId="2817690781" sldId="269"/>
            <ac:cxnSpMk id="74" creationId="{FA399429-A41B-A3A2-6BFE-9348CBA3EA3F}"/>
          </ac:cxnSpMkLst>
        </pc:cxnChg>
        <pc:cxnChg chg="mod">
          <ac:chgData name="Rao, Jia" userId="S::jia.rao@uta.edu::20023150-97fb-4995-8cc2-bf7095f159d8" providerId="AD" clId="Web-{156AA2AF-195D-D257-3DA9-4A292881F488}" dt="2023-09-18T02:54:49.459" v="0"/>
          <ac:cxnSpMkLst>
            <pc:docMk/>
            <pc:sldMk cId="2817690781" sldId="269"/>
            <ac:cxnSpMk id="86" creationId="{F7826DB0-F378-DA27-A8F1-5FA5D6CB8F8C}"/>
          </ac:cxnSpMkLst>
        </pc:cxnChg>
        <pc:cxnChg chg="mod">
          <ac:chgData name="Rao, Jia" userId="S::jia.rao@uta.edu::20023150-97fb-4995-8cc2-bf7095f159d8" providerId="AD" clId="Web-{156AA2AF-195D-D257-3DA9-4A292881F488}" dt="2023-09-18T02:54:49.459" v="0"/>
          <ac:cxnSpMkLst>
            <pc:docMk/>
            <pc:sldMk cId="2817690781" sldId="269"/>
            <ac:cxnSpMk id="96" creationId="{105BB408-BC50-D3DE-79A5-8A5918F002EF}"/>
          </ac:cxnSpMkLst>
        </pc:cxnChg>
        <pc:cxnChg chg="mod">
          <ac:chgData name="Rao, Jia" userId="S::jia.rao@uta.edu::20023150-97fb-4995-8cc2-bf7095f159d8" providerId="AD" clId="Web-{156AA2AF-195D-D257-3DA9-4A292881F488}" dt="2023-09-18T02:54:49.459" v="0"/>
          <ac:cxnSpMkLst>
            <pc:docMk/>
            <pc:sldMk cId="2817690781" sldId="269"/>
            <ac:cxnSpMk id="104" creationId="{57587BDA-6E98-BD26-03B6-A2EDDECAE552}"/>
          </ac:cxnSpMkLst>
        </pc:cxnChg>
      </pc:sldChg>
      <pc:sldChg chg="modSp mod modClrScheme chgLayout">
        <pc:chgData name="Rao, Jia" userId="S::jia.rao@uta.edu::20023150-97fb-4995-8cc2-bf7095f159d8" providerId="AD" clId="Web-{156AA2AF-195D-D257-3DA9-4A292881F488}" dt="2023-09-18T03:39:08.428" v="21"/>
        <pc:sldMkLst>
          <pc:docMk/>
          <pc:sldMk cId="3618606229" sldId="270"/>
        </pc:sldMkLst>
        <pc:spChg chg="mod">
          <ac:chgData name="Rao, Jia" userId="S::jia.rao@uta.edu::20023150-97fb-4995-8cc2-bf7095f159d8" providerId="AD" clId="Web-{156AA2AF-195D-D257-3DA9-4A292881F488}" dt="2023-09-18T02:54:49.459" v="0"/>
          <ac:spMkLst>
            <pc:docMk/>
            <pc:sldMk cId="3618606229" sldId="270"/>
            <ac:spMk id="2" creationId="{20F20779-DCC0-1531-2234-9D81B0BB4B84}"/>
          </ac:spMkLst>
        </pc:spChg>
        <pc:spChg chg="mod">
          <ac:chgData name="Rao, Jia" userId="S::jia.rao@uta.edu::20023150-97fb-4995-8cc2-bf7095f159d8" providerId="AD" clId="Web-{156AA2AF-195D-D257-3DA9-4A292881F488}" dt="2023-09-18T02:54:49.459" v="0"/>
          <ac:spMkLst>
            <pc:docMk/>
            <pc:sldMk cId="3618606229" sldId="270"/>
            <ac:spMk id="10" creationId="{CA3DF09D-EA38-C119-1D1F-6481FF5281AE}"/>
          </ac:spMkLst>
        </pc:spChg>
        <pc:spChg chg="mod">
          <ac:chgData name="Rao, Jia" userId="S::jia.rao@uta.edu::20023150-97fb-4995-8cc2-bf7095f159d8" providerId="AD" clId="Web-{156AA2AF-195D-D257-3DA9-4A292881F488}" dt="2023-09-18T02:54:49.459" v="0"/>
          <ac:spMkLst>
            <pc:docMk/>
            <pc:sldMk cId="3618606229" sldId="270"/>
            <ac:spMk id="13" creationId="{BA41D9E4-A394-46D5-DD7B-0AF887E797D9}"/>
          </ac:spMkLst>
        </pc:spChg>
        <pc:spChg chg="mod">
          <ac:chgData name="Rao, Jia" userId="S::jia.rao@uta.edu::20023150-97fb-4995-8cc2-bf7095f159d8" providerId="AD" clId="Web-{156AA2AF-195D-D257-3DA9-4A292881F488}" dt="2023-09-18T02:54:49.459" v="0"/>
          <ac:spMkLst>
            <pc:docMk/>
            <pc:sldMk cId="3618606229" sldId="270"/>
            <ac:spMk id="17" creationId="{BD92E9FC-5EAD-6FA5-B20C-253FD615D5BF}"/>
          </ac:spMkLst>
        </pc:spChg>
        <pc:picChg chg="mod">
          <ac:chgData name="Rao, Jia" userId="S::jia.rao@uta.edu::20023150-97fb-4995-8cc2-bf7095f159d8" providerId="AD" clId="Web-{156AA2AF-195D-D257-3DA9-4A292881F488}" dt="2023-09-18T02:54:49.459" v="0"/>
          <ac:picMkLst>
            <pc:docMk/>
            <pc:sldMk cId="3618606229" sldId="270"/>
            <ac:picMk id="6" creationId="{1C5B6E9D-90E8-8F40-F793-3920BB008B39}"/>
          </ac:picMkLst>
        </pc:picChg>
      </pc:sldChg>
      <pc:sldChg chg="modSp mod modClrScheme chgLayout">
        <pc:chgData name="Rao, Jia" userId="S::jia.rao@uta.edu::20023150-97fb-4995-8cc2-bf7095f159d8" providerId="AD" clId="Web-{156AA2AF-195D-D257-3DA9-4A292881F488}" dt="2023-09-18T03:39:08.428" v="21"/>
        <pc:sldMkLst>
          <pc:docMk/>
          <pc:sldMk cId="1636738976" sldId="271"/>
        </pc:sldMkLst>
        <pc:spChg chg="mod">
          <ac:chgData name="Rao, Jia" userId="S::jia.rao@uta.edu::20023150-97fb-4995-8cc2-bf7095f159d8" providerId="AD" clId="Web-{156AA2AF-195D-D257-3DA9-4A292881F488}" dt="2023-09-18T02:54:49.459" v="0"/>
          <ac:spMkLst>
            <pc:docMk/>
            <pc:sldMk cId="1636738976" sldId="271"/>
            <ac:spMk id="2" creationId="{20F20779-DCC0-1531-2234-9D81B0BB4B84}"/>
          </ac:spMkLst>
        </pc:spChg>
        <pc:spChg chg="mod">
          <ac:chgData name="Rao, Jia" userId="S::jia.rao@uta.edu::20023150-97fb-4995-8cc2-bf7095f159d8" providerId="AD" clId="Web-{156AA2AF-195D-D257-3DA9-4A292881F488}" dt="2023-09-18T02:54:49.459" v="0"/>
          <ac:spMkLst>
            <pc:docMk/>
            <pc:sldMk cId="1636738976" sldId="271"/>
            <ac:spMk id="3" creationId="{3D3CCCAD-DA1D-2D0B-FE09-675F990BB822}"/>
          </ac:spMkLst>
        </pc:spChg>
        <pc:spChg chg="mod">
          <ac:chgData name="Rao, Jia" userId="S::jia.rao@uta.edu::20023150-97fb-4995-8cc2-bf7095f159d8" providerId="AD" clId="Web-{156AA2AF-195D-D257-3DA9-4A292881F488}" dt="2023-09-18T02:54:49.459" v="0"/>
          <ac:spMkLst>
            <pc:docMk/>
            <pc:sldMk cId="1636738976" sldId="271"/>
            <ac:spMk id="9" creationId="{98A0A079-3D13-7DAC-052C-03C932087D62}"/>
          </ac:spMkLst>
        </pc:spChg>
        <pc:spChg chg="mod">
          <ac:chgData name="Rao, Jia" userId="S::jia.rao@uta.edu::20023150-97fb-4995-8cc2-bf7095f159d8" providerId="AD" clId="Web-{156AA2AF-195D-D257-3DA9-4A292881F488}" dt="2023-09-18T02:54:49.459" v="0"/>
          <ac:spMkLst>
            <pc:docMk/>
            <pc:sldMk cId="1636738976" sldId="271"/>
            <ac:spMk id="13" creationId="{87B28B65-331B-D55A-CDD8-1E7935DE982C}"/>
          </ac:spMkLst>
        </pc:spChg>
        <pc:spChg chg="mod">
          <ac:chgData name="Rao, Jia" userId="S::jia.rao@uta.edu::20023150-97fb-4995-8cc2-bf7095f159d8" providerId="AD" clId="Web-{156AA2AF-195D-D257-3DA9-4A292881F488}" dt="2023-09-18T02:54:49.459" v="0"/>
          <ac:spMkLst>
            <pc:docMk/>
            <pc:sldMk cId="1636738976" sldId="271"/>
            <ac:spMk id="19" creationId="{E943FE62-2BD5-28E1-4A1C-12DC59FA7896}"/>
          </ac:spMkLst>
        </pc:spChg>
        <pc:spChg chg="mod">
          <ac:chgData name="Rao, Jia" userId="S::jia.rao@uta.edu::20023150-97fb-4995-8cc2-bf7095f159d8" providerId="AD" clId="Web-{156AA2AF-195D-D257-3DA9-4A292881F488}" dt="2023-09-18T02:54:49.459" v="0"/>
          <ac:spMkLst>
            <pc:docMk/>
            <pc:sldMk cId="1636738976" sldId="271"/>
            <ac:spMk id="20" creationId="{193DEAE7-DC55-3D95-9B4A-B3F01C382751}"/>
          </ac:spMkLst>
        </pc:spChg>
        <pc:spChg chg="mod">
          <ac:chgData name="Rao, Jia" userId="S::jia.rao@uta.edu::20023150-97fb-4995-8cc2-bf7095f159d8" providerId="AD" clId="Web-{156AA2AF-195D-D257-3DA9-4A292881F488}" dt="2023-09-18T02:54:49.459" v="0"/>
          <ac:spMkLst>
            <pc:docMk/>
            <pc:sldMk cId="1636738976" sldId="271"/>
            <ac:spMk id="25" creationId="{3D853F2F-6A49-A8E5-6EA6-7834813A14D2}"/>
          </ac:spMkLst>
        </pc:spChg>
        <pc:spChg chg="mod">
          <ac:chgData name="Rao, Jia" userId="S::jia.rao@uta.edu::20023150-97fb-4995-8cc2-bf7095f159d8" providerId="AD" clId="Web-{156AA2AF-195D-D257-3DA9-4A292881F488}" dt="2023-09-18T02:54:49.459" v="0"/>
          <ac:spMkLst>
            <pc:docMk/>
            <pc:sldMk cId="1636738976" sldId="271"/>
            <ac:spMk id="30" creationId="{E0208537-5DC6-5563-27C2-E7171C045C40}"/>
          </ac:spMkLst>
        </pc:spChg>
        <pc:spChg chg="mod">
          <ac:chgData name="Rao, Jia" userId="S::jia.rao@uta.edu::20023150-97fb-4995-8cc2-bf7095f159d8" providerId="AD" clId="Web-{156AA2AF-195D-D257-3DA9-4A292881F488}" dt="2023-09-18T02:54:49.459" v="0"/>
          <ac:spMkLst>
            <pc:docMk/>
            <pc:sldMk cId="1636738976" sldId="271"/>
            <ac:spMk id="32" creationId="{9023891E-5653-924B-7CAC-899EB7E833D1}"/>
          </ac:spMkLst>
        </pc:spChg>
        <pc:spChg chg="mod">
          <ac:chgData name="Rao, Jia" userId="S::jia.rao@uta.edu::20023150-97fb-4995-8cc2-bf7095f159d8" providerId="AD" clId="Web-{156AA2AF-195D-D257-3DA9-4A292881F488}" dt="2023-09-18T02:54:49.459" v="0"/>
          <ac:spMkLst>
            <pc:docMk/>
            <pc:sldMk cId="1636738976" sldId="271"/>
            <ac:spMk id="34" creationId="{BFF00B52-FFDD-377C-2E3E-20A2793DC9F5}"/>
          </ac:spMkLst>
        </pc:spChg>
        <pc:spChg chg="mod">
          <ac:chgData name="Rao, Jia" userId="S::jia.rao@uta.edu::20023150-97fb-4995-8cc2-bf7095f159d8" providerId="AD" clId="Web-{156AA2AF-195D-D257-3DA9-4A292881F488}" dt="2023-09-18T02:54:49.459" v="0"/>
          <ac:spMkLst>
            <pc:docMk/>
            <pc:sldMk cId="1636738976" sldId="271"/>
            <ac:spMk id="36" creationId="{6DD713E1-FFCA-EC7A-74BA-9BAAE8312E34}"/>
          </ac:spMkLst>
        </pc:spChg>
        <pc:spChg chg="mod">
          <ac:chgData name="Rao, Jia" userId="S::jia.rao@uta.edu::20023150-97fb-4995-8cc2-bf7095f159d8" providerId="AD" clId="Web-{156AA2AF-195D-D257-3DA9-4A292881F488}" dt="2023-09-18T02:54:49.459" v="0"/>
          <ac:spMkLst>
            <pc:docMk/>
            <pc:sldMk cId="1636738976" sldId="271"/>
            <ac:spMk id="38" creationId="{E093AC6B-454B-15C5-4509-8FC26D1D6C8A}"/>
          </ac:spMkLst>
        </pc:spChg>
        <pc:spChg chg="mod">
          <ac:chgData name="Rao, Jia" userId="S::jia.rao@uta.edu::20023150-97fb-4995-8cc2-bf7095f159d8" providerId="AD" clId="Web-{156AA2AF-195D-D257-3DA9-4A292881F488}" dt="2023-09-18T02:54:49.459" v="0"/>
          <ac:spMkLst>
            <pc:docMk/>
            <pc:sldMk cId="1636738976" sldId="271"/>
            <ac:spMk id="44" creationId="{C9209B1F-D702-77BF-AAD2-C082B8D24876}"/>
          </ac:spMkLst>
        </pc:spChg>
        <pc:spChg chg="mod">
          <ac:chgData name="Rao, Jia" userId="S::jia.rao@uta.edu::20023150-97fb-4995-8cc2-bf7095f159d8" providerId="AD" clId="Web-{156AA2AF-195D-D257-3DA9-4A292881F488}" dt="2023-09-18T02:54:49.459" v="0"/>
          <ac:spMkLst>
            <pc:docMk/>
            <pc:sldMk cId="1636738976" sldId="271"/>
            <ac:spMk id="45" creationId="{88EDECCB-ABF3-344B-3784-62F781FB6322}"/>
          </ac:spMkLst>
        </pc:spChg>
        <pc:spChg chg="mod">
          <ac:chgData name="Rao, Jia" userId="S::jia.rao@uta.edu::20023150-97fb-4995-8cc2-bf7095f159d8" providerId="AD" clId="Web-{156AA2AF-195D-D257-3DA9-4A292881F488}" dt="2023-09-18T02:54:49.459" v="0"/>
          <ac:spMkLst>
            <pc:docMk/>
            <pc:sldMk cId="1636738976" sldId="271"/>
            <ac:spMk id="49" creationId="{45984FE3-7AFE-82CD-6252-9A045271D05C}"/>
          </ac:spMkLst>
        </pc:spChg>
        <pc:spChg chg="mod">
          <ac:chgData name="Rao, Jia" userId="S::jia.rao@uta.edu::20023150-97fb-4995-8cc2-bf7095f159d8" providerId="AD" clId="Web-{156AA2AF-195D-D257-3DA9-4A292881F488}" dt="2023-09-18T02:54:49.459" v="0"/>
          <ac:spMkLst>
            <pc:docMk/>
            <pc:sldMk cId="1636738976" sldId="271"/>
            <ac:spMk id="50" creationId="{7FEC9A71-C1ED-B4FB-A3B8-243483CC278A}"/>
          </ac:spMkLst>
        </pc:spChg>
        <pc:spChg chg="mod">
          <ac:chgData name="Rao, Jia" userId="S::jia.rao@uta.edu::20023150-97fb-4995-8cc2-bf7095f159d8" providerId="AD" clId="Web-{156AA2AF-195D-D257-3DA9-4A292881F488}" dt="2023-09-18T02:54:49.459" v="0"/>
          <ac:spMkLst>
            <pc:docMk/>
            <pc:sldMk cId="1636738976" sldId="271"/>
            <ac:spMk id="51" creationId="{0D1798DD-7D10-CC7B-F62B-110808995945}"/>
          </ac:spMkLst>
        </pc:spChg>
        <pc:spChg chg="mod">
          <ac:chgData name="Rao, Jia" userId="S::jia.rao@uta.edu::20023150-97fb-4995-8cc2-bf7095f159d8" providerId="AD" clId="Web-{156AA2AF-195D-D257-3DA9-4A292881F488}" dt="2023-09-18T02:54:49.459" v="0"/>
          <ac:spMkLst>
            <pc:docMk/>
            <pc:sldMk cId="1636738976" sldId="271"/>
            <ac:spMk id="52" creationId="{36B0CA36-05B8-0BA1-19B6-135DEAB4E53E}"/>
          </ac:spMkLst>
        </pc:spChg>
        <pc:spChg chg="mod">
          <ac:chgData name="Rao, Jia" userId="S::jia.rao@uta.edu::20023150-97fb-4995-8cc2-bf7095f159d8" providerId="AD" clId="Web-{156AA2AF-195D-D257-3DA9-4A292881F488}" dt="2023-09-18T02:54:49.459" v="0"/>
          <ac:spMkLst>
            <pc:docMk/>
            <pc:sldMk cId="1636738976" sldId="271"/>
            <ac:spMk id="55" creationId="{23EFD355-070E-7722-62D2-7D26098A9809}"/>
          </ac:spMkLst>
        </pc:spChg>
        <pc:spChg chg="mod">
          <ac:chgData name="Rao, Jia" userId="S::jia.rao@uta.edu::20023150-97fb-4995-8cc2-bf7095f159d8" providerId="AD" clId="Web-{156AA2AF-195D-D257-3DA9-4A292881F488}" dt="2023-09-18T02:54:49.459" v="0"/>
          <ac:spMkLst>
            <pc:docMk/>
            <pc:sldMk cId="1636738976" sldId="271"/>
            <ac:spMk id="61" creationId="{C0D4F8FC-AC19-9984-3C93-4231AE7DD186}"/>
          </ac:spMkLst>
        </pc:spChg>
        <pc:spChg chg="mod">
          <ac:chgData name="Rao, Jia" userId="S::jia.rao@uta.edu::20023150-97fb-4995-8cc2-bf7095f159d8" providerId="AD" clId="Web-{156AA2AF-195D-D257-3DA9-4A292881F488}" dt="2023-09-18T02:54:49.459" v="0"/>
          <ac:spMkLst>
            <pc:docMk/>
            <pc:sldMk cId="1636738976" sldId="271"/>
            <ac:spMk id="62" creationId="{30B7A377-E6AD-1A3D-D169-AC199974C505}"/>
          </ac:spMkLst>
        </pc:spChg>
        <pc:spChg chg="mod">
          <ac:chgData name="Rao, Jia" userId="S::jia.rao@uta.edu::20023150-97fb-4995-8cc2-bf7095f159d8" providerId="AD" clId="Web-{156AA2AF-195D-D257-3DA9-4A292881F488}" dt="2023-09-18T02:54:49.459" v="0"/>
          <ac:spMkLst>
            <pc:docMk/>
            <pc:sldMk cId="1636738976" sldId="271"/>
            <ac:spMk id="71" creationId="{08DA54D7-F8A1-5E2D-0054-CED0C01C95F6}"/>
          </ac:spMkLst>
        </pc:spChg>
        <pc:spChg chg="mod">
          <ac:chgData name="Rao, Jia" userId="S::jia.rao@uta.edu::20023150-97fb-4995-8cc2-bf7095f159d8" providerId="AD" clId="Web-{156AA2AF-195D-D257-3DA9-4A292881F488}" dt="2023-09-18T02:54:49.459" v="0"/>
          <ac:spMkLst>
            <pc:docMk/>
            <pc:sldMk cId="1636738976" sldId="271"/>
            <ac:spMk id="74" creationId="{82223A50-7268-246E-0044-0000BE823905}"/>
          </ac:spMkLst>
        </pc:spChg>
        <pc:spChg chg="mod">
          <ac:chgData name="Rao, Jia" userId="S::jia.rao@uta.edu::20023150-97fb-4995-8cc2-bf7095f159d8" providerId="AD" clId="Web-{156AA2AF-195D-D257-3DA9-4A292881F488}" dt="2023-09-18T02:54:49.459" v="0"/>
          <ac:spMkLst>
            <pc:docMk/>
            <pc:sldMk cId="1636738976" sldId="271"/>
            <ac:spMk id="76" creationId="{C99101D8-F813-16B4-637A-35CFB31D77BE}"/>
          </ac:spMkLst>
        </pc:spChg>
        <pc:spChg chg="mod">
          <ac:chgData name="Rao, Jia" userId="S::jia.rao@uta.edu::20023150-97fb-4995-8cc2-bf7095f159d8" providerId="AD" clId="Web-{156AA2AF-195D-D257-3DA9-4A292881F488}" dt="2023-09-18T02:54:49.459" v="0"/>
          <ac:spMkLst>
            <pc:docMk/>
            <pc:sldMk cId="1636738976" sldId="271"/>
            <ac:spMk id="80" creationId="{2BC7B0A9-6258-1F9B-690D-7F3E8006B82B}"/>
          </ac:spMkLst>
        </pc:spChg>
        <pc:spChg chg="mod">
          <ac:chgData name="Rao, Jia" userId="S::jia.rao@uta.edu::20023150-97fb-4995-8cc2-bf7095f159d8" providerId="AD" clId="Web-{156AA2AF-195D-D257-3DA9-4A292881F488}" dt="2023-09-18T02:54:49.459" v="0"/>
          <ac:spMkLst>
            <pc:docMk/>
            <pc:sldMk cId="1636738976" sldId="271"/>
            <ac:spMk id="81" creationId="{CD51F6FB-74B3-D4E9-7EE5-2F8F01E54206}"/>
          </ac:spMkLst>
        </pc:spChg>
        <pc:spChg chg="mod">
          <ac:chgData name="Rao, Jia" userId="S::jia.rao@uta.edu::20023150-97fb-4995-8cc2-bf7095f159d8" providerId="AD" clId="Web-{156AA2AF-195D-D257-3DA9-4A292881F488}" dt="2023-09-18T02:54:49.459" v="0"/>
          <ac:spMkLst>
            <pc:docMk/>
            <pc:sldMk cId="1636738976" sldId="271"/>
            <ac:spMk id="82" creationId="{D0E9D2AA-0BA1-ED83-DA9B-A0CBFBFEA3F5}"/>
          </ac:spMkLst>
        </pc:spChg>
        <pc:spChg chg="mod">
          <ac:chgData name="Rao, Jia" userId="S::jia.rao@uta.edu::20023150-97fb-4995-8cc2-bf7095f159d8" providerId="AD" clId="Web-{156AA2AF-195D-D257-3DA9-4A292881F488}" dt="2023-09-18T02:54:49.459" v="0"/>
          <ac:spMkLst>
            <pc:docMk/>
            <pc:sldMk cId="1636738976" sldId="271"/>
            <ac:spMk id="84" creationId="{DB572C79-AB9E-51FA-2594-120FBCB361DC}"/>
          </ac:spMkLst>
        </pc:spChg>
        <pc:spChg chg="mod">
          <ac:chgData name="Rao, Jia" userId="S::jia.rao@uta.edu::20023150-97fb-4995-8cc2-bf7095f159d8" providerId="AD" clId="Web-{156AA2AF-195D-D257-3DA9-4A292881F488}" dt="2023-09-18T02:54:49.459" v="0"/>
          <ac:spMkLst>
            <pc:docMk/>
            <pc:sldMk cId="1636738976" sldId="271"/>
            <ac:spMk id="86" creationId="{B1528244-4AB9-F80F-B78B-32F04C219318}"/>
          </ac:spMkLst>
        </pc:spChg>
        <pc:spChg chg="mod">
          <ac:chgData name="Rao, Jia" userId="S::jia.rao@uta.edu::20023150-97fb-4995-8cc2-bf7095f159d8" providerId="AD" clId="Web-{156AA2AF-195D-D257-3DA9-4A292881F488}" dt="2023-09-18T02:54:49.459" v="0"/>
          <ac:spMkLst>
            <pc:docMk/>
            <pc:sldMk cId="1636738976" sldId="271"/>
            <ac:spMk id="88" creationId="{4D672223-A1E2-1162-86AC-EB3D6455DDED}"/>
          </ac:spMkLst>
        </pc:spChg>
        <pc:spChg chg="mod">
          <ac:chgData name="Rao, Jia" userId="S::jia.rao@uta.edu::20023150-97fb-4995-8cc2-bf7095f159d8" providerId="AD" clId="Web-{156AA2AF-195D-D257-3DA9-4A292881F488}" dt="2023-09-18T02:54:49.459" v="0"/>
          <ac:spMkLst>
            <pc:docMk/>
            <pc:sldMk cId="1636738976" sldId="271"/>
            <ac:spMk id="90" creationId="{DABFC43A-2C80-8C3C-E62D-6423D35EA6D3}"/>
          </ac:spMkLst>
        </pc:spChg>
        <pc:spChg chg="mod">
          <ac:chgData name="Rao, Jia" userId="S::jia.rao@uta.edu::20023150-97fb-4995-8cc2-bf7095f159d8" providerId="AD" clId="Web-{156AA2AF-195D-D257-3DA9-4A292881F488}" dt="2023-09-18T02:54:49.459" v="0"/>
          <ac:spMkLst>
            <pc:docMk/>
            <pc:sldMk cId="1636738976" sldId="271"/>
            <ac:spMk id="91" creationId="{81E94927-5509-D0DF-0B29-F34F39B7D556}"/>
          </ac:spMkLst>
        </pc:spChg>
        <pc:spChg chg="mod">
          <ac:chgData name="Rao, Jia" userId="S::jia.rao@uta.edu::20023150-97fb-4995-8cc2-bf7095f159d8" providerId="AD" clId="Web-{156AA2AF-195D-D257-3DA9-4A292881F488}" dt="2023-09-18T02:54:49.459" v="0"/>
          <ac:spMkLst>
            <pc:docMk/>
            <pc:sldMk cId="1636738976" sldId="271"/>
            <ac:spMk id="95" creationId="{4EEEAE03-D3C6-60C6-6FC2-8FB87082702A}"/>
          </ac:spMkLst>
        </pc:spChg>
        <pc:spChg chg="mod">
          <ac:chgData name="Rao, Jia" userId="S::jia.rao@uta.edu::20023150-97fb-4995-8cc2-bf7095f159d8" providerId="AD" clId="Web-{156AA2AF-195D-D257-3DA9-4A292881F488}" dt="2023-09-18T02:54:49.459" v="0"/>
          <ac:spMkLst>
            <pc:docMk/>
            <pc:sldMk cId="1636738976" sldId="271"/>
            <ac:spMk id="97" creationId="{C3E02B41-D99E-8F37-02F3-07A532A340B7}"/>
          </ac:spMkLst>
        </pc:spChg>
        <pc:spChg chg="mod">
          <ac:chgData name="Rao, Jia" userId="S::jia.rao@uta.edu::20023150-97fb-4995-8cc2-bf7095f159d8" providerId="AD" clId="Web-{156AA2AF-195D-D257-3DA9-4A292881F488}" dt="2023-09-18T02:54:49.459" v="0"/>
          <ac:spMkLst>
            <pc:docMk/>
            <pc:sldMk cId="1636738976" sldId="271"/>
            <ac:spMk id="99" creationId="{CED627F1-4694-81AC-F6E5-1872EC9F020F}"/>
          </ac:spMkLst>
        </pc:spChg>
        <pc:spChg chg="mod">
          <ac:chgData name="Rao, Jia" userId="S::jia.rao@uta.edu::20023150-97fb-4995-8cc2-bf7095f159d8" providerId="AD" clId="Web-{156AA2AF-195D-D257-3DA9-4A292881F488}" dt="2023-09-18T02:54:49.459" v="0"/>
          <ac:spMkLst>
            <pc:docMk/>
            <pc:sldMk cId="1636738976" sldId="271"/>
            <ac:spMk id="101" creationId="{BC22D086-1A9F-9A94-54E2-73F0B2D3BFA0}"/>
          </ac:spMkLst>
        </pc:spChg>
        <pc:spChg chg="mod">
          <ac:chgData name="Rao, Jia" userId="S::jia.rao@uta.edu::20023150-97fb-4995-8cc2-bf7095f159d8" providerId="AD" clId="Web-{156AA2AF-195D-D257-3DA9-4A292881F488}" dt="2023-09-18T02:54:49.459" v="0"/>
          <ac:spMkLst>
            <pc:docMk/>
            <pc:sldMk cId="1636738976" sldId="271"/>
            <ac:spMk id="102" creationId="{751646A4-6E79-6E22-B810-2F71E1DCC78E}"/>
          </ac:spMkLst>
        </pc:spChg>
        <pc:spChg chg="mod">
          <ac:chgData name="Rao, Jia" userId="S::jia.rao@uta.edu::20023150-97fb-4995-8cc2-bf7095f159d8" providerId="AD" clId="Web-{156AA2AF-195D-D257-3DA9-4A292881F488}" dt="2023-09-18T02:54:49.459" v="0"/>
          <ac:spMkLst>
            <pc:docMk/>
            <pc:sldMk cId="1636738976" sldId="271"/>
            <ac:spMk id="103" creationId="{E023A493-0E53-58B5-73A1-4FB9C0380695}"/>
          </ac:spMkLst>
        </pc:spChg>
        <pc:spChg chg="mod">
          <ac:chgData name="Rao, Jia" userId="S::jia.rao@uta.edu::20023150-97fb-4995-8cc2-bf7095f159d8" providerId="AD" clId="Web-{156AA2AF-195D-D257-3DA9-4A292881F488}" dt="2023-09-18T02:54:49.459" v="0"/>
          <ac:spMkLst>
            <pc:docMk/>
            <pc:sldMk cId="1636738976" sldId="271"/>
            <ac:spMk id="104" creationId="{7476AD88-5A05-B427-E8C4-8F0FC2F88D1D}"/>
          </ac:spMkLst>
        </pc:spChg>
        <pc:cxnChg chg="mod">
          <ac:chgData name="Rao, Jia" userId="S::jia.rao@uta.edu::20023150-97fb-4995-8cc2-bf7095f159d8" providerId="AD" clId="Web-{156AA2AF-195D-D257-3DA9-4A292881F488}" dt="2023-09-18T02:54:49.459" v="0"/>
          <ac:cxnSpMkLst>
            <pc:docMk/>
            <pc:sldMk cId="1636738976" sldId="271"/>
            <ac:cxnSpMk id="37" creationId="{4D19CD1B-BA3F-5A6E-CC54-CDD9379C0171}"/>
          </ac:cxnSpMkLst>
        </pc:cxnChg>
        <pc:cxnChg chg="mod">
          <ac:chgData name="Rao, Jia" userId="S::jia.rao@uta.edu::20023150-97fb-4995-8cc2-bf7095f159d8" providerId="AD" clId="Web-{156AA2AF-195D-D257-3DA9-4A292881F488}" dt="2023-09-18T02:54:49.459" v="0"/>
          <ac:cxnSpMkLst>
            <pc:docMk/>
            <pc:sldMk cId="1636738976" sldId="271"/>
            <ac:cxnSpMk id="40" creationId="{E0B46C60-1CE5-05CF-EF77-E00D94CC3EDE}"/>
          </ac:cxnSpMkLst>
        </pc:cxnChg>
        <pc:cxnChg chg="mod">
          <ac:chgData name="Rao, Jia" userId="S::jia.rao@uta.edu::20023150-97fb-4995-8cc2-bf7095f159d8" providerId="AD" clId="Web-{156AA2AF-195D-D257-3DA9-4A292881F488}" dt="2023-09-18T02:54:49.459" v="0"/>
          <ac:cxnSpMkLst>
            <pc:docMk/>
            <pc:sldMk cId="1636738976" sldId="271"/>
            <ac:cxnSpMk id="41" creationId="{47F7E2BF-4F01-DF44-3E95-C314FE70EDD0}"/>
          </ac:cxnSpMkLst>
        </pc:cxnChg>
        <pc:cxnChg chg="mod">
          <ac:chgData name="Rao, Jia" userId="S::jia.rao@uta.edu::20023150-97fb-4995-8cc2-bf7095f159d8" providerId="AD" clId="Web-{156AA2AF-195D-D257-3DA9-4A292881F488}" dt="2023-09-18T02:54:49.459" v="0"/>
          <ac:cxnSpMkLst>
            <pc:docMk/>
            <pc:sldMk cId="1636738976" sldId="271"/>
            <ac:cxnSpMk id="53" creationId="{AD830DEF-2269-2053-2743-9BFCE71FF88F}"/>
          </ac:cxnSpMkLst>
        </pc:cxnChg>
        <pc:cxnChg chg="mod">
          <ac:chgData name="Rao, Jia" userId="S::jia.rao@uta.edu::20023150-97fb-4995-8cc2-bf7095f159d8" providerId="AD" clId="Web-{156AA2AF-195D-D257-3DA9-4A292881F488}" dt="2023-09-18T02:54:49.459" v="0"/>
          <ac:cxnSpMkLst>
            <pc:docMk/>
            <pc:sldMk cId="1636738976" sldId="271"/>
            <ac:cxnSpMk id="54" creationId="{866ACDE7-0446-0C64-5914-14BD7F927797}"/>
          </ac:cxnSpMkLst>
        </pc:cxnChg>
        <pc:cxnChg chg="mod">
          <ac:chgData name="Rao, Jia" userId="S::jia.rao@uta.edu::20023150-97fb-4995-8cc2-bf7095f159d8" providerId="AD" clId="Web-{156AA2AF-195D-D257-3DA9-4A292881F488}" dt="2023-09-18T02:54:49.459" v="0"/>
          <ac:cxnSpMkLst>
            <pc:docMk/>
            <pc:sldMk cId="1636738976" sldId="271"/>
            <ac:cxnSpMk id="60" creationId="{64F88D61-3CE2-6338-9059-BAED18945B2D}"/>
          </ac:cxnSpMkLst>
        </pc:cxnChg>
        <pc:cxnChg chg="mod">
          <ac:chgData name="Rao, Jia" userId="S::jia.rao@uta.edu::20023150-97fb-4995-8cc2-bf7095f159d8" providerId="AD" clId="Web-{156AA2AF-195D-D257-3DA9-4A292881F488}" dt="2023-09-18T02:54:49.459" v="0"/>
          <ac:cxnSpMkLst>
            <pc:docMk/>
            <pc:sldMk cId="1636738976" sldId="271"/>
            <ac:cxnSpMk id="73" creationId="{7E92598D-1293-F476-2FEF-5B7B07699AE3}"/>
          </ac:cxnSpMkLst>
        </pc:cxnChg>
        <pc:cxnChg chg="mod">
          <ac:chgData name="Rao, Jia" userId="S::jia.rao@uta.edu::20023150-97fb-4995-8cc2-bf7095f159d8" providerId="AD" clId="Web-{156AA2AF-195D-D257-3DA9-4A292881F488}" dt="2023-09-18T02:54:49.459" v="0"/>
          <ac:cxnSpMkLst>
            <pc:docMk/>
            <pc:sldMk cId="1636738976" sldId="271"/>
            <ac:cxnSpMk id="75" creationId="{1A9CB78A-42FA-7FB8-F0FF-8723DA3AC603}"/>
          </ac:cxnSpMkLst>
        </pc:cxnChg>
        <pc:cxnChg chg="mod">
          <ac:chgData name="Rao, Jia" userId="S::jia.rao@uta.edu::20023150-97fb-4995-8cc2-bf7095f159d8" providerId="AD" clId="Web-{156AA2AF-195D-D257-3DA9-4A292881F488}" dt="2023-09-18T02:54:49.459" v="0"/>
          <ac:cxnSpMkLst>
            <pc:docMk/>
            <pc:sldMk cId="1636738976" sldId="271"/>
            <ac:cxnSpMk id="77" creationId="{1A38331A-22F2-0641-1A23-ADBDAF2A169F}"/>
          </ac:cxnSpMkLst>
        </pc:cxnChg>
        <pc:cxnChg chg="mod">
          <ac:chgData name="Rao, Jia" userId="S::jia.rao@uta.edu::20023150-97fb-4995-8cc2-bf7095f159d8" providerId="AD" clId="Web-{156AA2AF-195D-D257-3DA9-4A292881F488}" dt="2023-09-18T02:54:49.459" v="0"/>
          <ac:cxnSpMkLst>
            <pc:docMk/>
            <pc:sldMk cId="1636738976" sldId="271"/>
            <ac:cxnSpMk id="78" creationId="{6BEFDBC3-9550-401F-42DE-51E3F0068ED8}"/>
          </ac:cxnSpMkLst>
        </pc:cxnChg>
        <pc:cxnChg chg="mod">
          <ac:chgData name="Rao, Jia" userId="S::jia.rao@uta.edu::20023150-97fb-4995-8cc2-bf7095f159d8" providerId="AD" clId="Web-{156AA2AF-195D-D257-3DA9-4A292881F488}" dt="2023-09-18T02:54:49.459" v="0"/>
          <ac:cxnSpMkLst>
            <pc:docMk/>
            <pc:sldMk cId="1636738976" sldId="271"/>
            <ac:cxnSpMk id="83" creationId="{C931CA9D-CF1F-D4EB-82A8-CB0CE1176E82}"/>
          </ac:cxnSpMkLst>
        </pc:cxnChg>
        <pc:cxnChg chg="mod">
          <ac:chgData name="Rao, Jia" userId="S::jia.rao@uta.edu::20023150-97fb-4995-8cc2-bf7095f159d8" providerId="AD" clId="Web-{156AA2AF-195D-D257-3DA9-4A292881F488}" dt="2023-09-18T02:54:49.459" v="0"/>
          <ac:cxnSpMkLst>
            <pc:docMk/>
            <pc:sldMk cId="1636738976" sldId="271"/>
            <ac:cxnSpMk id="85" creationId="{75BA1D91-EBAF-66B1-692A-9557FF24F1DF}"/>
          </ac:cxnSpMkLst>
        </pc:cxnChg>
        <pc:cxnChg chg="mod">
          <ac:chgData name="Rao, Jia" userId="S::jia.rao@uta.edu::20023150-97fb-4995-8cc2-bf7095f159d8" providerId="AD" clId="Web-{156AA2AF-195D-D257-3DA9-4A292881F488}" dt="2023-09-18T02:54:49.459" v="0"/>
          <ac:cxnSpMkLst>
            <pc:docMk/>
            <pc:sldMk cId="1636738976" sldId="271"/>
            <ac:cxnSpMk id="87" creationId="{0E7D0CAC-67E5-4485-DC07-0EA8E727C076}"/>
          </ac:cxnSpMkLst>
        </pc:cxnChg>
        <pc:cxnChg chg="mod">
          <ac:chgData name="Rao, Jia" userId="S::jia.rao@uta.edu::20023150-97fb-4995-8cc2-bf7095f159d8" providerId="AD" clId="Web-{156AA2AF-195D-D257-3DA9-4A292881F488}" dt="2023-09-18T02:54:49.459" v="0"/>
          <ac:cxnSpMkLst>
            <pc:docMk/>
            <pc:sldMk cId="1636738976" sldId="271"/>
            <ac:cxnSpMk id="89" creationId="{70C0B033-C67A-7C01-8F6C-56A9B88C6832}"/>
          </ac:cxnSpMkLst>
        </pc:cxnChg>
        <pc:cxnChg chg="mod">
          <ac:chgData name="Rao, Jia" userId="S::jia.rao@uta.edu::20023150-97fb-4995-8cc2-bf7095f159d8" providerId="AD" clId="Web-{156AA2AF-195D-D257-3DA9-4A292881F488}" dt="2023-09-18T02:54:49.459" v="0"/>
          <ac:cxnSpMkLst>
            <pc:docMk/>
            <pc:sldMk cId="1636738976" sldId="271"/>
            <ac:cxnSpMk id="92" creationId="{8F470D25-C732-A1CE-4C68-55310AC97F57}"/>
          </ac:cxnSpMkLst>
        </pc:cxnChg>
        <pc:cxnChg chg="mod">
          <ac:chgData name="Rao, Jia" userId="S::jia.rao@uta.edu::20023150-97fb-4995-8cc2-bf7095f159d8" providerId="AD" clId="Web-{156AA2AF-195D-D257-3DA9-4A292881F488}" dt="2023-09-18T02:54:49.459" v="0"/>
          <ac:cxnSpMkLst>
            <pc:docMk/>
            <pc:sldMk cId="1636738976" sldId="271"/>
            <ac:cxnSpMk id="93" creationId="{BADC248B-218B-3D65-40D3-3F6F2A3029FF}"/>
          </ac:cxnSpMkLst>
        </pc:cxnChg>
        <pc:cxnChg chg="mod">
          <ac:chgData name="Rao, Jia" userId="S::jia.rao@uta.edu::20023150-97fb-4995-8cc2-bf7095f159d8" providerId="AD" clId="Web-{156AA2AF-195D-D257-3DA9-4A292881F488}" dt="2023-09-18T02:54:49.459" v="0"/>
          <ac:cxnSpMkLst>
            <pc:docMk/>
            <pc:sldMk cId="1636738976" sldId="271"/>
            <ac:cxnSpMk id="94" creationId="{5891802E-967D-DF92-A9B3-568C9A0015A7}"/>
          </ac:cxnSpMkLst>
        </pc:cxnChg>
        <pc:cxnChg chg="mod">
          <ac:chgData name="Rao, Jia" userId="S::jia.rao@uta.edu::20023150-97fb-4995-8cc2-bf7095f159d8" providerId="AD" clId="Web-{156AA2AF-195D-D257-3DA9-4A292881F488}" dt="2023-09-18T02:54:49.459" v="0"/>
          <ac:cxnSpMkLst>
            <pc:docMk/>
            <pc:sldMk cId="1636738976" sldId="271"/>
            <ac:cxnSpMk id="96" creationId="{26252134-77A1-E6D5-0148-72CCC7FB1872}"/>
          </ac:cxnSpMkLst>
        </pc:cxnChg>
        <pc:cxnChg chg="mod">
          <ac:chgData name="Rao, Jia" userId="S::jia.rao@uta.edu::20023150-97fb-4995-8cc2-bf7095f159d8" providerId="AD" clId="Web-{156AA2AF-195D-D257-3DA9-4A292881F488}" dt="2023-09-18T02:54:49.459" v="0"/>
          <ac:cxnSpMkLst>
            <pc:docMk/>
            <pc:sldMk cId="1636738976" sldId="271"/>
            <ac:cxnSpMk id="98" creationId="{892ED10B-C15F-9AEF-C990-26F61A990200}"/>
          </ac:cxnSpMkLst>
        </pc:cxnChg>
        <pc:cxnChg chg="mod">
          <ac:chgData name="Rao, Jia" userId="S::jia.rao@uta.edu::20023150-97fb-4995-8cc2-bf7095f159d8" providerId="AD" clId="Web-{156AA2AF-195D-D257-3DA9-4A292881F488}" dt="2023-09-18T02:54:49.459" v="0"/>
          <ac:cxnSpMkLst>
            <pc:docMk/>
            <pc:sldMk cId="1636738976" sldId="271"/>
            <ac:cxnSpMk id="100" creationId="{720E048A-52C7-3AF0-9A41-A1E61C5BFB0E}"/>
          </ac:cxnSpMkLst>
        </pc:cxnChg>
      </pc:sldChg>
      <pc:sldChg chg="modSp mod modClrScheme chgLayout">
        <pc:chgData name="Rao, Jia" userId="S::jia.rao@uta.edu::20023150-97fb-4995-8cc2-bf7095f159d8" providerId="AD" clId="Web-{156AA2AF-195D-D257-3DA9-4A292881F488}" dt="2023-09-18T03:39:08.428" v="21"/>
        <pc:sldMkLst>
          <pc:docMk/>
          <pc:sldMk cId="173755055" sldId="272"/>
        </pc:sldMkLst>
        <pc:spChg chg="mod">
          <ac:chgData name="Rao, Jia" userId="S::jia.rao@uta.edu::20023150-97fb-4995-8cc2-bf7095f159d8" providerId="AD" clId="Web-{156AA2AF-195D-D257-3DA9-4A292881F488}" dt="2023-09-18T02:54:49.459" v="0"/>
          <ac:spMkLst>
            <pc:docMk/>
            <pc:sldMk cId="173755055" sldId="272"/>
            <ac:spMk id="2" creationId="{20F20779-DCC0-1531-2234-9D81B0BB4B84}"/>
          </ac:spMkLst>
        </pc:spChg>
        <pc:spChg chg="mod">
          <ac:chgData name="Rao, Jia" userId="S::jia.rao@uta.edu::20023150-97fb-4995-8cc2-bf7095f159d8" providerId="AD" clId="Web-{156AA2AF-195D-D257-3DA9-4A292881F488}" dt="2023-09-18T02:54:49.459" v="0"/>
          <ac:spMkLst>
            <pc:docMk/>
            <pc:sldMk cId="173755055" sldId="272"/>
            <ac:spMk id="3" creationId="{3D3CCCAD-DA1D-2D0B-FE09-675F990BB822}"/>
          </ac:spMkLst>
        </pc:spChg>
        <pc:spChg chg="mod">
          <ac:chgData name="Rao, Jia" userId="S::jia.rao@uta.edu::20023150-97fb-4995-8cc2-bf7095f159d8" providerId="AD" clId="Web-{156AA2AF-195D-D257-3DA9-4A292881F488}" dt="2023-09-18T02:54:49.459" v="0"/>
          <ac:spMkLst>
            <pc:docMk/>
            <pc:sldMk cId="173755055" sldId="272"/>
            <ac:spMk id="104" creationId="{7476AD88-5A05-B427-E8C4-8F0FC2F88D1D}"/>
          </ac:spMkLst>
        </pc:spChg>
        <pc:spChg chg="mod">
          <ac:chgData name="Rao, Jia" userId="S::jia.rao@uta.edu::20023150-97fb-4995-8cc2-bf7095f159d8" providerId="AD" clId="Web-{156AA2AF-195D-D257-3DA9-4A292881F488}" dt="2023-09-18T02:54:49.459" v="0"/>
          <ac:spMkLst>
            <pc:docMk/>
            <pc:sldMk cId="173755055" sldId="272"/>
            <ac:spMk id="122" creationId="{065F4975-7FDC-199A-4274-BBA383499BDE}"/>
          </ac:spMkLst>
        </pc:spChg>
        <pc:spChg chg="mod">
          <ac:chgData name="Rao, Jia" userId="S::jia.rao@uta.edu::20023150-97fb-4995-8cc2-bf7095f159d8" providerId="AD" clId="Web-{156AA2AF-195D-D257-3DA9-4A292881F488}" dt="2023-09-18T02:54:49.459" v="0"/>
          <ac:spMkLst>
            <pc:docMk/>
            <pc:sldMk cId="173755055" sldId="272"/>
            <ac:spMk id="124" creationId="{E0AE090F-BA20-0152-CDB6-A9D78F15AE62}"/>
          </ac:spMkLst>
        </pc:spChg>
        <pc:spChg chg="mod">
          <ac:chgData name="Rao, Jia" userId="S::jia.rao@uta.edu::20023150-97fb-4995-8cc2-bf7095f159d8" providerId="AD" clId="Web-{156AA2AF-195D-D257-3DA9-4A292881F488}" dt="2023-09-18T02:54:49.459" v="0"/>
          <ac:spMkLst>
            <pc:docMk/>
            <pc:sldMk cId="173755055" sldId="272"/>
            <ac:spMk id="125" creationId="{E7D61598-90C3-E5AB-222F-FC2E9A274FD1}"/>
          </ac:spMkLst>
        </pc:spChg>
        <pc:spChg chg="mod">
          <ac:chgData name="Rao, Jia" userId="S::jia.rao@uta.edu::20023150-97fb-4995-8cc2-bf7095f159d8" providerId="AD" clId="Web-{156AA2AF-195D-D257-3DA9-4A292881F488}" dt="2023-09-18T02:54:49.459" v="0"/>
          <ac:spMkLst>
            <pc:docMk/>
            <pc:sldMk cId="173755055" sldId="272"/>
            <ac:spMk id="126" creationId="{F5533A70-FB58-1668-EE40-1E70B217F7F5}"/>
          </ac:spMkLst>
        </pc:spChg>
        <pc:spChg chg="mod">
          <ac:chgData name="Rao, Jia" userId="S::jia.rao@uta.edu::20023150-97fb-4995-8cc2-bf7095f159d8" providerId="AD" clId="Web-{156AA2AF-195D-D257-3DA9-4A292881F488}" dt="2023-09-18T02:54:49.459" v="0"/>
          <ac:spMkLst>
            <pc:docMk/>
            <pc:sldMk cId="173755055" sldId="272"/>
            <ac:spMk id="127" creationId="{B18542D2-2F54-64C4-4B77-841D4E284722}"/>
          </ac:spMkLst>
        </pc:spChg>
        <pc:spChg chg="mod">
          <ac:chgData name="Rao, Jia" userId="S::jia.rao@uta.edu::20023150-97fb-4995-8cc2-bf7095f159d8" providerId="AD" clId="Web-{156AA2AF-195D-D257-3DA9-4A292881F488}" dt="2023-09-18T02:54:49.459" v="0"/>
          <ac:spMkLst>
            <pc:docMk/>
            <pc:sldMk cId="173755055" sldId="272"/>
            <ac:spMk id="128" creationId="{6E9E749A-44B7-E7D2-94BA-643B39050FF6}"/>
          </ac:spMkLst>
        </pc:spChg>
        <pc:spChg chg="mod">
          <ac:chgData name="Rao, Jia" userId="S::jia.rao@uta.edu::20023150-97fb-4995-8cc2-bf7095f159d8" providerId="AD" clId="Web-{156AA2AF-195D-D257-3DA9-4A292881F488}" dt="2023-09-18T02:54:49.459" v="0"/>
          <ac:spMkLst>
            <pc:docMk/>
            <pc:sldMk cId="173755055" sldId="272"/>
            <ac:spMk id="129" creationId="{C059F19C-060C-11E6-18E1-D7A79FC0308A}"/>
          </ac:spMkLst>
        </pc:spChg>
        <pc:spChg chg="mod">
          <ac:chgData name="Rao, Jia" userId="S::jia.rao@uta.edu::20023150-97fb-4995-8cc2-bf7095f159d8" providerId="AD" clId="Web-{156AA2AF-195D-D257-3DA9-4A292881F488}" dt="2023-09-18T02:54:49.459" v="0"/>
          <ac:spMkLst>
            <pc:docMk/>
            <pc:sldMk cId="173755055" sldId="272"/>
            <ac:spMk id="130" creationId="{858EFE43-5553-D009-C49D-22461CC957D6}"/>
          </ac:spMkLst>
        </pc:spChg>
        <pc:spChg chg="mod">
          <ac:chgData name="Rao, Jia" userId="S::jia.rao@uta.edu::20023150-97fb-4995-8cc2-bf7095f159d8" providerId="AD" clId="Web-{156AA2AF-195D-D257-3DA9-4A292881F488}" dt="2023-09-18T02:54:49.459" v="0"/>
          <ac:spMkLst>
            <pc:docMk/>
            <pc:sldMk cId="173755055" sldId="272"/>
            <ac:spMk id="131" creationId="{65B44B77-5938-FADB-5192-676902D9EF0E}"/>
          </ac:spMkLst>
        </pc:spChg>
        <pc:spChg chg="mod">
          <ac:chgData name="Rao, Jia" userId="S::jia.rao@uta.edu::20023150-97fb-4995-8cc2-bf7095f159d8" providerId="AD" clId="Web-{156AA2AF-195D-D257-3DA9-4A292881F488}" dt="2023-09-18T02:54:49.459" v="0"/>
          <ac:spMkLst>
            <pc:docMk/>
            <pc:sldMk cId="173755055" sldId="272"/>
            <ac:spMk id="132" creationId="{81714E76-FB5B-EB3B-6F82-4EF2637643E8}"/>
          </ac:spMkLst>
        </pc:spChg>
        <pc:spChg chg="mod">
          <ac:chgData name="Rao, Jia" userId="S::jia.rao@uta.edu::20023150-97fb-4995-8cc2-bf7095f159d8" providerId="AD" clId="Web-{156AA2AF-195D-D257-3DA9-4A292881F488}" dt="2023-09-18T02:54:49.459" v="0"/>
          <ac:spMkLst>
            <pc:docMk/>
            <pc:sldMk cId="173755055" sldId="272"/>
            <ac:spMk id="133" creationId="{1039557D-D9A9-9DF9-2400-E1CC2035BAE7}"/>
          </ac:spMkLst>
        </pc:spChg>
        <pc:spChg chg="mod">
          <ac:chgData name="Rao, Jia" userId="S::jia.rao@uta.edu::20023150-97fb-4995-8cc2-bf7095f159d8" providerId="AD" clId="Web-{156AA2AF-195D-D257-3DA9-4A292881F488}" dt="2023-09-18T02:54:49.459" v="0"/>
          <ac:spMkLst>
            <pc:docMk/>
            <pc:sldMk cId="173755055" sldId="272"/>
            <ac:spMk id="134" creationId="{10C3B563-4122-929C-7A16-EDD3E9CC4384}"/>
          </ac:spMkLst>
        </pc:spChg>
        <pc:spChg chg="mod">
          <ac:chgData name="Rao, Jia" userId="S::jia.rao@uta.edu::20023150-97fb-4995-8cc2-bf7095f159d8" providerId="AD" clId="Web-{156AA2AF-195D-D257-3DA9-4A292881F488}" dt="2023-09-18T02:54:49.459" v="0"/>
          <ac:spMkLst>
            <pc:docMk/>
            <pc:sldMk cId="173755055" sldId="272"/>
            <ac:spMk id="135" creationId="{67D5F789-9923-4F16-E698-02B7B8304763}"/>
          </ac:spMkLst>
        </pc:spChg>
        <pc:spChg chg="mod">
          <ac:chgData name="Rao, Jia" userId="S::jia.rao@uta.edu::20023150-97fb-4995-8cc2-bf7095f159d8" providerId="AD" clId="Web-{156AA2AF-195D-D257-3DA9-4A292881F488}" dt="2023-09-18T02:54:49.459" v="0"/>
          <ac:spMkLst>
            <pc:docMk/>
            <pc:sldMk cId="173755055" sldId="272"/>
            <ac:spMk id="138" creationId="{D78CA8D9-542C-D378-3ABC-2AD22331F468}"/>
          </ac:spMkLst>
        </pc:spChg>
        <pc:spChg chg="mod">
          <ac:chgData name="Rao, Jia" userId="S::jia.rao@uta.edu::20023150-97fb-4995-8cc2-bf7095f159d8" providerId="AD" clId="Web-{156AA2AF-195D-D257-3DA9-4A292881F488}" dt="2023-09-18T02:54:49.459" v="0"/>
          <ac:spMkLst>
            <pc:docMk/>
            <pc:sldMk cId="173755055" sldId="272"/>
            <ac:spMk id="141" creationId="{066C2D67-D2EC-AF85-0637-8B884B67C19E}"/>
          </ac:spMkLst>
        </pc:spChg>
        <pc:spChg chg="mod">
          <ac:chgData name="Rao, Jia" userId="S::jia.rao@uta.edu::20023150-97fb-4995-8cc2-bf7095f159d8" providerId="AD" clId="Web-{156AA2AF-195D-D257-3DA9-4A292881F488}" dt="2023-09-18T02:54:49.459" v="0"/>
          <ac:spMkLst>
            <pc:docMk/>
            <pc:sldMk cId="173755055" sldId="272"/>
            <ac:spMk id="142" creationId="{45EA8D01-B342-0F52-3B53-5771608AF515}"/>
          </ac:spMkLst>
        </pc:spChg>
        <pc:spChg chg="mod">
          <ac:chgData name="Rao, Jia" userId="S::jia.rao@uta.edu::20023150-97fb-4995-8cc2-bf7095f159d8" providerId="AD" clId="Web-{156AA2AF-195D-D257-3DA9-4A292881F488}" dt="2023-09-18T02:54:49.459" v="0"/>
          <ac:spMkLst>
            <pc:docMk/>
            <pc:sldMk cId="173755055" sldId="272"/>
            <ac:spMk id="143" creationId="{F363A0E9-26D7-4C67-67D2-FD33F2416ED5}"/>
          </ac:spMkLst>
        </pc:spChg>
        <pc:spChg chg="mod">
          <ac:chgData name="Rao, Jia" userId="S::jia.rao@uta.edu::20023150-97fb-4995-8cc2-bf7095f159d8" providerId="AD" clId="Web-{156AA2AF-195D-D257-3DA9-4A292881F488}" dt="2023-09-18T02:54:49.459" v="0"/>
          <ac:spMkLst>
            <pc:docMk/>
            <pc:sldMk cId="173755055" sldId="272"/>
            <ac:spMk id="144" creationId="{C8AC4C4C-74CD-F27B-26B0-0DBBD277BEA8}"/>
          </ac:spMkLst>
        </pc:spChg>
        <pc:spChg chg="mod">
          <ac:chgData name="Rao, Jia" userId="S::jia.rao@uta.edu::20023150-97fb-4995-8cc2-bf7095f159d8" providerId="AD" clId="Web-{156AA2AF-195D-D257-3DA9-4A292881F488}" dt="2023-09-18T02:54:49.459" v="0"/>
          <ac:spMkLst>
            <pc:docMk/>
            <pc:sldMk cId="173755055" sldId="272"/>
            <ac:spMk id="145" creationId="{EA7ACDC3-084F-DD03-3493-3F7C1B280D64}"/>
          </ac:spMkLst>
        </pc:spChg>
        <pc:spChg chg="mod">
          <ac:chgData name="Rao, Jia" userId="S::jia.rao@uta.edu::20023150-97fb-4995-8cc2-bf7095f159d8" providerId="AD" clId="Web-{156AA2AF-195D-D257-3DA9-4A292881F488}" dt="2023-09-18T02:54:49.459" v="0"/>
          <ac:spMkLst>
            <pc:docMk/>
            <pc:sldMk cId="173755055" sldId="272"/>
            <ac:spMk id="146" creationId="{C2E98815-395A-F2E4-5B29-BB703F056911}"/>
          </ac:spMkLst>
        </pc:spChg>
        <pc:spChg chg="mod">
          <ac:chgData name="Rao, Jia" userId="S::jia.rao@uta.edu::20023150-97fb-4995-8cc2-bf7095f159d8" providerId="AD" clId="Web-{156AA2AF-195D-D257-3DA9-4A292881F488}" dt="2023-09-18T02:54:49.459" v="0"/>
          <ac:spMkLst>
            <pc:docMk/>
            <pc:sldMk cId="173755055" sldId="272"/>
            <ac:spMk id="148" creationId="{6FDBC22C-67DF-0A6F-7DF6-D2DA68B90568}"/>
          </ac:spMkLst>
        </pc:spChg>
        <pc:spChg chg="mod">
          <ac:chgData name="Rao, Jia" userId="S::jia.rao@uta.edu::20023150-97fb-4995-8cc2-bf7095f159d8" providerId="AD" clId="Web-{156AA2AF-195D-D257-3DA9-4A292881F488}" dt="2023-09-18T02:54:49.459" v="0"/>
          <ac:spMkLst>
            <pc:docMk/>
            <pc:sldMk cId="173755055" sldId="272"/>
            <ac:spMk id="151" creationId="{1D228895-CEB6-978A-339D-B870EDF66907}"/>
          </ac:spMkLst>
        </pc:spChg>
        <pc:spChg chg="mod">
          <ac:chgData name="Rao, Jia" userId="S::jia.rao@uta.edu::20023150-97fb-4995-8cc2-bf7095f159d8" providerId="AD" clId="Web-{156AA2AF-195D-D257-3DA9-4A292881F488}" dt="2023-09-18T02:54:49.459" v="0"/>
          <ac:spMkLst>
            <pc:docMk/>
            <pc:sldMk cId="173755055" sldId="272"/>
            <ac:spMk id="152" creationId="{61BC0C39-6BBD-B468-A68D-901773A821BC}"/>
          </ac:spMkLst>
        </pc:spChg>
        <pc:spChg chg="mod">
          <ac:chgData name="Rao, Jia" userId="S::jia.rao@uta.edu::20023150-97fb-4995-8cc2-bf7095f159d8" providerId="AD" clId="Web-{156AA2AF-195D-D257-3DA9-4A292881F488}" dt="2023-09-18T02:54:49.459" v="0"/>
          <ac:spMkLst>
            <pc:docMk/>
            <pc:sldMk cId="173755055" sldId="272"/>
            <ac:spMk id="153" creationId="{CF94AE17-26C4-39AB-33BF-E2080336214B}"/>
          </ac:spMkLst>
        </pc:spChg>
        <pc:spChg chg="mod">
          <ac:chgData name="Rao, Jia" userId="S::jia.rao@uta.edu::20023150-97fb-4995-8cc2-bf7095f159d8" providerId="AD" clId="Web-{156AA2AF-195D-D257-3DA9-4A292881F488}" dt="2023-09-18T02:54:49.459" v="0"/>
          <ac:spMkLst>
            <pc:docMk/>
            <pc:sldMk cId="173755055" sldId="272"/>
            <ac:spMk id="156" creationId="{68F0DF39-798D-CB20-C5BE-F4C9A503863C}"/>
          </ac:spMkLst>
        </pc:spChg>
        <pc:spChg chg="mod">
          <ac:chgData name="Rao, Jia" userId="S::jia.rao@uta.edu::20023150-97fb-4995-8cc2-bf7095f159d8" providerId="AD" clId="Web-{156AA2AF-195D-D257-3DA9-4A292881F488}" dt="2023-09-18T02:54:49.459" v="0"/>
          <ac:spMkLst>
            <pc:docMk/>
            <pc:sldMk cId="173755055" sldId="272"/>
            <ac:spMk id="160" creationId="{9DB76C0C-7AF4-CD94-5C7A-49CBAC9901A2}"/>
          </ac:spMkLst>
        </pc:spChg>
        <pc:spChg chg="mod">
          <ac:chgData name="Rao, Jia" userId="S::jia.rao@uta.edu::20023150-97fb-4995-8cc2-bf7095f159d8" providerId="AD" clId="Web-{156AA2AF-195D-D257-3DA9-4A292881F488}" dt="2023-09-18T02:54:49.459" v="0"/>
          <ac:spMkLst>
            <pc:docMk/>
            <pc:sldMk cId="173755055" sldId="272"/>
            <ac:spMk id="161" creationId="{5D22427B-B253-ABDC-ECA8-3A6ACCC07930}"/>
          </ac:spMkLst>
        </pc:spChg>
        <pc:spChg chg="mod">
          <ac:chgData name="Rao, Jia" userId="S::jia.rao@uta.edu::20023150-97fb-4995-8cc2-bf7095f159d8" providerId="AD" clId="Web-{156AA2AF-195D-D257-3DA9-4A292881F488}" dt="2023-09-18T02:54:49.459" v="0"/>
          <ac:spMkLst>
            <pc:docMk/>
            <pc:sldMk cId="173755055" sldId="272"/>
            <ac:spMk id="162" creationId="{67260D90-6BB1-9879-3508-AEB5FA2EA272}"/>
          </ac:spMkLst>
        </pc:spChg>
        <pc:spChg chg="mod">
          <ac:chgData name="Rao, Jia" userId="S::jia.rao@uta.edu::20023150-97fb-4995-8cc2-bf7095f159d8" providerId="AD" clId="Web-{156AA2AF-195D-D257-3DA9-4A292881F488}" dt="2023-09-18T02:54:49.459" v="0"/>
          <ac:spMkLst>
            <pc:docMk/>
            <pc:sldMk cId="173755055" sldId="272"/>
            <ac:spMk id="163" creationId="{F732147A-3C82-EA5B-CE85-2639FA9B431D}"/>
          </ac:spMkLst>
        </pc:spChg>
        <pc:spChg chg="mod">
          <ac:chgData name="Rao, Jia" userId="S::jia.rao@uta.edu::20023150-97fb-4995-8cc2-bf7095f159d8" providerId="AD" clId="Web-{156AA2AF-195D-D257-3DA9-4A292881F488}" dt="2023-09-18T02:54:49.459" v="0"/>
          <ac:spMkLst>
            <pc:docMk/>
            <pc:sldMk cId="173755055" sldId="272"/>
            <ac:spMk id="164" creationId="{314C8DC5-2DFD-6A43-FC3E-BE61AC753302}"/>
          </ac:spMkLst>
        </pc:spChg>
        <pc:spChg chg="mod">
          <ac:chgData name="Rao, Jia" userId="S::jia.rao@uta.edu::20023150-97fb-4995-8cc2-bf7095f159d8" providerId="AD" clId="Web-{156AA2AF-195D-D257-3DA9-4A292881F488}" dt="2023-09-18T02:54:49.459" v="0"/>
          <ac:spMkLst>
            <pc:docMk/>
            <pc:sldMk cId="173755055" sldId="272"/>
            <ac:spMk id="166" creationId="{06F0DE79-F4A4-C518-E67F-FDE4476E2578}"/>
          </ac:spMkLst>
        </pc:spChg>
        <pc:spChg chg="mod">
          <ac:chgData name="Rao, Jia" userId="S::jia.rao@uta.edu::20023150-97fb-4995-8cc2-bf7095f159d8" providerId="AD" clId="Web-{156AA2AF-195D-D257-3DA9-4A292881F488}" dt="2023-09-18T02:54:49.459" v="0"/>
          <ac:spMkLst>
            <pc:docMk/>
            <pc:sldMk cId="173755055" sldId="272"/>
            <ac:spMk id="168" creationId="{785F0FFD-7110-74FD-D5AE-760007CBDFEC}"/>
          </ac:spMkLst>
        </pc:spChg>
        <pc:spChg chg="mod">
          <ac:chgData name="Rao, Jia" userId="S::jia.rao@uta.edu::20023150-97fb-4995-8cc2-bf7095f159d8" providerId="AD" clId="Web-{156AA2AF-195D-D257-3DA9-4A292881F488}" dt="2023-09-18T02:54:49.459" v="0"/>
          <ac:spMkLst>
            <pc:docMk/>
            <pc:sldMk cId="173755055" sldId="272"/>
            <ac:spMk id="170" creationId="{7B8A85BA-C954-8077-6BA1-DB08FA760274}"/>
          </ac:spMkLst>
        </pc:spChg>
        <pc:spChg chg="mod">
          <ac:chgData name="Rao, Jia" userId="S::jia.rao@uta.edu::20023150-97fb-4995-8cc2-bf7095f159d8" providerId="AD" clId="Web-{156AA2AF-195D-D257-3DA9-4A292881F488}" dt="2023-09-18T02:54:49.459" v="0"/>
          <ac:spMkLst>
            <pc:docMk/>
            <pc:sldMk cId="173755055" sldId="272"/>
            <ac:spMk id="171" creationId="{5E390E4A-904A-131E-6BE7-E4956C08C88F}"/>
          </ac:spMkLst>
        </pc:spChg>
        <pc:spChg chg="mod">
          <ac:chgData name="Rao, Jia" userId="S::jia.rao@uta.edu::20023150-97fb-4995-8cc2-bf7095f159d8" providerId="AD" clId="Web-{156AA2AF-195D-D257-3DA9-4A292881F488}" dt="2023-09-18T02:54:49.459" v="0"/>
          <ac:spMkLst>
            <pc:docMk/>
            <pc:sldMk cId="173755055" sldId="272"/>
            <ac:spMk id="173" creationId="{68D74E8F-F74E-8F10-D082-3601AB5A9A8E}"/>
          </ac:spMkLst>
        </pc:spChg>
        <pc:spChg chg="mod">
          <ac:chgData name="Rao, Jia" userId="S::jia.rao@uta.edu::20023150-97fb-4995-8cc2-bf7095f159d8" providerId="AD" clId="Web-{156AA2AF-195D-D257-3DA9-4A292881F488}" dt="2023-09-18T02:54:49.459" v="0"/>
          <ac:spMkLst>
            <pc:docMk/>
            <pc:sldMk cId="173755055" sldId="272"/>
            <ac:spMk id="175" creationId="{742CABD1-5AA3-DB14-0342-1673E0BF63CC}"/>
          </ac:spMkLst>
        </pc:spChg>
        <pc:spChg chg="mod">
          <ac:chgData name="Rao, Jia" userId="S::jia.rao@uta.edu::20023150-97fb-4995-8cc2-bf7095f159d8" providerId="AD" clId="Web-{156AA2AF-195D-D257-3DA9-4A292881F488}" dt="2023-09-18T02:54:49.459" v="0"/>
          <ac:spMkLst>
            <pc:docMk/>
            <pc:sldMk cId="173755055" sldId="272"/>
            <ac:spMk id="177" creationId="{2E93F01F-C823-9F5B-4ED9-B9867362CA67}"/>
          </ac:spMkLst>
        </pc:spChg>
        <pc:spChg chg="mod">
          <ac:chgData name="Rao, Jia" userId="S::jia.rao@uta.edu::20023150-97fb-4995-8cc2-bf7095f159d8" providerId="AD" clId="Web-{156AA2AF-195D-D257-3DA9-4A292881F488}" dt="2023-09-18T02:54:49.459" v="0"/>
          <ac:spMkLst>
            <pc:docMk/>
            <pc:sldMk cId="173755055" sldId="272"/>
            <ac:spMk id="179" creationId="{6F430F82-4BA9-28E7-CC8D-2754F882AD92}"/>
          </ac:spMkLst>
        </pc:spChg>
        <pc:cxnChg chg="mod">
          <ac:chgData name="Rao, Jia" userId="S::jia.rao@uta.edu::20023150-97fb-4995-8cc2-bf7095f159d8" providerId="AD" clId="Web-{156AA2AF-195D-D257-3DA9-4A292881F488}" dt="2023-09-18T02:54:49.459" v="0"/>
          <ac:cxnSpMkLst>
            <pc:docMk/>
            <pc:sldMk cId="173755055" sldId="272"/>
            <ac:cxnSpMk id="121" creationId="{8922CEE6-F21B-B6A4-8AC6-FDA0F51A6ADE}"/>
          </ac:cxnSpMkLst>
        </pc:cxnChg>
        <pc:cxnChg chg="mod">
          <ac:chgData name="Rao, Jia" userId="S::jia.rao@uta.edu::20023150-97fb-4995-8cc2-bf7095f159d8" providerId="AD" clId="Web-{156AA2AF-195D-D257-3DA9-4A292881F488}" dt="2023-09-18T02:54:49.459" v="0"/>
          <ac:cxnSpMkLst>
            <pc:docMk/>
            <pc:sldMk cId="173755055" sldId="272"/>
            <ac:cxnSpMk id="123" creationId="{3C3FE4C7-637B-1854-917B-2244EA8AD16B}"/>
          </ac:cxnSpMkLst>
        </pc:cxnChg>
        <pc:cxnChg chg="mod">
          <ac:chgData name="Rao, Jia" userId="S::jia.rao@uta.edu::20023150-97fb-4995-8cc2-bf7095f159d8" providerId="AD" clId="Web-{156AA2AF-195D-D257-3DA9-4A292881F488}" dt="2023-09-18T02:54:49.459" v="0"/>
          <ac:cxnSpMkLst>
            <pc:docMk/>
            <pc:sldMk cId="173755055" sldId="272"/>
            <ac:cxnSpMk id="136" creationId="{8F59B3C7-193D-6563-DB53-B54738AE6785}"/>
          </ac:cxnSpMkLst>
        </pc:cxnChg>
        <pc:cxnChg chg="mod">
          <ac:chgData name="Rao, Jia" userId="S::jia.rao@uta.edu::20023150-97fb-4995-8cc2-bf7095f159d8" providerId="AD" clId="Web-{156AA2AF-195D-D257-3DA9-4A292881F488}" dt="2023-09-18T02:54:49.459" v="0"/>
          <ac:cxnSpMkLst>
            <pc:docMk/>
            <pc:sldMk cId="173755055" sldId="272"/>
            <ac:cxnSpMk id="137" creationId="{2C93B4AA-C33A-5360-9474-7EE2722404EC}"/>
          </ac:cxnSpMkLst>
        </pc:cxnChg>
        <pc:cxnChg chg="mod">
          <ac:chgData name="Rao, Jia" userId="S::jia.rao@uta.edu::20023150-97fb-4995-8cc2-bf7095f159d8" providerId="AD" clId="Web-{156AA2AF-195D-D257-3DA9-4A292881F488}" dt="2023-09-18T02:54:49.459" v="0"/>
          <ac:cxnSpMkLst>
            <pc:docMk/>
            <pc:sldMk cId="173755055" sldId="272"/>
            <ac:cxnSpMk id="139" creationId="{3FF3060C-8988-AB5B-D39E-6BEFE4C98832}"/>
          </ac:cxnSpMkLst>
        </pc:cxnChg>
        <pc:cxnChg chg="mod">
          <ac:chgData name="Rao, Jia" userId="S::jia.rao@uta.edu::20023150-97fb-4995-8cc2-bf7095f159d8" providerId="AD" clId="Web-{156AA2AF-195D-D257-3DA9-4A292881F488}" dt="2023-09-18T02:54:49.459" v="0"/>
          <ac:cxnSpMkLst>
            <pc:docMk/>
            <pc:sldMk cId="173755055" sldId="272"/>
            <ac:cxnSpMk id="140" creationId="{6597521D-7900-4E50-56A6-2D2C5D56AFDE}"/>
          </ac:cxnSpMkLst>
        </pc:cxnChg>
        <pc:cxnChg chg="mod">
          <ac:chgData name="Rao, Jia" userId="S::jia.rao@uta.edu::20023150-97fb-4995-8cc2-bf7095f159d8" providerId="AD" clId="Web-{156AA2AF-195D-D257-3DA9-4A292881F488}" dt="2023-09-18T02:54:49.459" v="0"/>
          <ac:cxnSpMkLst>
            <pc:docMk/>
            <pc:sldMk cId="173755055" sldId="272"/>
            <ac:cxnSpMk id="147" creationId="{8D81D3F8-20BD-98B0-DB82-64B692DDDB86}"/>
          </ac:cxnSpMkLst>
        </pc:cxnChg>
        <pc:cxnChg chg="mod">
          <ac:chgData name="Rao, Jia" userId="S::jia.rao@uta.edu::20023150-97fb-4995-8cc2-bf7095f159d8" providerId="AD" clId="Web-{156AA2AF-195D-D257-3DA9-4A292881F488}" dt="2023-09-18T02:54:49.459" v="0"/>
          <ac:cxnSpMkLst>
            <pc:docMk/>
            <pc:sldMk cId="173755055" sldId="272"/>
            <ac:cxnSpMk id="149" creationId="{CFAF9D47-2458-7784-67E1-39AEF11CF287}"/>
          </ac:cxnSpMkLst>
        </pc:cxnChg>
        <pc:cxnChg chg="mod">
          <ac:chgData name="Rao, Jia" userId="S::jia.rao@uta.edu::20023150-97fb-4995-8cc2-bf7095f159d8" providerId="AD" clId="Web-{156AA2AF-195D-D257-3DA9-4A292881F488}" dt="2023-09-18T02:54:49.459" v="0"/>
          <ac:cxnSpMkLst>
            <pc:docMk/>
            <pc:sldMk cId="173755055" sldId="272"/>
            <ac:cxnSpMk id="150" creationId="{4B7B5E86-F98B-52E3-52E5-68E0851BCF6D}"/>
          </ac:cxnSpMkLst>
        </pc:cxnChg>
        <pc:cxnChg chg="mod">
          <ac:chgData name="Rao, Jia" userId="S::jia.rao@uta.edu::20023150-97fb-4995-8cc2-bf7095f159d8" providerId="AD" clId="Web-{156AA2AF-195D-D257-3DA9-4A292881F488}" dt="2023-09-18T02:54:49.459" v="0"/>
          <ac:cxnSpMkLst>
            <pc:docMk/>
            <pc:sldMk cId="173755055" sldId="272"/>
            <ac:cxnSpMk id="154" creationId="{4C3DA00A-B263-7C5C-0266-0604B6377B8D}"/>
          </ac:cxnSpMkLst>
        </pc:cxnChg>
        <pc:cxnChg chg="mod">
          <ac:chgData name="Rao, Jia" userId="S::jia.rao@uta.edu::20023150-97fb-4995-8cc2-bf7095f159d8" providerId="AD" clId="Web-{156AA2AF-195D-D257-3DA9-4A292881F488}" dt="2023-09-18T02:54:49.459" v="0"/>
          <ac:cxnSpMkLst>
            <pc:docMk/>
            <pc:sldMk cId="173755055" sldId="272"/>
            <ac:cxnSpMk id="155" creationId="{D0F5F705-FB29-C5BC-A11D-BDFCD27D0C6C}"/>
          </ac:cxnSpMkLst>
        </pc:cxnChg>
        <pc:cxnChg chg="mod">
          <ac:chgData name="Rao, Jia" userId="S::jia.rao@uta.edu::20023150-97fb-4995-8cc2-bf7095f159d8" providerId="AD" clId="Web-{156AA2AF-195D-D257-3DA9-4A292881F488}" dt="2023-09-18T02:54:49.459" v="0"/>
          <ac:cxnSpMkLst>
            <pc:docMk/>
            <pc:sldMk cId="173755055" sldId="272"/>
            <ac:cxnSpMk id="157" creationId="{B886A13C-6728-EFBD-7774-8458BDA37D4A}"/>
          </ac:cxnSpMkLst>
        </pc:cxnChg>
        <pc:cxnChg chg="mod">
          <ac:chgData name="Rao, Jia" userId="S::jia.rao@uta.edu::20023150-97fb-4995-8cc2-bf7095f159d8" providerId="AD" clId="Web-{156AA2AF-195D-D257-3DA9-4A292881F488}" dt="2023-09-18T02:54:49.459" v="0"/>
          <ac:cxnSpMkLst>
            <pc:docMk/>
            <pc:sldMk cId="173755055" sldId="272"/>
            <ac:cxnSpMk id="158" creationId="{CA8DA5C3-141A-D68E-56AB-BDAE1A63D7C5}"/>
          </ac:cxnSpMkLst>
        </pc:cxnChg>
        <pc:cxnChg chg="mod">
          <ac:chgData name="Rao, Jia" userId="S::jia.rao@uta.edu::20023150-97fb-4995-8cc2-bf7095f159d8" providerId="AD" clId="Web-{156AA2AF-195D-D257-3DA9-4A292881F488}" dt="2023-09-18T02:54:49.459" v="0"/>
          <ac:cxnSpMkLst>
            <pc:docMk/>
            <pc:sldMk cId="173755055" sldId="272"/>
            <ac:cxnSpMk id="159" creationId="{5CAA1C01-68E5-3287-3E6E-F4CFFBFC5B86}"/>
          </ac:cxnSpMkLst>
        </pc:cxnChg>
        <pc:cxnChg chg="mod">
          <ac:chgData name="Rao, Jia" userId="S::jia.rao@uta.edu::20023150-97fb-4995-8cc2-bf7095f159d8" providerId="AD" clId="Web-{156AA2AF-195D-D257-3DA9-4A292881F488}" dt="2023-09-18T02:54:49.459" v="0"/>
          <ac:cxnSpMkLst>
            <pc:docMk/>
            <pc:sldMk cId="173755055" sldId="272"/>
            <ac:cxnSpMk id="165" creationId="{912B7A9D-C016-0F84-AF31-1B6B91F3ECBF}"/>
          </ac:cxnSpMkLst>
        </pc:cxnChg>
        <pc:cxnChg chg="mod">
          <ac:chgData name="Rao, Jia" userId="S::jia.rao@uta.edu::20023150-97fb-4995-8cc2-bf7095f159d8" providerId="AD" clId="Web-{156AA2AF-195D-D257-3DA9-4A292881F488}" dt="2023-09-18T02:54:49.459" v="0"/>
          <ac:cxnSpMkLst>
            <pc:docMk/>
            <pc:sldMk cId="173755055" sldId="272"/>
            <ac:cxnSpMk id="167" creationId="{D0CA879F-D5A8-821D-E106-688B23EF00AD}"/>
          </ac:cxnSpMkLst>
        </pc:cxnChg>
        <pc:cxnChg chg="mod">
          <ac:chgData name="Rao, Jia" userId="S::jia.rao@uta.edu::20023150-97fb-4995-8cc2-bf7095f159d8" providerId="AD" clId="Web-{156AA2AF-195D-D257-3DA9-4A292881F488}" dt="2023-09-18T02:54:49.459" v="0"/>
          <ac:cxnSpMkLst>
            <pc:docMk/>
            <pc:sldMk cId="173755055" sldId="272"/>
            <ac:cxnSpMk id="169" creationId="{E5471264-0F5D-972A-E99D-86D74FB5CE5F}"/>
          </ac:cxnSpMkLst>
        </pc:cxnChg>
        <pc:cxnChg chg="mod">
          <ac:chgData name="Rao, Jia" userId="S::jia.rao@uta.edu::20023150-97fb-4995-8cc2-bf7095f159d8" providerId="AD" clId="Web-{156AA2AF-195D-D257-3DA9-4A292881F488}" dt="2023-09-18T02:54:49.459" v="0"/>
          <ac:cxnSpMkLst>
            <pc:docMk/>
            <pc:sldMk cId="173755055" sldId="272"/>
            <ac:cxnSpMk id="172" creationId="{4B00C43B-33C1-6A58-EE65-ADACFD857218}"/>
          </ac:cxnSpMkLst>
        </pc:cxnChg>
        <pc:cxnChg chg="mod">
          <ac:chgData name="Rao, Jia" userId="S::jia.rao@uta.edu::20023150-97fb-4995-8cc2-bf7095f159d8" providerId="AD" clId="Web-{156AA2AF-195D-D257-3DA9-4A292881F488}" dt="2023-09-18T02:54:49.459" v="0"/>
          <ac:cxnSpMkLst>
            <pc:docMk/>
            <pc:sldMk cId="173755055" sldId="272"/>
            <ac:cxnSpMk id="174" creationId="{9F84E191-395B-2C28-C321-31C71E4EDD4E}"/>
          </ac:cxnSpMkLst>
        </pc:cxnChg>
        <pc:cxnChg chg="mod">
          <ac:chgData name="Rao, Jia" userId="S::jia.rao@uta.edu::20023150-97fb-4995-8cc2-bf7095f159d8" providerId="AD" clId="Web-{156AA2AF-195D-D257-3DA9-4A292881F488}" dt="2023-09-18T02:54:49.459" v="0"/>
          <ac:cxnSpMkLst>
            <pc:docMk/>
            <pc:sldMk cId="173755055" sldId="272"/>
            <ac:cxnSpMk id="176" creationId="{00BDFD8B-3CA1-A9FB-3925-5E6EB4DAF30E}"/>
          </ac:cxnSpMkLst>
        </pc:cxnChg>
        <pc:cxnChg chg="mod">
          <ac:chgData name="Rao, Jia" userId="S::jia.rao@uta.edu::20023150-97fb-4995-8cc2-bf7095f159d8" providerId="AD" clId="Web-{156AA2AF-195D-D257-3DA9-4A292881F488}" dt="2023-09-18T02:54:49.459" v="0"/>
          <ac:cxnSpMkLst>
            <pc:docMk/>
            <pc:sldMk cId="173755055" sldId="272"/>
            <ac:cxnSpMk id="178" creationId="{BCF1BE9C-D064-7FE1-8261-C119A794F9FC}"/>
          </ac:cxnSpMkLst>
        </pc:cxnChg>
      </pc:sldChg>
      <pc:sldChg chg="modSp mod modClrScheme chgLayout">
        <pc:chgData name="Rao, Jia" userId="S::jia.rao@uta.edu::20023150-97fb-4995-8cc2-bf7095f159d8" providerId="AD" clId="Web-{156AA2AF-195D-D257-3DA9-4A292881F488}" dt="2023-09-18T03:39:08.428" v="21"/>
        <pc:sldMkLst>
          <pc:docMk/>
          <pc:sldMk cId="3628507428" sldId="273"/>
        </pc:sldMkLst>
        <pc:spChg chg="mod">
          <ac:chgData name="Rao, Jia" userId="S::jia.rao@uta.edu::20023150-97fb-4995-8cc2-bf7095f159d8" providerId="AD" clId="Web-{156AA2AF-195D-D257-3DA9-4A292881F488}" dt="2023-09-18T02:54:49.459" v="0"/>
          <ac:spMkLst>
            <pc:docMk/>
            <pc:sldMk cId="3628507428" sldId="273"/>
            <ac:spMk id="2" creationId="{20F20779-DCC0-1531-2234-9D81B0BB4B84}"/>
          </ac:spMkLst>
        </pc:spChg>
        <pc:spChg chg="mod">
          <ac:chgData name="Rao, Jia" userId="S::jia.rao@uta.edu::20023150-97fb-4995-8cc2-bf7095f159d8" providerId="AD" clId="Web-{156AA2AF-195D-D257-3DA9-4A292881F488}" dt="2023-09-18T02:54:49.459" v="0"/>
          <ac:spMkLst>
            <pc:docMk/>
            <pc:sldMk cId="3628507428" sldId="273"/>
            <ac:spMk id="9" creationId="{713106ED-9687-DD56-F9FF-4A012F7CE777}"/>
          </ac:spMkLst>
        </pc:spChg>
      </pc:sldChg>
      <pc:sldChg chg="modSp mod modClrScheme chgLayout">
        <pc:chgData name="Rao, Jia" userId="S::jia.rao@uta.edu::20023150-97fb-4995-8cc2-bf7095f159d8" providerId="AD" clId="Web-{156AA2AF-195D-D257-3DA9-4A292881F488}" dt="2023-09-18T03:39:08.428" v="21"/>
        <pc:sldMkLst>
          <pc:docMk/>
          <pc:sldMk cId="3284714465" sldId="274"/>
        </pc:sldMkLst>
        <pc:spChg chg="mod">
          <ac:chgData name="Rao, Jia" userId="S::jia.rao@uta.edu::20023150-97fb-4995-8cc2-bf7095f159d8" providerId="AD" clId="Web-{156AA2AF-195D-D257-3DA9-4A292881F488}" dt="2023-09-18T02:54:49.459" v="0"/>
          <ac:spMkLst>
            <pc:docMk/>
            <pc:sldMk cId="3284714465" sldId="274"/>
            <ac:spMk id="2" creationId="{C2618870-723F-9EEB-EA59-2793D616EC41}"/>
          </ac:spMkLst>
        </pc:spChg>
        <pc:spChg chg="mod">
          <ac:chgData name="Rao, Jia" userId="S::jia.rao@uta.edu::20023150-97fb-4995-8cc2-bf7095f159d8" providerId="AD" clId="Web-{156AA2AF-195D-D257-3DA9-4A292881F488}" dt="2023-09-18T02:54:49.459" v="0"/>
          <ac:spMkLst>
            <pc:docMk/>
            <pc:sldMk cId="3284714465" sldId="274"/>
            <ac:spMk id="7" creationId="{BE41AB22-58C2-15BC-3EDA-FE1733130C08}"/>
          </ac:spMkLst>
        </pc:spChg>
        <pc:spChg chg="mod">
          <ac:chgData name="Rao, Jia" userId="S::jia.rao@uta.edu::20023150-97fb-4995-8cc2-bf7095f159d8" providerId="AD" clId="Web-{156AA2AF-195D-D257-3DA9-4A292881F488}" dt="2023-09-18T02:54:49.459" v="0"/>
          <ac:spMkLst>
            <pc:docMk/>
            <pc:sldMk cId="3284714465" sldId="274"/>
            <ac:spMk id="8" creationId="{C93875B6-FBD1-6BAE-4A2E-B43D9D87BEA1}"/>
          </ac:spMkLst>
        </pc:spChg>
        <pc:spChg chg="mod">
          <ac:chgData name="Rao, Jia" userId="S::jia.rao@uta.edu::20023150-97fb-4995-8cc2-bf7095f159d8" providerId="AD" clId="Web-{156AA2AF-195D-D257-3DA9-4A292881F488}" dt="2023-09-18T02:54:49.459" v="0"/>
          <ac:spMkLst>
            <pc:docMk/>
            <pc:sldMk cId="3284714465" sldId="274"/>
            <ac:spMk id="9" creationId="{99C93B75-56A5-42AA-229F-A2DE409FA7DB}"/>
          </ac:spMkLst>
        </pc:spChg>
        <pc:spChg chg="mod">
          <ac:chgData name="Rao, Jia" userId="S::jia.rao@uta.edu::20023150-97fb-4995-8cc2-bf7095f159d8" providerId="AD" clId="Web-{156AA2AF-195D-D257-3DA9-4A292881F488}" dt="2023-09-18T02:54:49.459" v="0"/>
          <ac:spMkLst>
            <pc:docMk/>
            <pc:sldMk cId="3284714465" sldId="274"/>
            <ac:spMk id="10" creationId="{8F005E80-800D-C3D8-32D9-9123EF2CE808}"/>
          </ac:spMkLst>
        </pc:spChg>
        <pc:spChg chg="mod">
          <ac:chgData name="Rao, Jia" userId="S::jia.rao@uta.edu::20023150-97fb-4995-8cc2-bf7095f159d8" providerId="AD" clId="Web-{156AA2AF-195D-D257-3DA9-4A292881F488}" dt="2023-09-18T02:54:49.459" v="0"/>
          <ac:spMkLst>
            <pc:docMk/>
            <pc:sldMk cId="3284714465" sldId="274"/>
            <ac:spMk id="11" creationId="{3C16FC3A-B6D1-5374-F3CF-BD53438BC4D2}"/>
          </ac:spMkLst>
        </pc:spChg>
        <pc:spChg chg="mod">
          <ac:chgData name="Rao, Jia" userId="S::jia.rao@uta.edu::20023150-97fb-4995-8cc2-bf7095f159d8" providerId="AD" clId="Web-{156AA2AF-195D-D257-3DA9-4A292881F488}" dt="2023-09-18T02:54:49.459" v="0"/>
          <ac:spMkLst>
            <pc:docMk/>
            <pc:sldMk cId="3284714465" sldId="274"/>
            <ac:spMk id="12" creationId="{977083FA-6806-A8A3-78EA-DD210D4D3559}"/>
          </ac:spMkLst>
        </pc:spChg>
        <pc:spChg chg="mod">
          <ac:chgData name="Rao, Jia" userId="S::jia.rao@uta.edu::20023150-97fb-4995-8cc2-bf7095f159d8" providerId="AD" clId="Web-{156AA2AF-195D-D257-3DA9-4A292881F488}" dt="2023-09-18T02:54:49.459" v="0"/>
          <ac:spMkLst>
            <pc:docMk/>
            <pc:sldMk cId="3284714465" sldId="274"/>
            <ac:spMk id="13" creationId="{EDB3A7FC-30D5-655D-0F12-5FA6758C8C85}"/>
          </ac:spMkLst>
        </pc:spChg>
        <pc:spChg chg="mod">
          <ac:chgData name="Rao, Jia" userId="S::jia.rao@uta.edu::20023150-97fb-4995-8cc2-bf7095f159d8" providerId="AD" clId="Web-{156AA2AF-195D-D257-3DA9-4A292881F488}" dt="2023-09-18T02:54:49.459" v="0"/>
          <ac:spMkLst>
            <pc:docMk/>
            <pc:sldMk cId="3284714465" sldId="274"/>
            <ac:spMk id="14" creationId="{43FAB60B-AD87-909D-A82A-047FC1980E71}"/>
          </ac:spMkLst>
        </pc:spChg>
        <pc:spChg chg="mod">
          <ac:chgData name="Rao, Jia" userId="S::jia.rao@uta.edu::20023150-97fb-4995-8cc2-bf7095f159d8" providerId="AD" clId="Web-{156AA2AF-195D-D257-3DA9-4A292881F488}" dt="2023-09-18T02:54:49.459" v="0"/>
          <ac:spMkLst>
            <pc:docMk/>
            <pc:sldMk cId="3284714465" sldId="274"/>
            <ac:spMk id="15" creationId="{341C2D7F-B24B-4761-82D7-2FB805BA389F}"/>
          </ac:spMkLst>
        </pc:spChg>
        <pc:spChg chg="mod">
          <ac:chgData name="Rao, Jia" userId="S::jia.rao@uta.edu::20023150-97fb-4995-8cc2-bf7095f159d8" providerId="AD" clId="Web-{156AA2AF-195D-D257-3DA9-4A292881F488}" dt="2023-09-18T02:54:49.459" v="0"/>
          <ac:spMkLst>
            <pc:docMk/>
            <pc:sldMk cId="3284714465" sldId="274"/>
            <ac:spMk id="16" creationId="{9640751E-CE43-806B-937E-B3C4756999DA}"/>
          </ac:spMkLst>
        </pc:spChg>
        <pc:spChg chg="mod">
          <ac:chgData name="Rao, Jia" userId="S::jia.rao@uta.edu::20023150-97fb-4995-8cc2-bf7095f159d8" providerId="AD" clId="Web-{156AA2AF-195D-D257-3DA9-4A292881F488}" dt="2023-09-18T02:54:49.459" v="0"/>
          <ac:spMkLst>
            <pc:docMk/>
            <pc:sldMk cId="3284714465" sldId="274"/>
            <ac:spMk id="17" creationId="{BECAAD2F-B029-E688-172C-55CA8CC55D18}"/>
          </ac:spMkLst>
        </pc:spChg>
        <pc:spChg chg="mod">
          <ac:chgData name="Rao, Jia" userId="S::jia.rao@uta.edu::20023150-97fb-4995-8cc2-bf7095f159d8" providerId="AD" clId="Web-{156AA2AF-195D-D257-3DA9-4A292881F488}" dt="2023-09-18T02:54:49.459" v="0"/>
          <ac:spMkLst>
            <pc:docMk/>
            <pc:sldMk cId="3284714465" sldId="274"/>
            <ac:spMk id="18" creationId="{CD473A10-EB29-597A-7C66-2EBD93C7D643}"/>
          </ac:spMkLst>
        </pc:spChg>
        <pc:spChg chg="mod">
          <ac:chgData name="Rao, Jia" userId="S::jia.rao@uta.edu::20023150-97fb-4995-8cc2-bf7095f159d8" providerId="AD" clId="Web-{156AA2AF-195D-D257-3DA9-4A292881F488}" dt="2023-09-18T02:54:49.459" v="0"/>
          <ac:spMkLst>
            <pc:docMk/>
            <pc:sldMk cId="3284714465" sldId="274"/>
            <ac:spMk id="19" creationId="{D009F0C7-F2B1-9291-C44B-744671021F0A}"/>
          </ac:spMkLst>
        </pc:spChg>
        <pc:spChg chg="mod">
          <ac:chgData name="Rao, Jia" userId="S::jia.rao@uta.edu::20023150-97fb-4995-8cc2-bf7095f159d8" providerId="AD" clId="Web-{156AA2AF-195D-D257-3DA9-4A292881F488}" dt="2023-09-18T02:54:49.459" v="0"/>
          <ac:spMkLst>
            <pc:docMk/>
            <pc:sldMk cId="3284714465" sldId="274"/>
            <ac:spMk id="23" creationId="{FE2BDEE2-A697-6E5B-4326-26A285BE1E62}"/>
          </ac:spMkLst>
        </pc:spChg>
        <pc:spChg chg="mod">
          <ac:chgData name="Rao, Jia" userId="S::jia.rao@uta.edu::20023150-97fb-4995-8cc2-bf7095f159d8" providerId="AD" clId="Web-{156AA2AF-195D-D257-3DA9-4A292881F488}" dt="2023-09-18T02:54:49.459" v="0"/>
          <ac:spMkLst>
            <pc:docMk/>
            <pc:sldMk cId="3284714465" sldId="274"/>
            <ac:spMk id="24" creationId="{7B83F305-9B16-B579-F36B-90ED694D5948}"/>
          </ac:spMkLst>
        </pc:spChg>
        <pc:spChg chg="mod">
          <ac:chgData name="Rao, Jia" userId="S::jia.rao@uta.edu::20023150-97fb-4995-8cc2-bf7095f159d8" providerId="AD" clId="Web-{156AA2AF-195D-D257-3DA9-4A292881F488}" dt="2023-09-18T02:54:49.459" v="0"/>
          <ac:spMkLst>
            <pc:docMk/>
            <pc:sldMk cId="3284714465" sldId="274"/>
            <ac:spMk id="45" creationId="{CBD3EF55-89E6-9076-6238-89597631BB7D}"/>
          </ac:spMkLst>
        </pc:spChg>
        <pc:spChg chg="mod">
          <ac:chgData name="Rao, Jia" userId="S::jia.rao@uta.edu::20023150-97fb-4995-8cc2-bf7095f159d8" providerId="AD" clId="Web-{156AA2AF-195D-D257-3DA9-4A292881F488}" dt="2023-09-18T02:54:49.459" v="0"/>
          <ac:spMkLst>
            <pc:docMk/>
            <pc:sldMk cId="3284714465" sldId="274"/>
            <ac:spMk id="47" creationId="{02D4CD19-CA65-C3F8-3742-AE5DB49FB3C0}"/>
          </ac:spMkLst>
        </pc:spChg>
        <pc:spChg chg="mod">
          <ac:chgData name="Rao, Jia" userId="S::jia.rao@uta.edu::20023150-97fb-4995-8cc2-bf7095f159d8" providerId="AD" clId="Web-{156AA2AF-195D-D257-3DA9-4A292881F488}" dt="2023-09-18T02:54:49.459" v="0"/>
          <ac:spMkLst>
            <pc:docMk/>
            <pc:sldMk cId="3284714465" sldId="274"/>
            <ac:spMk id="49" creationId="{47F089A5-7142-340A-658E-D138D6DA6436}"/>
          </ac:spMkLst>
        </pc:spChg>
        <pc:spChg chg="mod">
          <ac:chgData name="Rao, Jia" userId="S::jia.rao@uta.edu::20023150-97fb-4995-8cc2-bf7095f159d8" providerId="AD" clId="Web-{156AA2AF-195D-D257-3DA9-4A292881F488}" dt="2023-09-18T02:54:49.459" v="0"/>
          <ac:spMkLst>
            <pc:docMk/>
            <pc:sldMk cId="3284714465" sldId="274"/>
            <ac:spMk id="50" creationId="{45783ED2-2B77-BF00-8058-91855DF65FCE}"/>
          </ac:spMkLst>
        </pc:spChg>
        <pc:spChg chg="mod">
          <ac:chgData name="Rao, Jia" userId="S::jia.rao@uta.edu::20023150-97fb-4995-8cc2-bf7095f159d8" providerId="AD" clId="Web-{156AA2AF-195D-D257-3DA9-4A292881F488}" dt="2023-09-18T02:54:49.459" v="0"/>
          <ac:spMkLst>
            <pc:docMk/>
            <pc:sldMk cId="3284714465" sldId="274"/>
            <ac:spMk id="51" creationId="{A3312F09-6205-7B48-8177-88AC55002B79}"/>
          </ac:spMkLst>
        </pc:spChg>
        <pc:spChg chg="mod">
          <ac:chgData name="Rao, Jia" userId="S::jia.rao@uta.edu::20023150-97fb-4995-8cc2-bf7095f159d8" providerId="AD" clId="Web-{156AA2AF-195D-D257-3DA9-4A292881F488}" dt="2023-09-18T02:54:49.459" v="0"/>
          <ac:spMkLst>
            <pc:docMk/>
            <pc:sldMk cId="3284714465" sldId="274"/>
            <ac:spMk id="52" creationId="{F135CAB7-D99E-E2DB-E901-A3FAF9151492}"/>
          </ac:spMkLst>
        </pc:spChg>
        <pc:spChg chg="mod">
          <ac:chgData name="Rao, Jia" userId="S::jia.rao@uta.edu::20023150-97fb-4995-8cc2-bf7095f159d8" providerId="AD" clId="Web-{156AA2AF-195D-D257-3DA9-4A292881F488}" dt="2023-09-18T02:54:49.459" v="0"/>
          <ac:spMkLst>
            <pc:docMk/>
            <pc:sldMk cId="3284714465" sldId="274"/>
            <ac:spMk id="53" creationId="{C6280EEF-4D74-37FC-784B-97FC01B82499}"/>
          </ac:spMkLst>
        </pc:spChg>
        <pc:spChg chg="mod">
          <ac:chgData name="Rao, Jia" userId="S::jia.rao@uta.edu::20023150-97fb-4995-8cc2-bf7095f159d8" providerId="AD" clId="Web-{156AA2AF-195D-D257-3DA9-4A292881F488}" dt="2023-09-18T02:54:49.459" v="0"/>
          <ac:spMkLst>
            <pc:docMk/>
            <pc:sldMk cId="3284714465" sldId="274"/>
            <ac:spMk id="54" creationId="{154AD003-E4F7-4C01-8C89-B303F16BE904}"/>
          </ac:spMkLst>
        </pc:spChg>
        <pc:spChg chg="mod">
          <ac:chgData name="Rao, Jia" userId="S::jia.rao@uta.edu::20023150-97fb-4995-8cc2-bf7095f159d8" providerId="AD" clId="Web-{156AA2AF-195D-D257-3DA9-4A292881F488}" dt="2023-09-18T02:54:49.459" v="0"/>
          <ac:spMkLst>
            <pc:docMk/>
            <pc:sldMk cId="3284714465" sldId="274"/>
            <ac:spMk id="55" creationId="{FD65A718-6A5A-50B2-A2D6-BCA8E9A09F76}"/>
          </ac:spMkLst>
        </pc:spChg>
        <pc:spChg chg="mod">
          <ac:chgData name="Rao, Jia" userId="S::jia.rao@uta.edu::20023150-97fb-4995-8cc2-bf7095f159d8" providerId="AD" clId="Web-{156AA2AF-195D-D257-3DA9-4A292881F488}" dt="2023-09-18T02:54:49.459" v="0"/>
          <ac:spMkLst>
            <pc:docMk/>
            <pc:sldMk cId="3284714465" sldId="274"/>
            <ac:spMk id="56" creationId="{14463021-FF0E-7067-A320-1A9F112BB3E5}"/>
          </ac:spMkLst>
        </pc:spChg>
        <pc:spChg chg="mod">
          <ac:chgData name="Rao, Jia" userId="S::jia.rao@uta.edu::20023150-97fb-4995-8cc2-bf7095f159d8" providerId="AD" clId="Web-{156AA2AF-195D-D257-3DA9-4A292881F488}" dt="2023-09-18T02:54:49.459" v="0"/>
          <ac:spMkLst>
            <pc:docMk/>
            <pc:sldMk cId="3284714465" sldId="274"/>
            <ac:spMk id="59" creationId="{606F096F-62FA-A6F1-00F9-310CAA16D5A1}"/>
          </ac:spMkLst>
        </pc:spChg>
        <pc:spChg chg="mod">
          <ac:chgData name="Rao, Jia" userId="S::jia.rao@uta.edu::20023150-97fb-4995-8cc2-bf7095f159d8" providerId="AD" clId="Web-{156AA2AF-195D-D257-3DA9-4A292881F488}" dt="2023-09-18T02:54:49.459" v="0"/>
          <ac:spMkLst>
            <pc:docMk/>
            <pc:sldMk cId="3284714465" sldId="274"/>
            <ac:spMk id="82" creationId="{D678D987-88B3-67E9-1D4A-73C018B94C0B}"/>
          </ac:spMkLst>
        </pc:spChg>
        <pc:cxnChg chg="mod">
          <ac:chgData name="Rao, Jia" userId="S::jia.rao@uta.edu::20023150-97fb-4995-8cc2-bf7095f159d8" providerId="AD" clId="Web-{156AA2AF-195D-D257-3DA9-4A292881F488}" dt="2023-09-18T02:54:49.459" v="0"/>
          <ac:cxnSpMkLst>
            <pc:docMk/>
            <pc:sldMk cId="3284714465" sldId="274"/>
            <ac:cxnSpMk id="4" creationId="{39D2621B-14F2-3E08-3F99-F678EB480378}"/>
          </ac:cxnSpMkLst>
        </pc:cxnChg>
        <pc:cxnChg chg="mod">
          <ac:chgData name="Rao, Jia" userId="S::jia.rao@uta.edu::20023150-97fb-4995-8cc2-bf7095f159d8" providerId="AD" clId="Web-{156AA2AF-195D-D257-3DA9-4A292881F488}" dt="2023-09-18T02:54:49.459" v="0"/>
          <ac:cxnSpMkLst>
            <pc:docMk/>
            <pc:sldMk cId="3284714465" sldId="274"/>
            <ac:cxnSpMk id="5" creationId="{0DDD98FC-0B16-5048-581D-8A4E73E98E57}"/>
          </ac:cxnSpMkLst>
        </pc:cxnChg>
        <pc:cxnChg chg="mod">
          <ac:chgData name="Rao, Jia" userId="S::jia.rao@uta.edu::20023150-97fb-4995-8cc2-bf7095f159d8" providerId="AD" clId="Web-{156AA2AF-195D-D257-3DA9-4A292881F488}" dt="2023-09-18T02:54:49.459" v="0"/>
          <ac:cxnSpMkLst>
            <pc:docMk/>
            <pc:sldMk cId="3284714465" sldId="274"/>
            <ac:cxnSpMk id="6" creationId="{85C3AFA6-5A2E-C43B-15F5-6137A20F6DBE}"/>
          </ac:cxnSpMkLst>
        </pc:cxnChg>
        <pc:cxnChg chg="mod">
          <ac:chgData name="Rao, Jia" userId="S::jia.rao@uta.edu::20023150-97fb-4995-8cc2-bf7095f159d8" providerId="AD" clId="Web-{156AA2AF-195D-D257-3DA9-4A292881F488}" dt="2023-09-18T02:54:49.459" v="0"/>
          <ac:cxnSpMkLst>
            <pc:docMk/>
            <pc:sldMk cId="3284714465" sldId="274"/>
            <ac:cxnSpMk id="20" creationId="{9C31F942-E465-B445-9691-AA5238515B60}"/>
          </ac:cxnSpMkLst>
        </pc:cxnChg>
        <pc:cxnChg chg="mod">
          <ac:chgData name="Rao, Jia" userId="S::jia.rao@uta.edu::20023150-97fb-4995-8cc2-bf7095f159d8" providerId="AD" clId="Web-{156AA2AF-195D-D257-3DA9-4A292881F488}" dt="2023-09-18T02:54:49.459" v="0"/>
          <ac:cxnSpMkLst>
            <pc:docMk/>
            <pc:sldMk cId="3284714465" sldId="274"/>
            <ac:cxnSpMk id="21" creationId="{51DEBF91-5ACA-5662-C288-5FC2AF24803A}"/>
          </ac:cxnSpMkLst>
        </pc:cxnChg>
        <pc:cxnChg chg="mod">
          <ac:chgData name="Rao, Jia" userId="S::jia.rao@uta.edu::20023150-97fb-4995-8cc2-bf7095f159d8" providerId="AD" clId="Web-{156AA2AF-195D-D257-3DA9-4A292881F488}" dt="2023-09-18T02:54:49.459" v="0"/>
          <ac:cxnSpMkLst>
            <pc:docMk/>
            <pc:sldMk cId="3284714465" sldId="274"/>
            <ac:cxnSpMk id="22" creationId="{D5F25BE6-434D-D2A9-9715-6CF7D07DD214}"/>
          </ac:cxnSpMkLst>
        </pc:cxnChg>
        <pc:cxnChg chg="mod">
          <ac:chgData name="Rao, Jia" userId="S::jia.rao@uta.edu::20023150-97fb-4995-8cc2-bf7095f159d8" providerId="AD" clId="Web-{156AA2AF-195D-D257-3DA9-4A292881F488}" dt="2023-09-18T02:54:49.459" v="0"/>
          <ac:cxnSpMkLst>
            <pc:docMk/>
            <pc:sldMk cId="3284714465" sldId="274"/>
            <ac:cxnSpMk id="48" creationId="{2423EF60-C679-854A-7EB3-B9B80E266FDE}"/>
          </ac:cxnSpMkLst>
        </pc:cxnChg>
        <pc:cxnChg chg="mod">
          <ac:chgData name="Rao, Jia" userId="S::jia.rao@uta.edu::20023150-97fb-4995-8cc2-bf7095f159d8" providerId="AD" clId="Web-{156AA2AF-195D-D257-3DA9-4A292881F488}" dt="2023-09-18T02:54:49.459" v="0"/>
          <ac:cxnSpMkLst>
            <pc:docMk/>
            <pc:sldMk cId="3284714465" sldId="274"/>
            <ac:cxnSpMk id="57" creationId="{27AE5802-242A-DA73-4B84-4C6266D7922B}"/>
          </ac:cxnSpMkLst>
        </pc:cxnChg>
        <pc:cxnChg chg="mod">
          <ac:chgData name="Rao, Jia" userId="S::jia.rao@uta.edu::20023150-97fb-4995-8cc2-bf7095f159d8" providerId="AD" clId="Web-{156AA2AF-195D-D257-3DA9-4A292881F488}" dt="2023-09-18T02:54:49.459" v="0"/>
          <ac:cxnSpMkLst>
            <pc:docMk/>
            <pc:sldMk cId="3284714465" sldId="274"/>
            <ac:cxnSpMk id="58" creationId="{9D133B88-CA60-139B-DECB-C4FB1EF7D43F}"/>
          </ac:cxnSpMkLst>
        </pc:cxnChg>
      </pc:sldChg>
      <pc:sldChg chg="modSp mod modClrScheme chgLayout">
        <pc:chgData name="Rao, Jia" userId="S::jia.rao@uta.edu::20023150-97fb-4995-8cc2-bf7095f159d8" providerId="AD" clId="Web-{156AA2AF-195D-D257-3DA9-4A292881F488}" dt="2023-09-18T03:39:08.428" v="21"/>
        <pc:sldMkLst>
          <pc:docMk/>
          <pc:sldMk cId="703539478" sldId="275"/>
        </pc:sldMkLst>
        <pc:spChg chg="mod">
          <ac:chgData name="Rao, Jia" userId="S::jia.rao@uta.edu::20023150-97fb-4995-8cc2-bf7095f159d8" providerId="AD" clId="Web-{156AA2AF-195D-D257-3DA9-4A292881F488}" dt="2023-09-18T02:54:49.459" v="0"/>
          <ac:spMkLst>
            <pc:docMk/>
            <pc:sldMk cId="703539478" sldId="275"/>
            <ac:spMk id="7" creationId="{2CFC6190-E876-DEA3-88E0-2584EFB37900}"/>
          </ac:spMkLst>
        </pc:spChg>
        <pc:spChg chg="mod">
          <ac:chgData name="Rao, Jia" userId="S::jia.rao@uta.edu::20023150-97fb-4995-8cc2-bf7095f159d8" providerId="AD" clId="Web-{156AA2AF-195D-D257-3DA9-4A292881F488}" dt="2023-09-18T02:54:49.459" v="0"/>
          <ac:spMkLst>
            <pc:docMk/>
            <pc:sldMk cId="703539478" sldId="275"/>
            <ac:spMk id="9" creationId="{D01C32A0-354D-44C2-A854-CFAB608B5724}"/>
          </ac:spMkLst>
        </pc:spChg>
        <pc:graphicFrameChg chg="mod modGraphic">
          <ac:chgData name="Rao, Jia" userId="S::jia.rao@uta.edu::20023150-97fb-4995-8cc2-bf7095f159d8" providerId="AD" clId="Web-{156AA2AF-195D-D257-3DA9-4A292881F488}" dt="2023-09-18T02:54:49.459" v="0"/>
          <ac:graphicFrameMkLst>
            <pc:docMk/>
            <pc:sldMk cId="703539478" sldId="275"/>
            <ac:graphicFrameMk id="8" creationId="{54C863CF-242D-DD31-43DB-5A4CE9ACF8E8}"/>
          </ac:graphicFrameMkLst>
        </pc:graphicFrameChg>
      </pc:sldChg>
      <pc:sldChg chg="modSp mod modClrScheme chgLayout">
        <pc:chgData name="Rao, Jia" userId="S::jia.rao@uta.edu::20023150-97fb-4995-8cc2-bf7095f159d8" providerId="AD" clId="Web-{156AA2AF-195D-D257-3DA9-4A292881F488}" dt="2023-09-18T03:39:08.428" v="21"/>
        <pc:sldMkLst>
          <pc:docMk/>
          <pc:sldMk cId="2408412031" sldId="276"/>
        </pc:sldMkLst>
        <pc:spChg chg="mod">
          <ac:chgData name="Rao, Jia" userId="S::jia.rao@uta.edu::20023150-97fb-4995-8cc2-bf7095f159d8" providerId="AD" clId="Web-{156AA2AF-195D-D257-3DA9-4A292881F488}" dt="2023-09-18T02:54:49.459" v="0"/>
          <ac:spMkLst>
            <pc:docMk/>
            <pc:sldMk cId="2408412031" sldId="276"/>
            <ac:spMk id="2" creationId="{C2618870-723F-9EEB-EA59-2793D616EC41}"/>
          </ac:spMkLst>
        </pc:spChg>
        <pc:spChg chg="mod">
          <ac:chgData name="Rao, Jia" userId="S::jia.rao@uta.edu::20023150-97fb-4995-8cc2-bf7095f159d8" providerId="AD" clId="Web-{156AA2AF-195D-D257-3DA9-4A292881F488}" dt="2023-09-18T02:54:49.459" v="0"/>
          <ac:spMkLst>
            <pc:docMk/>
            <pc:sldMk cId="2408412031" sldId="276"/>
            <ac:spMk id="41" creationId="{B05FB447-4946-89CC-4FF6-3169AFE863E7}"/>
          </ac:spMkLst>
        </pc:spChg>
        <pc:spChg chg="mod">
          <ac:chgData name="Rao, Jia" userId="S::jia.rao@uta.edu::20023150-97fb-4995-8cc2-bf7095f159d8" providerId="AD" clId="Web-{156AA2AF-195D-D257-3DA9-4A292881F488}" dt="2023-09-18T02:54:49.459" v="0"/>
          <ac:spMkLst>
            <pc:docMk/>
            <pc:sldMk cId="2408412031" sldId="276"/>
            <ac:spMk id="45" creationId="{CBD3EF55-89E6-9076-6238-89597631BB7D}"/>
          </ac:spMkLst>
        </pc:spChg>
        <pc:picChg chg="mod">
          <ac:chgData name="Rao, Jia" userId="S::jia.rao@uta.edu::20023150-97fb-4995-8cc2-bf7095f159d8" providerId="AD" clId="Web-{156AA2AF-195D-D257-3DA9-4A292881F488}" dt="2023-09-18T02:54:49.459" v="0"/>
          <ac:picMkLst>
            <pc:docMk/>
            <pc:sldMk cId="2408412031" sldId="276"/>
            <ac:picMk id="40" creationId="{7282A01F-E88D-BB20-CADE-8EE3B33AB6D0}"/>
          </ac:picMkLst>
        </pc:picChg>
      </pc:sldChg>
      <pc:sldChg chg="modSp mod modClrScheme chgLayout">
        <pc:chgData name="Rao, Jia" userId="S::jia.rao@uta.edu::20023150-97fb-4995-8cc2-bf7095f159d8" providerId="AD" clId="Web-{156AA2AF-195D-D257-3DA9-4A292881F488}" dt="2023-09-18T03:39:08.428" v="21"/>
        <pc:sldMkLst>
          <pc:docMk/>
          <pc:sldMk cId="1818963378" sldId="277"/>
        </pc:sldMkLst>
        <pc:spChg chg="mod">
          <ac:chgData name="Rao, Jia" userId="S::jia.rao@uta.edu::20023150-97fb-4995-8cc2-bf7095f159d8" providerId="AD" clId="Web-{156AA2AF-195D-D257-3DA9-4A292881F488}" dt="2023-09-18T02:54:49.459" v="0"/>
          <ac:spMkLst>
            <pc:docMk/>
            <pc:sldMk cId="1818963378" sldId="277"/>
            <ac:spMk id="2" creationId="{C2618870-723F-9EEB-EA59-2793D616EC41}"/>
          </ac:spMkLst>
        </pc:spChg>
        <pc:spChg chg="mod">
          <ac:chgData name="Rao, Jia" userId="S::jia.rao@uta.edu::20023150-97fb-4995-8cc2-bf7095f159d8" providerId="AD" clId="Web-{156AA2AF-195D-D257-3DA9-4A292881F488}" dt="2023-09-18T02:54:49.459" v="0"/>
          <ac:spMkLst>
            <pc:docMk/>
            <pc:sldMk cId="1818963378" sldId="277"/>
            <ac:spMk id="4" creationId="{7F5470DB-CA56-5B79-C115-F5B40DB34B8D}"/>
          </ac:spMkLst>
        </pc:spChg>
        <pc:spChg chg="mod">
          <ac:chgData name="Rao, Jia" userId="S::jia.rao@uta.edu::20023150-97fb-4995-8cc2-bf7095f159d8" providerId="AD" clId="Web-{156AA2AF-195D-D257-3DA9-4A292881F488}" dt="2023-09-18T02:54:49.459" v="0"/>
          <ac:spMkLst>
            <pc:docMk/>
            <pc:sldMk cId="1818963378" sldId="277"/>
            <ac:spMk id="5" creationId="{48A3A552-394D-88BD-3984-F3F571B72AA9}"/>
          </ac:spMkLst>
        </pc:spChg>
        <pc:spChg chg="mod">
          <ac:chgData name="Rao, Jia" userId="S::jia.rao@uta.edu::20023150-97fb-4995-8cc2-bf7095f159d8" providerId="AD" clId="Web-{156AA2AF-195D-D257-3DA9-4A292881F488}" dt="2023-09-18T02:54:49.459" v="0"/>
          <ac:spMkLst>
            <pc:docMk/>
            <pc:sldMk cId="1818963378" sldId="277"/>
            <ac:spMk id="8" creationId="{62C0D53D-EAAA-6CEE-2A2F-00FEBBB50097}"/>
          </ac:spMkLst>
        </pc:spChg>
        <pc:spChg chg="mod">
          <ac:chgData name="Rao, Jia" userId="S::jia.rao@uta.edu::20023150-97fb-4995-8cc2-bf7095f159d8" providerId="AD" clId="Web-{156AA2AF-195D-D257-3DA9-4A292881F488}" dt="2023-09-18T02:54:49.459" v="0"/>
          <ac:spMkLst>
            <pc:docMk/>
            <pc:sldMk cId="1818963378" sldId="277"/>
            <ac:spMk id="9" creationId="{CA460A96-2E2D-57CB-016A-714975440544}"/>
          </ac:spMkLst>
        </pc:spChg>
        <pc:spChg chg="mod">
          <ac:chgData name="Rao, Jia" userId="S::jia.rao@uta.edu::20023150-97fb-4995-8cc2-bf7095f159d8" providerId="AD" clId="Web-{156AA2AF-195D-D257-3DA9-4A292881F488}" dt="2023-09-18T02:54:49.459" v="0"/>
          <ac:spMkLst>
            <pc:docMk/>
            <pc:sldMk cId="1818963378" sldId="277"/>
            <ac:spMk id="10" creationId="{02991C8A-0563-497B-D486-B2E5F968C3F4}"/>
          </ac:spMkLst>
        </pc:spChg>
        <pc:spChg chg="mod">
          <ac:chgData name="Rao, Jia" userId="S::jia.rao@uta.edu::20023150-97fb-4995-8cc2-bf7095f159d8" providerId="AD" clId="Web-{156AA2AF-195D-D257-3DA9-4A292881F488}" dt="2023-09-18T02:54:49.459" v="0"/>
          <ac:spMkLst>
            <pc:docMk/>
            <pc:sldMk cId="1818963378" sldId="277"/>
            <ac:spMk id="11" creationId="{DB38A91E-9316-4EA3-54B8-5F770562824B}"/>
          </ac:spMkLst>
        </pc:spChg>
        <pc:spChg chg="mod">
          <ac:chgData name="Rao, Jia" userId="S::jia.rao@uta.edu::20023150-97fb-4995-8cc2-bf7095f159d8" providerId="AD" clId="Web-{156AA2AF-195D-D257-3DA9-4A292881F488}" dt="2023-09-18T02:54:49.459" v="0"/>
          <ac:spMkLst>
            <pc:docMk/>
            <pc:sldMk cId="1818963378" sldId="277"/>
            <ac:spMk id="21" creationId="{9E3163DF-D9C6-5783-3541-5C607D3DE7E3}"/>
          </ac:spMkLst>
        </pc:spChg>
        <pc:spChg chg="mod">
          <ac:chgData name="Rao, Jia" userId="S::jia.rao@uta.edu::20023150-97fb-4995-8cc2-bf7095f159d8" providerId="AD" clId="Web-{156AA2AF-195D-D257-3DA9-4A292881F488}" dt="2023-09-18T02:54:49.459" v="0"/>
          <ac:spMkLst>
            <pc:docMk/>
            <pc:sldMk cId="1818963378" sldId="277"/>
            <ac:spMk id="39" creationId="{75F16B45-5E9A-B8B4-374D-397857CC40DE}"/>
          </ac:spMkLst>
        </pc:spChg>
        <pc:spChg chg="mod">
          <ac:chgData name="Rao, Jia" userId="S::jia.rao@uta.edu::20023150-97fb-4995-8cc2-bf7095f159d8" providerId="AD" clId="Web-{156AA2AF-195D-D257-3DA9-4A292881F488}" dt="2023-09-18T02:54:49.459" v="0"/>
          <ac:spMkLst>
            <pc:docMk/>
            <pc:sldMk cId="1818963378" sldId="277"/>
            <ac:spMk id="40" creationId="{98A078EC-821F-1263-D12D-08CA6A0C6348}"/>
          </ac:spMkLst>
        </pc:spChg>
        <pc:spChg chg="mod">
          <ac:chgData name="Rao, Jia" userId="S::jia.rao@uta.edu::20023150-97fb-4995-8cc2-bf7095f159d8" providerId="AD" clId="Web-{156AA2AF-195D-D257-3DA9-4A292881F488}" dt="2023-09-18T02:54:49.459" v="0"/>
          <ac:spMkLst>
            <pc:docMk/>
            <pc:sldMk cId="1818963378" sldId="277"/>
            <ac:spMk id="45" creationId="{CBD3EF55-89E6-9076-6238-89597631BB7D}"/>
          </ac:spMkLst>
        </pc:spChg>
        <pc:cxnChg chg="mod">
          <ac:chgData name="Rao, Jia" userId="S::jia.rao@uta.edu::20023150-97fb-4995-8cc2-bf7095f159d8" providerId="AD" clId="Web-{156AA2AF-195D-D257-3DA9-4A292881F488}" dt="2023-09-18T02:54:49.459" v="0"/>
          <ac:cxnSpMkLst>
            <pc:docMk/>
            <pc:sldMk cId="1818963378" sldId="277"/>
            <ac:cxnSpMk id="7" creationId="{1077BE80-A891-1CDA-6B32-0E5D2D117518}"/>
          </ac:cxnSpMkLst>
        </pc:cxnChg>
        <pc:cxnChg chg="mod">
          <ac:chgData name="Rao, Jia" userId="S::jia.rao@uta.edu::20023150-97fb-4995-8cc2-bf7095f159d8" providerId="AD" clId="Web-{156AA2AF-195D-D257-3DA9-4A292881F488}" dt="2023-09-18T02:54:49.459" v="0"/>
          <ac:cxnSpMkLst>
            <pc:docMk/>
            <pc:sldMk cId="1818963378" sldId="277"/>
            <ac:cxnSpMk id="14" creationId="{7A998CE0-9513-8FFA-FA78-D5BE6755797A}"/>
          </ac:cxnSpMkLst>
        </pc:cxnChg>
        <pc:cxnChg chg="mod">
          <ac:chgData name="Rao, Jia" userId="S::jia.rao@uta.edu::20023150-97fb-4995-8cc2-bf7095f159d8" providerId="AD" clId="Web-{156AA2AF-195D-D257-3DA9-4A292881F488}" dt="2023-09-18T02:54:49.459" v="0"/>
          <ac:cxnSpMkLst>
            <pc:docMk/>
            <pc:sldMk cId="1818963378" sldId="277"/>
            <ac:cxnSpMk id="22" creationId="{941DCF68-78FC-4911-0F6C-D5F214D236B9}"/>
          </ac:cxnSpMkLst>
        </pc:cxnChg>
        <pc:cxnChg chg="mod">
          <ac:chgData name="Rao, Jia" userId="S::jia.rao@uta.edu::20023150-97fb-4995-8cc2-bf7095f159d8" providerId="AD" clId="Web-{156AA2AF-195D-D257-3DA9-4A292881F488}" dt="2023-09-18T02:54:49.459" v="0"/>
          <ac:cxnSpMkLst>
            <pc:docMk/>
            <pc:sldMk cId="1818963378" sldId="277"/>
            <ac:cxnSpMk id="27" creationId="{3AC14759-9C59-0C78-5584-5CD0E5F60EE7}"/>
          </ac:cxnSpMkLst>
        </pc:cxnChg>
        <pc:cxnChg chg="mod">
          <ac:chgData name="Rao, Jia" userId="S::jia.rao@uta.edu::20023150-97fb-4995-8cc2-bf7095f159d8" providerId="AD" clId="Web-{156AA2AF-195D-D257-3DA9-4A292881F488}" dt="2023-09-18T02:54:49.459" v="0"/>
          <ac:cxnSpMkLst>
            <pc:docMk/>
            <pc:sldMk cId="1818963378" sldId="277"/>
            <ac:cxnSpMk id="30" creationId="{9D56AEEC-90F1-471C-ABB1-7A2F69776A2D}"/>
          </ac:cxnSpMkLst>
        </pc:cxnChg>
        <pc:cxnChg chg="mod">
          <ac:chgData name="Rao, Jia" userId="S::jia.rao@uta.edu::20023150-97fb-4995-8cc2-bf7095f159d8" providerId="AD" clId="Web-{156AA2AF-195D-D257-3DA9-4A292881F488}" dt="2023-09-18T02:54:49.459" v="0"/>
          <ac:cxnSpMkLst>
            <pc:docMk/>
            <pc:sldMk cId="1818963378" sldId="277"/>
            <ac:cxnSpMk id="34" creationId="{EA23DD15-0643-EDF1-103D-B2326D962780}"/>
          </ac:cxnSpMkLst>
        </pc:cxnChg>
        <pc:cxnChg chg="mod">
          <ac:chgData name="Rao, Jia" userId="S::jia.rao@uta.edu::20023150-97fb-4995-8cc2-bf7095f159d8" providerId="AD" clId="Web-{156AA2AF-195D-D257-3DA9-4A292881F488}" dt="2023-09-18T02:54:49.459" v="0"/>
          <ac:cxnSpMkLst>
            <pc:docMk/>
            <pc:sldMk cId="1818963378" sldId="277"/>
            <ac:cxnSpMk id="36" creationId="{19C06458-F7D2-3060-BD00-FD3E851DC688}"/>
          </ac:cxnSpMkLst>
        </pc:cxnChg>
        <pc:cxnChg chg="mod">
          <ac:chgData name="Rao, Jia" userId="S::jia.rao@uta.edu::20023150-97fb-4995-8cc2-bf7095f159d8" providerId="AD" clId="Web-{156AA2AF-195D-D257-3DA9-4A292881F488}" dt="2023-09-18T02:54:49.459" v="0"/>
          <ac:cxnSpMkLst>
            <pc:docMk/>
            <pc:sldMk cId="1818963378" sldId="277"/>
            <ac:cxnSpMk id="38" creationId="{1D89C94B-FAB7-D591-D22F-FC30EE221DCD}"/>
          </ac:cxnSpMkLst>
        </pc:cxnChg>
      </pc:sldChg>
      <pc:sldChg chg="modSp mod modClrScheme chgLayout">
        <pc:chgData name="Rao, Jia" userId="S::jia.rao@uta.edu::20023150-97fb-4995-8cc2-bf7095f159d8" providerId="AD" clId="Web-{156AA2AF-195D-D257-3DA9-4A292881F488}" dt="2023-09-18T03:39:08.428" v="21"/>
        <pc:sldMkLst>
          <pc:docMk/>
          <pc:sldMk cId="876974993" sldId="278"/>
        </pc:sldMkLst>
        <pc:spChg chg="mod">
          <ac:chgData name="Rao, Jia" userId="S::jia.rao@uta.edu::20023150-97fb-4995-8cc2-bf7095f159d8" providerId="AD" clId="Web-{156AA2AF-195D-D257-3DA9-4A292881F488}" dt="2023-09-18T02:54:49.459" v="0"/>
          <ac:spMkLst>
            <pc:docMk/>
            <pc:sldMk cId="876974993" sldId="278"/>
            <ac:spMk id="2" creationId="{C2618870-723F-9EEB-EA59-2793D616EC41}"/>
          </ac:spMkLst>
        </pc:spChg>
        <pc:spChg chg="mod">
          <ac:chgData name="Rao, Jia" userId="S::jia.rao@uta.edu::20023150-97fb-4995-8cc2-bf7095f159d8" providerId="AD" clId="Web-{156AA2AF-195D-D257-3DA9-4A292881F488}" dt="2023-09-18T02:54:49.459" v="0"/>
          <ac:spMkLst>
            <pc:docMk/>
            <pc:sldMk cId="876974993" sldId="278"/>
            <ac:spMk id="5" creationId="{D7A4E69D-F616-B28E-CDC6-691718360434}"/>
          </ac:spMkLst>
        </pc:spChg>
        <pc:spChg chg="mod">
          <ac:chgData name="Rao, Jia" userId="S::jia.rao@uta.edu::20023150-97fb-4995-8cc2-bf7095f159d8" providerId="AD" clId="Web-{156AA2AF-195D-D257-3DA9-4A292881F488}" dt="2023-09-18T02:54:49.459" v="0"/>
          <ac:spMkLst>
            <pc:docMk/>
            <pc:sldMk cId="876974993" sldId="278"/>
            <ac:spMk id="9" creationId="{06DDD429-13FD-5B27-F8FF-8BC5575AE246}"/>
          </ac:spMkLst>
        </pc:spChg>
        <pc:spChg chg="mod">
          <ac:chgData name="Rao, Jia" userId="S::jia.rao@uta.edu::20023150-97fb-4995-8cc2-bf7095f159d8" providerId="AD" clId="Web-{156AA2AF-195D-D257-3DA9-4A292881F488}" dt="2023-09-18T02:54:49.459" v="0"/>
          <ac:spMkLst>
            <pc:docMk/>
            <pc:sldMk cId="876974993" sldId="278"/>
            <ac:spMk id="12" creationId="{96956DC2-DE4B-1553-BE75-103304DAB71C}"/>
          </ac:spMkLst>
        </pc:spChg>
        <pc:spChg chg="mod">
          <ac:chgData name="Rao, Jia" userId="S::jia.rao@uta.edu::20023150-97fb-4995-8cc2-bf7095f159d8" providerId="AD" clId="Web-{156AA2AF-195D-D257-3DA9-4A292881F488}" dt="2023-09-18T02:54:49.459" v="0"/>
          <ac:spMkLst>
            <pc:docMk/>
            <pc:sldMk cId="876974993" sldId="278"/>
            <ac:spMk id="15" creationId="{6A03FF32-2C39-E59C-7E17-63FD89626BD1}"/>
          </ac:spMkLst>
        </pc:spChg>
        <pc:spChg chg="mod">
          <ac:chgData name="Rao, Jia" userId="S::jia.rao@uta.edu::20023150-97fb-4995-8cc2-bf7095f159d8" providerId="AD" clId="Web-{156AA2AF-195D-D257-3DA9-4A292881F488}" dt="2023-09-18T02:54:49.459" v="0"/>
          <ac:spMkLst>
            <pc:docMk/>
            <pc:sldMk cId="876974993" sldId="278"/>
            <ac:spMk id="23" creationId="{8824E6B7-25A1-5F42-DA4B-E6C81E1170BA}"/>
          </ac:spMkLst>
        </pc:spChg>
        <pc:spChg chg="mod">
          <ac:chgData name="Rao, Jia" userId="S::jia.rao@uta.edu::20023150-97fb-4995-8cc2-bf7095f159d8" providerId="AD" clId="Web-{156AA2AF-195D-D257-3DA9-4A292881F488}" dt="2023-09-18T02:54:49.459" v="0"/>
          <ac:spMkLst>
            <pc:docMk/>
            <pc:sldMk cId="876974993" sldId="278"/>
            <ac:spMk id="24" creationId="{67522A1D-3746-C9EB-B375-02099F388DBE}"/>
          </ac:spMkLst>
        </pc:spChg>
        <pc:spChg chg="mod">
          <ac:chgData name="Rao, Jia" userId="S::jia.rao@uta.edu::20023150-97fb-4995-8cc2-bf7095f159d8" providerId="AD" clId="Web-{156AA2AF-195D-D257-3DA9-4A292881F488}" dt="2023-09-18T02:54:49.459" v="0"/>
          <ac:spMkLst>
            <pc:docMk/>
            <pc:sldMk cId="876974993" sldId="278"/>
            <ac:spMk id="25" creationId="{BC0428ED-9E36-A602-1FCC-3A4AA8FB0456}"/>
          </ac:spMkLst>
        </pc:spChg>
        <pc:spChg chg="mod">
          <ac:chgData name="Rao, Jia" userId="S::jia.rao@uta.edu::20023150-97fb-4995-8cc2-bf7095f159d8" providerId="AD" clId="Web-{156AA2AF-195D-D257-3DA9-4A292881F488}" dt="2023-09-18T02:54:49.459" v="0"/>
          <ac:spMkLst>
            <pc:docMk/>
            <pc:sldMk cId="876974993" sldId="278"/>
            <ac:spMk id="26" creationId="{ED48C111-03FA-00A9-1CCA-B3801C4B0926}"/>
          </ac:spMkLst>
        </pc:spChg>
        <pc:spChg chg="mod">
          <ac:chgData name="Rao, Jia" userId="S::jia.rao@uta.edu::20023150-97fb-4995-8cc2-bf7095f159d8" providerId="AD" clId="Web-{156AA2AF-195D-D257-3DA9-4A292881F488}" dt="2023-09-18T02:54:49.459" v="0"/>
          <ac:spMkLst>
            <pc:docMk/>
            <pc:sldMk cId="876974993" sldId="278"/>
            <ac:spMk id="27" creationId="{DD6C7F1A-DD06-4588-FDB9-F9466243952F}"/>
          </ac:spMkLst>
        </pc:spChg>
        <pc:spChg chg="mod">
          <ac:chgData name="Rao, Jia" userId="S::jia.rao@uta.edu::20023150-97fb-4995-8cc2-bf7095f159d8" providerId="AD" clId="Web-{156AA2AF-195D-D257-3DA9-4A292881F488}" dt="2023-09-18T02:54:49.459" v="0"/>
          <ac:spMkLst>
            <pc:docMk/>
            <pc:sldMk cId="876974993" sldId="278"/>
            <ac:spMk id="28" creationId="{43944559-5D4E-E03D-7629-635C3BE9A88C}"/>
          </ac:spMkLst>
        </pc:spChg>
        <pc:spChg chg="mod">
          <ac:chgData name="Rao, Jia" userId="S::jia.rao@uta.edu::20023150-97fb-4995-8cc2-bf7095f159d8" providerId="AD" clId="Web-{156AA2AF-195D-D257-3DA9-4A292881F488}" dt="2023-09-18T02:54:49.459" v="0"/>
          <ac:spMkLst>
            <pc:docMk/>
            <pc:sldMk cId="876974993" sldId="278"/>
            <ac:spMk id="31" creationId="{85882483-2DD7-F799-B384-4336DF478C68}"/>
          </ac:spMkLst>
        </pc:spChg>
        <pc:spChg chg="mod">
          <ac:chgData name="Rao, Jia" userId="S::jia.rao@uta.edu::20023150-97fb-4995-8cc2-bf7095f159d8" providerId="AD" clId="Web-{156AA2AF-195D-D257-3DA9-4A292881F488}" dt="2023-09-18T02:54:49.459" v="0"/>
          <ac:spMkLst>
            <pc:docMk/>
            <pc:sldMk cId="876974993" sldId="278"/>
            <ac:spMk id="34" creationId="{EBDD60FC-3D6E-EB5E-5550-4D0DAB36129F}"/>
          </ac:spMkLst>
        </pc:spChg>
        <pc:spChg chg="mod">
          <ac:chgData name="Rao, Jia" userId="S::jia.rao@uta.edu::20023150-97fb-4995-8cc2-bf7095f159d8" providerId="AD" clId="Web-{156AA2AF-195D-D257-3DA9-4A292881F488}" dt="2023-09-18T02:54:49.459" v="0"/>
          <ac:spMkLst>
            <pc:docMk/>
            <pc:sldMk cId="876974993" sldId="278"/>
            <ac:spMk id="37" creationId="{884FF6E2-752E-B36C-1543-B566BBCC69A6}"/>
          </ac:spMkLst>
        </pc:spChg>
        <pc:spChg chg="mod">
          <ac:chgData name="Rao, Jia" userId="S::jia.rao@uta.edu::20023150-97fb-4995-8cc2-bf7095f159d8" providerId="AD" clId="Web-{156AA2AF-195D-D257-3DA9-4A292881F488}" dt="2023-09-18T02:54:49.459" v="0"/>
          <ac:spMkLst>
            <pc:docMk/>
            <pc:sldMk cId="876974993" sldId="278"/>
            <ac:spMk id="44" creationId="{ED18E103-14C8-A33A-5331-2713D106D01B}"/>
          </ac:spMkLst>
        </pc:spChg>
        <pc:spChg chg="mod">
          <ac:chgData name="Rao, Jia" userId="S::jia.rao@uta.edu::20023150-97fb-4995-8cc2-bf7095f159d8" providerId="AD" clId="Web-{156AA2AF-195D-D257-3DA9-4A292881F488}" dt="2023-09-18T02:54:49.459" v="0"/>
          <ac:spMkLst>
            <pc:docMk/>
            <pc:sldMk cId="876974993" sldId="278"/>
            <ac:spMk id="46" creationId="{DA9165D0-0B4F-8A71-D350-AC3379779E57}"/>
          </ac:spMkLst>
        </pc:spChg>
        <pc:spChg chg="mod">
          <ac:chgData name="Rao, Jia" userId="S::jia.rao@uta.edu::20023150-97fb-4995-8cc2-bf7095f159d8" providerId="AD" clId="Web-{156AA2AF-195D-D257-3DA9-4A292881F488}" dt="2023-09-18T02:54:49.459" v="0"/>
          <ac:spMkLst>
            <pc:docMk/>
            <pc:sldMk cId="876974993" sldId="278"/>
            <ac:spMk id="47" creationId="{3AFC36C2-7FDB-A823-E88B-E35CDAF75AFA}"/>
          </ac:spMkLst>
        </pc:spChg>
        <pc:spChg chg="mod">
          <ac:chgData name="Rao, Jia" userId="S::jia.rao@uta.edu::20023150-97fb-4995-8cc2-bf7095f159d8" providerId="AD" clId="Web-{156AA2AF-195D-D257-3DA9-4A292881F488}" dt="2023-09-18T02:54:49.459" v="0"/>
          <ac:spMkLst>
            <pc:docMk/>
            <pc:sldMk cId="876974993" sldId="278"/>
            <ac:spMk id="48" creationId="{208C039B-59DD-EE36-39B4-F535140A168A}"/>
          </ac:spMkLst>
        </pc:spChg>
        <pc:spChg chg="mod">
          <ac:chgData name="Rao, Jia" userId="S::jia.rao@uta.edu::20023150-97fb-4995-8cc2-bf7095f159d8" providerId="AD" clId="Web-{156AA2AF-195D-D257-3DA9-4A292881F488}" dt="2023-09-18T02:54:49.459" v="0"/>
          <ac:spMkLst>
            <pc:docMk/>
            <pc:sldMk cId="876974993" sldId="278"/>
            <ac:spMk id="49" creationId="{0B6CBA1C-4678-3CFF-F98A-56AE1B5240F4}"/>
          </ac:spMkLst>
        </pc:spChg>
        <pc:spChg chg="mod">
          <ac:chgData name="Rao, Jia" userId="S::jia.rao@uta.edu::20023150-97fb-4995-8cc2-bf7095f159d8" providerId="AD" clId="Web-{156AA2AF-195D-D257-3DA9-4A292881F488}" dt="2023-09-18T02:54:49.459" v="0"/>
          <ac:spMkLst>
            <pc:docMk/>
            <pc:sldMk cId="876974993" sldId="278"/>
            <ac:spMk id="58" creationId="{4337F1AB-2A2F-CE07-53D6-C8A519333EE9}"/>
          </ac:spMkLst>
        </pc:spChg>
        <pc:spChg chg="mod">
          <ac:chgData name="Rao, Jia" userId="S::jia.rao@uta.edu::20023150-97fb-4995-8cc2-bf7095f159d8" providerId="AD" clId="Web-{156AA2AF-195D-D257-3DA9-4A292881F488}" dt="2023-09-18T02:54:49.459" v="0"/>
          <ac:spMkLst>
            <pc:docMk/>
            <pc:sldMk cId="876974993" sldId="278"/>
            <ac:spMk id="64" creationId="{ED5A7AC9-4DF3-18DB-7B8C-43964A9735FE}"/>
          </ac:spMkLst>
        </pc:spChg>
        <pc:spChg chg="mod">
          <ac:chgData name="Rao, Jia" userId="S::jia.rao@uta.edu::20023150-97fb-4995-8cc2-bf7095f159d8" providerId="AD" clId="Web-{156AA2AF-195D-D257-3DA9-4A292881F488}" dt="2023-09-18T02:54:49.459" v="0"/>
          <ac:spMkLst>
            <pc:docMk/>
            <pc:sldMk cId="876974993" sldId="278"/>
            <ac:spMk id="67" creationId="{3D647A9B-BBB9-3BE2-9090-6B9A891C4416}"/>
          </ac:spMkLst>
        </pc:spChg>
        <pc:spChg chg="mod">
          <ac:chgData name="Rao, Jia" userId="S::jia.rao@uta.edu::20023150-97fb-4995-8cc2-bf7095f159d8" providerId="AD" clId="Web-{156AA2AF-195D-D257-3DA9-4A292881F488}" dt="2023-09-18T02:54:49.459" v="0"/>
          <ac:spMkLst>
            <pc:docMk/>
            <pc:sldMk cId="876974993" sldId="278"/>
            <ac:spMk id="68" creationId="{24D1A1E7-B7C1-4354-9834-FAC285AA0EBA}"/>
          </ac:spMkLst>
        </pc:spChg>
        <pc:spChg chg="mod">
          <ac:chgData name="Rao, Jia" userId="S::jia.rao@uta.edu::20023150-97fb-4995-8cc2-bf7095f159d8" providerId="AD" clId="Web-{156AA2AF-195D-D257-3DA9-4A292881F488}" dt="2023-09-18T02:54:49.459" v="0"/>
          <ac:spMkLst>
            <pc:docMk/>
            <pc:sldMk cId="876974993" sldId="278"/>
            <ac:spMk id="70" creationId="{9A828909-48CC-4DAA-752E-12F2D6F839A3}"/>
          </ac:spMkLst>
        </pc:spChg>
        <pc:spChg chg="mod">
          <ac:chgData name="Rao, Jia" userId="S::jia.rao@uta.edu::20023150-97fb-4995-8cc2-bf7095f159d8" providerId="AD" clId="Web-{156AA2AF-195D-D257-3DA9-4A292881F488}" dt="2023-09-18T02:54:49.459" v="0"/>
          <ac:spMkLst>
            <pc:docMk/>
            <pc:sldMk cId="876974993" sldId="278"/>
            <ac:spMk id="71" creationId="{5B84659E-5CF4-24DA-A1C9-2BA272F95EF8}"/>
          </ac:spMkLst>
        </pc:spChg>
        <pc:spChg chg="mod">
          <ac:chgData name="Rao, Jia" userId="S::jia.rao@uta.edu::20023150-97fb-4995-8cc2-bf7095f159d8" providerId="AD" clId="Web-{156AA2AF-195D-D257-3DA9-4A292881F488}" dt="2023-09-18T02:54:49.459" v="0"/>
          <ac:spMkLst>
            <pc:docMk/>
            <pc:sldMk cId="876974993" sldId="278"/>
            <ac:spMk id="72" creationId="{398B8C73-94DE-C90D-5ADB-79D99563DE19}"/>
          </ac:spMkLst>
        </pc:spChg>
        <pc:cxnChg chg="mod">
          <ac:chgData name="Rao, Jia" userId="S::jia.rao@uta.edu::20023150-97fb-4995-8cc2-bf7095f159d8" providerId="AD" clId="Web-{156AA2AF-195D-D257-3DA9-4A292881F488}" dt="2023-09-18T02:54:49.459" v="0"/>
          <ac:cxnSpMkLst>
            <pc:docMk/>
            <pc:sldMk cId="876974993" sldId="278"/>
            <ac:cxnSpMk id="7" creationId="{B8E0019A-366F-8B24-E7F7-D6C1B3C566A9}"/>
          </ac:cxnSpMkLst>
        </pc:cxnChg>
        <pc:cxnChg chg="mod">
          <ac:chgData name="Rao, Jia" userId="S::jia.rao@uta.edu::20023150-97fb-4995-8cc2-bf7095f159d8" providerId="AD" clId="Web-{156AA2AF-195D-D257-3DA9-4A292881F488}" dt="2023-09-18T02:54:49.459" v="0"/>
          <ac:cxnSpMkLst>
            <pc:docMk/>
            <pc:sldMk cId="876974993" sldId="278"/>
            <ac:cxnSpMk id="8" creationId="{5805CBC6-6586-CEB2-67D2-213A9CA8BF69}"/>
          </ac:cxnSpMkLst>
        </pc:cxnChg>
        <pc:cxnChg chg="mod">
          <ac:chgData name="Rao, Jia" userId="S::jia.rao@uta.edu::20023150-97fb-4995-8cc2-bf7095f159d8" providerId="AD" clId="Web-{156AA2AF-195D-D257-3DA9-4A292881F488}" dt="2023-09-18T02:54:49.459" v="0"/>
          <ac:cxnSpMkLst>
            <pc:docMk/>
            <pc:sldMk cId="876974993" sldId="278"/>
            <ac:cxnSpMk id="10" creationId="{597444D8-9D0D-192E-AE5E-066DF73FC125}"/>
          </ac:cxnSpMkLst>
        </pc:cxnChg>
        <pc:cxnChg chg="mod">
          <ac:chgData name="Rao, Jia" userId="S::jia.rao@uta.edu::20023150-97fb-4995-8cc2-bf7095f159d8" providerId="AD" clId="Web-{156AA2AF-195D-D257-3DA9-4A292881F488}" dt="2023-09-18T02:54:49.459" v="0"/>
          <ac:cxnSpMkLst>
            <pc:docMk/>
            <pc:sldMk cId="876974993" sldId="278"/>
            <ac:cxnSpMk id="11" creationId="{591CBEDA-F51B-1249-FFAA-1630330F7D7B}"/>
          </ac:cxnSpMkLst>
        </pc:cxnChg>
        <pc:cxnChg chg="mod">
          <ac:chgData name="Rao, Jia" userId="S::jia.rao@uta.edu::20023150-97fb-4995-8cc2-bf7095f159d8" providerId="AD" clId="Web-{156AA2AF-195D-D257-3DA9-4A292881F488}" dt="2023-09-18T02:54:49.459" v="0"/>
          <ac:cxnSpMkLst>
            <pc:docMk/>
            <pc:sldMk cId="876974993" sldId="278"/>
            <ac:cxnSpMk id="13" creationId="{D2BD6629-41E4-F272-DD50-4A0AA3B0F02E}"/>
          </ac:cxnSpMkLst>
        </pc:cxnChg>
        <pc:cxnChg chg="mod">
          <ac:chgData name="Rao, Jia" userId="S::jia.rao@uta.edu::20023150-97fb-4995-8cc2-bf7095f159d8" providerId="AD" clId="Web-{156AA2AF-195D-D257-3DA9-4A292881F488}" dt="2023-09-18T02:54:49.459" v="0"/>
          <ac:cxnSpMkLst>
            <pc:docMk/>
            <pc:sldMk cId="876974993" sldId="278"/>
            <ac:cxnSpMk id="14" creationId="{37F50795-CA16-76F6-26AB-04103C44418A}"/>
          </ac:cxnSpMkLst>
        </pc:cxnChg>
        <pc:cxnChg chg="mod">
          <ac:chgData name="Rao, Jia" userId="S::jia.rao@uta.edu::20023150-97fb-4995-8cc2-bf7095f159d8" providerId="AD" clId="Web-{156AA2AF-195D-D257-3DA9-4A292881F488}" dt="2023-09-18T02:54:49.459" v="0"/>
          <ac:cxnSpMkLst>
            <pc:docMk/>
            <pc:sldMk cId="876974993" sldId="278"/>
            <ac:cxnSpMk id="16" creationId="{6AE56FE1-7EB2-69A3-4883-D0344C40AD2A}"/>
          </ac:cxnSpMkLst>
        </pc:cxnChg>
        <pc:cxnChg chg="mod">
          <ac:chgData name="Rao, Jia" userId="S::jia.rao@uta.edu::20023150-97fb-4995-8cc2-bf7095f159d8" providerId="AD" clId="Web-{156AA2AF-195D-D257-3DA9-4A292881F488}" dt="2023-09-18T02:54:49.459" v="0"/>
          <ac:cxnSpMkLst>
            <pc:docMk/>
            <pc:sldMk cId="876974993" sldId="278"/>
            <ac:cxnSpMk id="17" creationId="{263DC7AD-5C3C-288D-C97C-8CDEF0DDEE1E}"/>
          </ac:cxnSpMkLst>
        </pc:cxnChg>
        <pc:cxnChg chg="mod">
          <ac:chgData name="Rao, Jia" userId="S::jia.rao@uta.edu::20023150-97fb-4995-8cc2-bf7095f159d8" providerId="AD" clId="Web-{156AA2AF-195D-D257-3DA9-4A292881F488}" dt="2023-09-18T02:54:49.459" v="0"/>
          <ac:cxnSpMkLst>
            <pc:docMk/>
            <pc:sldMk cId="876974993" sldId="278"/>
            <ac:cxnSpMk id="19" creationId="{D5E1D829-1F60-10D6-1DF7-9024904B9083}"/>
          </ac:cxnSpMkLst>
        </pc:cxnChg>
        <pc:cxnChg chg="mod">
          <ac:chgData name="Rao, Jia" userId="S::jia.rao@uta.edu::20023150-97fb-4995-8cc2-bf7095f159d8" providerId="AD" clId="Web-{156AA2AF-195D-D257-3DA9-4A292881F488}" dt="2023-09-18T02:54:49.459" v="0"/>
          <ac:cxnSpMkLst>
            <pc:docMk/>
            <pc:sldMk cId="876974993" sldId="278"/>
            <ac:cxnSpMk id="20" creationId="{E43119FA-554A-CE96-8ACE-63A7EFE07ABE}"/>
          </ac:cxnSpMkLst>
        </pc:cxnChg>
        <pc:cxnChg chg="mod">
          <ac:chgData name="Rao, Jia" userId="S::jia.rao@uta.edu::20023150-97fb-4995-8cc2-bf7095f159d8" providerId="AD" clId="Web-{156AA2AF-195D-D257-3DA9-4A292881F488}" dt="2023-09-18T02:54:49.459" v="0"/>
          <ac:cxnSpMkLst>
            <pc:docMk/>
            <pc:sldMk cId="876974993" sldId="278"/>
            <ac:cxnSpMk id="21" creationId="{B5B49AFD-AB9F-C198-488E-6BE65FE3BA00}"/>
          </ac:cxnSpMkLst>
        </pc:cxnChg>
        <pc:cxnChg chg="mod">
          <ac:chgData name="Rao, Jia" userId="S::jia.rao@uta.edu::20023150-97fb-4995-8cc2-bf7095f159d8" providerId="AD" clId="Web-{156AA2AF-195D-D257-3DA9-4A292881F488}" dt="2023-09-18T02:54:49.459" v="0"/>
          <ac:cxnSpMkLst>
            <pc:docMk/>
            <pc:sldMk cId="876974993" sldId="278"/>
            <ac:cxnSpMk id="22" creationId="{59165733-3494-C0EA-8ECA-2CEF991F4AD7}"/>
          </ac:cxnSpMkLst>
        </pc:cxnChg>
        <pc:cxnChg chg="mod">
          <ac:chgData name="Rao, Jia" userId="S::jia.rao@uta.edu::20023150-97fb-4995-8cc2-bf7095f159d8" providerId="AD" clId="Web-{156AA2AF-195D-D257-3DA9-4A292881F488}" dt="2023-09-18T02:54:49.459" v="0"/>
          <ac:cxnSpMkLst>
            <pc:docMk/>
            <pc:sldMk cId="876974993" sldId="278"/>
            <ac:cxnSpMk id="29" creationId="{5A278B51-720C-8530-E2E2-B98AAB77B65F}"/>
          </ac:cxnSpMkLst>
        </pc:cxnChg>
        <pc:cxnChg chg="mod">
          <ac:chgData name="Rao, Jia" userId="S::jia.rao@uta.edu::20023150-97fb-4995-8cc2-bf7095f159d8" providerId="AD" clId="Web-{156AA2AF-195D-D257-3DA9-4A292881F488}" dt="2023-09-18T02:54:49.459" v="0"/>
          <ac:cxnSpMkLst>
            <pc:docMk/>
            <pc:sldMk cId="876974993" sldId="278"/>
            <ac:cxnSpMk id="30" creationId="{47AFDF78-D233-2496-F5F0-D5D74E9A31DF}"/>
          </ac:cxnSpMkLst>
        </pc:cxnChg>
        <pc:cxnChg chg="mod">
          <ac:chgData name="Rao, Jia" userId="S::jia.rao@uta.edu::20023150-97fb-4995-8cc2-bf7095f159d8" providerId="AD" clId="Web-{156AA2AF-195D-D257-3DA9-4A292881F488}" dt="2023-09-18T02:54:49.459" v="0"/>
          <ac:cxnSpMkLst>
            <pc:docMk/>
            <pc:sldMk cId="876974993" sldId="278"/>
            <ac:cxnSpMk id="32" creationId="{64AE886A-B849-881D-7C58-7A03C9E4964B}"/>
          </ac:cxnSpMkLst>
        </pc:cxnChg>
        <pc:cxnChg chg="mod">
          <ac:chgData name="Rao, Jia" userId="S::jia.rao@uta.edu::20023150-97fb-4995-8cc2-bf7095f159d8" providerId="AD" clId="Web-{156AA2AF-195D-D257-3DA9-4A292881F488}" dt="2023-09-18T02:54:49.459" v="0"/>
          <ac:cxnSpMkLst>
            <pc:docMk/>
            <pc:sldMk cId="876974993" sldId="278"/>
            <ac:cxnSpMk id="33" creationId="{D0102A85-519A-B7B6-1C51-6600206A8CFC}"/>
          </ac:cxnSpMkLst>
        </pc:cxnChg>
        <pc:cxnChg chg="mod">
          <ac:chgData name="Rao, Jia" userId="S::jia.rao@uta.edu::20023150-97fb-4995-8cc2-bf7095f159d8" providerId="AD" clId="Web-{156AA2AF-195D-D257-3DA9-4A292881F488}" dt="2023-09-18T02:54:49.459" v="0"/>
          <ac:cxnSpMkLst>
            <pc:docMk/>
            <pc:sldMk cId="876974993" sldId="278"/>
            <ac:cxnSpMk id="35" creationId="{184931B4-D008-A13C-97DC-D36D2CBAA903}"/>
          </ac:cxnSpMkLst>
        </pc:cxnChg>
        <pc:cxnChg chg="mod">
          <ac:chgData name="Rao, Jia" userId="S::jia.rao@uta.edu::20023150-97fb-4995-8cc2-bf7095f159d8" providerId="AD" clId="Web-{156AA2AF-195D-D257-3DA9-4A292881F488}" dt="2023-09-18T02:54:49.459" v="0"/>
          <ac:cxnSpMkLst>
            <pc:docMk/>
            <pc:sldMk cId="876974993" sldId="278"/>
            <ac:cxnSpMk id="36" creationId="{E97395A6-5A61-16F4-6035-8149E6BAAE68}"/>
          </ac:cxnSpMkLst>
        </pc:cxnChg>
        <pc:cxnChg chg="mod">
          <ac:chgData name="Rao, Jia" userId="S::jia.rao@uta.edu::20023150-97fb-4995-8cc2-bf7095f159d8" providerId="AD" clId="Web-{156AA2AF-195D-D257-3DA9-4A292881F488}" dt="2023-09-18T02:54:49.459" v="0"/>
          <ac:cxnSpMkLst>
            <pc:docMk/>
            <pc:sldMk cId="876974993" sldId="278"/>
            <ac:cxnSpMk id="38" creationId="{1281E968-F1E3-3B42-3527-9D007BFB610A}"/>
          </ac:cxnSpMkLst>
        </pc:cxnChg>
        <pc:cxnChg chg="mod">
          <ac:chgData name="Rao, Jia" userId="S::jia.rao@uta.edu::20023150-97fb-4995-8cc2-bf7095f159d8" providerId="AD" clId="Web-{156AA2AF-195D-D257-3DA9-4A292881F488}" dt="2023-09-18T02:54:49.459" v="0"/>
          <ac:cxnSpMkLst>
            <pc:docMk/>
            <pc:sldMk cId="876974993" sldId="278"/>
            <ac:cxnSpMk id="39" creationId="{C6E0529E-B81F-F8C3-3241-21BF88569E49}"/>
          </ac:cxnSpMkLst>
        </pc:cxnChg>
        <pc:cxnChg chg="mod">
          <ac:chgData name="Rao, Jia" userId="S::jia.rao@uta.edu::20023150-97fb-4995-8cc2-bf7095f159d8" providerId="AD" clId="Web-{156AA2AF-195D-D257-3DA9-4A292881F488}" dt="2023-09-18T02:54:49.459" v="0"/>
          <ac:cxnSpMkLst>
            <pc:docMk/>
            <pc:sldMk cId="876974993" sldId="278"/>
            <ac:cxnSpMk id="40" creationId="{824F09D7-9660-7189-D21A-4C6C3551AE52}"/>
          </ac:cxnSpMkLst>
        </pc:cxnChg>
        <pc:cxnChg chg="mod">
          <ac:chgData name="Rao, Jia" userId="S::jia.rao@uta.edu::20023150-97fb-4995-8cc2-bf7095f159d8" providerId="AD" clId="Web-{156AA2AF-195D-D257-3DA9-4A292881F488}" dt="2023-09-18T02:54:49.459" v="0"/>
          <ac:cxnSpMkLst>
            <pc:docMk/>
            <pc:sldMk cId="876974993" sldId="278"/>
            <ac:cxnSpMk id="41" creationId="{813F7B85-AADC-F10B-F9B4-003874C1A1D3}"/>
          </ac:cxnSpMkLst>
        </pc:cxnChg>
        <pc:cxnChg chg="mod">
          <ac:chgData name="Rao, Jia" userId="S::jia.rao@uta.edu::20023150-97fb-4995-8cc2-bf7095f159d8" providerId="AD" clId="Web-{156AA2AF-195D-D257-3DA9-4A292881F488}" dt="2023-09-18T02:54:49.459" v="0"/>
          <ac:cxnSpMkLst>
            <pc:docMk/>
            <pc:sldMk cId="876974993" sldId="278"/>
            <ac:cxnSpMk id="42" creationId="{5C402168-23A5-9195-078B-3BEB19A38FC0}"/>
          </ac:cxnSpMkLst>
        </pc:cxnChg>
        <pc:cxnChg chg="mod">
          <ac:chgData name="Rao, Jia" userId="S::jia.rao@uta.edu::20023150-97fb-4995-8cc2-bf7095f159d8" providerId="AD" clId="Web-{156AA2AF-195D-D257-3DA9-4A292881F488}" dt="2023-09-18T02:54:49.459" v="0"/>
          <ac:cxnSpMkLst>
            <pc:docMk/>
            <pc:sldMk cId="876974993" sldId="278"/>
            <ac:cxnSpMk id="43" creationId="{B483D83C-6672-454D-3F76-42FFFBD59EFE}"/>
          </ac:cxnSpMkLst>
        </pc:cxnChg>
        <pc:cxnChg chg="mod">
          <ac:chgData name="Rao, Jia" userId="S::jia.rao@uta.edu::20023150-97fb-4995-8cc2-bf7095f159d8" providerId="AD" clId="Web-{156AA2AF-195D-D257-3DA9-4A292881F488}" dt="2023-09-18T02:54:49.459" v="0"/>
          <ac:cxnSpMkLst>
            <pc:docMk/>
            <pc:sldMk cId="876974993" sldId="278"/>
            <ac:cxnSpMk id="51" creationId="{59D940B2-16D6-8310-0B53-9DB75A9C69EA}"/>
          </ac:cxnSpMkLst>
        </pc:cxnChg>
        <pc:cxnChg chg="mod">
          <ac:chgData name="Rao, Jia" userId="S::jia.rao@uta.edu::20023150-97fb-4995-8cc2-bf7095f159d8" providerId="AD" clId="Web-{156AA2AF-195D-D257-3DA9-4A292881F488}" dt="2023-09-18T02:54:49.459" v="0"/>
          <ac:cxnSpMkLst>
            <pc:docMk/>
            <pc:sldMk cId="876974993" sldId="278"/>
            <ac:cxnSpMk id="54" creationId="{1C4D8B23-A1BB-146C-532E-4912D977F5F1}"/>
          </ac:cxnSpMkLst>
        </pc:cxnChg>
        <pc:cxnChg chg="mod">
          <ac:chgData name="Rao, Jia" userId="S::jia.rao@uta.edu::20023150-97fb-4995-8cc2-bf7095f159d8" providerId="AD" clId="Web-{156AA2AF-195D-D257-3DA9-4A292881F488}" dt="2023-09-18T02:54:49.459" v="0"/>
          <ac:cxnSpMkLst>
            <pc:docMk/>
            <pc:sldMk cId="876974993" sldId="278"/>
            <ac:cxnSpMk id="55" creationId="{D7A05DD2-A1F4-952D-612B-7DEE29E1D1C0}"/>
          </ac:cxnSpMkLst>
        </pc:cxnChg>
        <pc:cxnChg chg="mod">
          <ac:chgData name="Rao, Jia" userId="S::jia.rao@uta.edu::20023150-97fb-4995-8cc2-bf7095f159d8" providerId="AD" clId="Web-{156AA2AF-195D-D257-3DA9-4A292881F488}" dt="2023-09-18T02:54:49.459" v="0"/>
          <ac:cxnSpMkLst>
            <pc:docMk/>
            <pc:sldMk cId="876974993" sldId="278"/>
            <ac:cxnSpMk id="56" creationId="{DA9D874C-9778-76F0-D7F9-23CB80F3FC30}"/>
          </ac:cxnSpMkLst>
        </pc:cxnChg>
        <pc:cxnChg chg="mod">
          <ac:chgData name="Rao, Jia" userId="S::jia.rao@uta.edu::20023150-97fb-4995-8cc2-bf7095f159d8" providerId="AD" clId="Web-{156AA2AF-195D-D257-3DA9-4A292881F488}" dt="2023-09-18T02:54:49.459" v="0"/>
          <ac:cxnSpMkLst>
            <pc:docMk/>
            <pc:sldMk cId="876974993" sldId="278"/>
            <ac:cxnSpMk id="57" creationId="{758258C5-BDB2-785A-1ED3-D1DAAA2A5BD1}"/>
          </ac:cxnSpMkLst>
        </pc:cxnChg>
        <pc:cxnChg chg="mod">
          <ac:chgData name="Rao, Jia" userId="S::jia.rao@uta.edu::20023150-97fb-4995-8cc2-bf7095f159d8" providerId="AD" clId="Web-{156AA2AF-195D-D257-3DA9-4A292881F488}" dt="2023-09-18T02:54:49.459" v="0"/>
          <ac:cxnSpMkLst>
            <pc:docMk/>
            <pc:sldMk cId="876974993" sldId="278"/>
            <ac:cxnSpMk id="63" creationId="{72F8F687-6101-8F7F-E935-9B0E51F8C9DC}"/>
          </ac:cxnSpMkLst>
        </pc:cxnChg>
        <pc:cxnChg chg="mod">
          <ac:chgData name="Rao, Jia" userId="S::jia.rao@uta.edu::20023150-97fb-4995-8cc2-bf7095f159d8" providerId="AD" clId="Web-{156AA2AF-195D-D257-3DA9-4A292881F488}" dt="2023-09-18T02:54:49.459" v="0"/>
          <ac:cxnSpMkLst>
            <pc:docMk/>
            <pc:sldMk cId="876974993" sldId="278"/>
            <ac:cxnSpMk id="66" creationId="{C52AC037-CD8C-7425-F58E-27AC553E365D}"/>
          </ac:cxnSpMkLst>
        </pc:cxnChg>
        <pc:cxnChg chg="mod">
          <ac:chgData name="Rao, Jia" userId="S::jia.rao@uta.edu::20023150-97fb-4995-8cc2-bf7095f159d8" providerId="AD" clId="Web-{156AA2AF-195D-D257-3DA9-4A292881F488}" dt="2023-09-18T02:54:49.459" v="0"/>
          <ac:cxnSpMkLst>
            <pc:docMk/>
            <pc:sldMk cId="876974993" sldId="278"/>
            <ac:cxnSpMk id="69" creationId="{56ACF937-F4C9-6266-08AA-30A669C3CC12}"/>
          </ac:cxnSpMkLst>
        </pc:cxnChg>
      </pc:sldChg>
      <pc:sldChg chg="modSp mod modClrScheme chgLayout">
        <pc:chgData name="Rao, Jia" userId="S::jia.rao@uta.edu::20023150-97fb-4995-8cc2-bf7095f159d8" providerId="AD" clId="Web-{156AA2AF-195D-D257-3DA9-4A292881F488}" dt="2023-09-18T03:39:08.428" v="21"/>
        <pc:sldMkLst>
          <pc:docMk/>
          <pc:sldMk cId="1133055350" sldId="279"/>
        </pc:sldMkLst>
        <pc:spChg chg="mod">
          <ac:chgData name="Rao, Jia" userId="S::jia.rao@uta.edu::20023150-97fb-4995-8cc2-bf7095f159d8" providerId="AD" clId="Web-{156AA2AF-195D-D257-3DA9-4A292881F488}" dt="2023-09-18T02:54:49.459" v="0"/>
          <ac:spMkLst>
            <pc:docMk/>
            <pc:sldMk cId="1133055350" sldId="279"/>
            <ac:spMk id="2" creationId="{C2618870-723F-9EEB-EA59-2793D616EC41}"/>
          </ac:spMkLst>
        </pc:spChg>
        <pc:spChg chg="mod">
          <ac:chgData name="Rao, Jia" userId="S::jia.rao@uta.edu::20023150-97fb-4995-8cc2-bf7095f159d8" providerId="AD" clId="Web-{156AA2AF-195D-D257-3DA9-4A292881F488}" dt="2023-09-18T02:54:49.459" v="0"/>
          <ac:spMkLst>
            <pc:docMk/>
            <pc:sldMk cId="1133055350" sldId="279"/>
            <ac:spMk id="3" creationId="{7EA04BDF-9D8A-5B11-F5BD-9DE5E80E706C}"/>
          </ac:spMkLst>
        </pc:spChg>
        <pc:spChg chg="mod">
          <ac:chgData name="Rao, Jia" userId="S::jia.rao@uta.edu::20023150-97fb-4995-8cc2-bf7095f159d8" providerId="AD" clId="Web-{156AA2AF-195D-D257-3DA9-4A292881F488}" dt="2023-09-18T02:54:49.459" v="0"/>
          <ac:spMkLst>
            <pc:docMk/>
            <pc:sldMk cId="1133055350" sldId="279"/>
            <ac:spMk id="4" creationId="{0A8DA29D-68F3-47D8-BC22-EAE5507EBC20}"/>
          </ac:spMkLst>
        </pc:spChg>
        <pc:spChg chg="mod">
          <ac:chgData name="Rao, Jia" userId="S::jia.rao@uta.edu::20023150-97fb-4995-8cc2-bf7095f159d8" providerId="AD" clId="Web-{156AA2AF-195D-D257-3DA9-4A292881F488}" dt="2023-09-18T02:54:49.459" v="0"/>
          <ac:spMkLst>
            <pc:docMk/>
            <pc:sldMk cId="1133055350" sldId="279"/>
            <ac:spMk id="6" creationId="{C4EED780-0F2A-783C-C699-2CDE1B9FF648}"/>
          </ac:spMkLst>
        </pc:spChg>
        <pc:spChg chg="mod">
          <ac:chgData name="Rao, Jia" userId="S::jia.rao@uta.edu::20023150-97fb-4995-8cc2-bf7095f159d8" providerId="AD" clId="Web-{156AA2AF-195D-D257-3DA9-4A292881F488}" dt="2023-09-18T02:54:49.459" v="0"/>
          <ac:spMkLst>
            <pc:docMk/>
            <pc:sldMk cId="1133055350" sldId="279"/>
            <ac:spMk id="18" creationId="{52CBEAB4-B46A-07D6-4A54-A6114C79042F}"/>
          </ac:spMkLst>
        </pc:spChg>
        <pc:spChg chg="mod">
          <ac:chgData name="Rao, Jia" userId="S::jia.rao@uta.edu::20023150-97fb-4995-8cc2-bf7095f159d8" providerId="AD" clId="Web-{156AA2AF-195D-D257-3DA9-4A292881F488}" dt="2023-09-18T02:54:49.459" v="0"/>
          <ac:spMkLst>
            <pc:docMk/>
            <pc:sldMk cId="1133055350" sldId="279"/>
            <ac:spMk id="50" creationId="{096460F7-977D-AA22-8C7C-701D9C02142C}"/>
          </ac:spMkLst>
        </pc:spChg>
        <pc:spChg chg="mod">
          <ac:chgData name="Rao, Jia" userId="S::jia.rao@uta.edu::20023150-97fb-4995-8cc2-bf7095f159d8" providerId="AD" clId="Web-{156AA2AF-195D-D257-3DA9-4A292881F488}" dt="2023-09-18T02:54:49.459" v="0"/>
          <ac:spMkLst>
            <pc:docMk/>
            <pc:sldMk cId="1133055350" sldId="279"/>
            <ac:spMk id="59" creationId="{818B939E-0165-220B-BF3E-C1183A03C3A1}"/>
          </ac:spMkLst>
        </pc:spChg>
        <pc:spChg chg="mod">
          <ac:chgData name="Rao, Jia" userId="S::jia.rao@uta.edu::20023150-97fb-4995-8cc2-bf7095f159d8" providerId="AD" clId="Web-{156AA2AF-195D-D257-3DA9-4A292881F488}" dt="2023-09-18T02:54:49.459" v="0"/>
          <ac:spMkLst>
            <pc:docMk/>
            <pc:sldMk cId="1133055350" sldId="279"/>
            <ac:spMk id="60" creationId="{A2FC62C2-16E7-A229-32B3-28671F2A65F6}"/>
          </ac:spMkLst>
        </pc:spChg>
        <pc:spChg chg="mod">
          <ac:chgData name="Rao, Jia" userId="S::jia.rao@uta.edu::20023150-97fb-4995-8cc2-bf7095f159d8" providerId="AD" clId="Web-{156AA2AF-195D-D257-3DA9-4A292881F488}" dt="2023-09-18T02:54:49.459" v="0"/>
          <ac:spMkLst>
            <pc:docMk/>
            <pc:sldMk cId="1133055350" sldId="279"/>
            <ac:spMk id="61" creationId="{EFB8AB44-EAB2-FD76-20A7-2047827C7547}"/>
          </ac:spMkLst>
        </pc:spChg>
        <pc:spChg chg="mod">
          <ac:chgData name="Rao, Jia" userId="S::jia.rao@uta.edu::20023150-97fb-4995-8cc2-bf7095f159d8" providerId="AD" clId="Web-{156AA2AF-195D-D257-3DA9-4A292881F488}" dt="2023-09-18T02:54:49.459" v="0"/>
          <ac:spMkLst>
            <pc:docMk/>
            <pc:sldMk cId="1133055350" sldId="279"/>
            <ac:spMk id="62" creationId="{CBF46A5C-505B-7E6F-1661-243B19727F58}"/>
          </ac:spMkLst>
        </pc:spChg>
        <pc:spChg chg="mod">
          <ac:chgData name="Rao, Jia" userId="S::jia.rao@uta.edu::20023150-97fb-4995-8cc2-bf7095f159d8" providerId="AD" clId="Web-{156AA2AF-195D-D257-3DA9-4A292881F488}" dt="2023-09-18T02:54:49.459" v="0"/>
          <ac:spMkLst>
            <pc:docMk/>
            <pc:sldMk cId="1133055350" sldId="279"/>
            <ac:spMk id="65" creationId="{365895E5-600B-2280-4D35-FB2844AD1782}"/>
          </ac:spMkLst>
        </pc:spChg>
        <pc:spChg chg="mod">
          <ac:chgData name="Rao, Jia" userId="S::jia.rao@uta.edu::20023150-97fb-4995-8cc2-bf7095f159d8" providerId="AD" clId="Web-{156AA2AF-195D-D257-3DA9-4A292881F488}" dt="2023-09-18T02:54:49.459" v="0"/>
          <ac:spMkLst>
            <pc:docMk/>
            <pc:sldMk cId="1133055350" sldId="279"/>
            <ac:spMk id="73" creationId="{2F66EEFA-0904-76BC-44EF-D65284629788}"/>
          </ac:spMkLst>
        </pc:spChg>
        <pc:spChg chg="mod">
          <ac:chgData name="Rao, Jia" userId="S::jia.rao@uta.edu::20023150-97fb-4995-8cc2-bf7095f159d8" providerId="AD" clId="Web-{156AA2AF-195D-D257-3DA9-4A292881F488}" dt="2023-09-18T02:54:49.459" v="0"/>
          <ac:spMkLst>
            <pc:docMk/>
            <pc:sldMk cId="1133055350" sldId="279"/>
            <ac:spMk id="75" creationId="{FC25C3FB-855A-8765-3B3E-58108465B236}"/>
          </ac:spMkLst>
        </pc:spChg>
        <pc:spChg chg="mod">
          <ac:chgData name="Rao, Jia" userId="S::jia.rao@uta.edu::20023150-97fb-4995-8cc2-bf7095f159d8" providerId="AD" clId="Web-{156AA2AF-195D-D257-3DA9-4A292881F488}" dt="2023-09-18T02:54:49.459" v="0"/>
          <ac:spMkLst>
            <pc:docMk/>
            <pc:sldMk cId="1133055350" sldId="279"/>
            <ac:spMk id="76" creationId="{9A880247-EA02-EC94-B3BC-1AD8D11B610A}"/>
          </ac:spMkLst>
        </pc:spChg>
        <pc:spChg chg="mod">
          <ac:chgData name="Rao, Jia" userId="S::jia.rao@uta.edu::20023150-97fb-4995-8cc2-bf7095f159d8" providerId="AD" clId="Web-{156AA2AF-195D-D257-3DA9-4A292881F488}" dt="2023-09-18T02:54:49.459" v="0"/>
          <ac:spMkLst>
            <pc:docMk/>
            <pc:sldMk cId="1133055350" sldId="279"/>
            <ac:spMk id="77" creationId="{ACFD8631-53B7-D2D3-C28E-6DA2B845303F}"/>
          </ac:spMkLst>
        </pc:spChg>
        <pc:spChg chg="mod">
          <ac:chgData name="Rao, Jia" userId="S::jia.rao@uta.edu::20023150-97fb-4995-8cc2-bf7095f159d8" providerId="AD" clId="Web-{156AA2AF-195D-D257-3DA9-4A292881F488}" dt="2023-09-18T02:54:49.459" v="0"/>
          <ac:spMkLst>
            <pc:docMk/>
            <pc:sldMk cId="1133055350" sldId="279"/>
            <ac:spMk id="78" creationId="{7A825E93-A0C8-F739-C23F-E6F5B8C4834F}"/>
          </ac:spMkLst>
        </pc:spChg>
        <pc:spChg chg="mod">
          <ac:chgData name="Rao, Jia" userId="S::jia.rao@uta.edu::20023150-97fb-4995-8cc2-bf7095f159d8" providerId="AD" clId="Web-{156AA2AF-195D-D257-3DA9-4A292881F488}" dt="2023-09-18T02:54:49.459" v="0"/>
          <ac:spMkLst>
            <pc:docMk/>
            <pc:sldMk cId="1133055350" sldId="279"/>
            <ac:spMk id="79" creationId="{B8F952EF-6005-D7F8-B722-E5CEAC5D0406}"/>
          </ac:spMkLst>
        </pc:spChg>
        <pc:spChg chg="mod">
          <ac:chgData name="Rao, Jia" userId="S::jia.rao@uta.edu::20023150-97fb-4995-8cc2-bf7095f159d8" providerId="AD" clId="Web-{156AA2AF-195D-D257-3DA9-4A292881F488}" dt="2023-09-18T02:54:49.459" v="0"/>
          <ac:spMkLst>
            <pc:docMk/>
            <pc:sldMk cId="1133055350" sldId="279"/>
            <ac:spMk id="80" creationId="{3C27DCFE-A2B2-97BA-1A0A-19F2DA74E6ED}"/>
          </ac:spMkLst>
        </pc:spChg>
        <pc:spChg chg="mod">
          <ac:chgData name="Rao, Jia" userId="S::jia.rao@uta.edu::20023150-97fb-4995-8cc2-bf7095f159d8" providerId="AD" clId="Web-{156AA2AF-195D-D257-3DA9-4A292881F488}" dt="2023-09-18T02:54:49.459" v="0"/>
          <ac:spMkLst>
            <pc:docMk/>
            <pc:sldMk cId="1133055350" sldId="279"/>
            <ac:spMk id="81" creationId="{C86041AF-9FCC-A84E-31B9-EE75EFF961CA}"/>
          </ac:spMkLst>
        </pc:spChg>
        <pc:spChg chg="mod">
          <ac:chgData name="Rao, Jia" userId="S::jia.rao@uta.edu::20023150-97fb-4995-8cc2-bf7095f159d8" providerId="AD" clId="Web-{156AA2AF-195D-D257-3DA9-4A292881F488}" dt="2023-09-18T02:54:49.459" v="0"/>
          <ac:spMkLst>
            <pc:docMk/>
            <pc:sldMk cId="1133055350" sldId="279"/>
            <ac:spMk id="83" creationId="{A9AE6FC2-F33A-88B0-092E-4128E4559540}"/>
          </ac:spMkLst>
        </pc:spChg>
        <pc:spChg chg="mod">
          <ac:chgData name="Rao, Jia" userId="S::jia.rao@uta.edu::20023150-97fb-4995-8cc2-bf7095f159d8" providerId="AD" clId="Web-{156AA2AF-195D-D257-3DA9-4A292881F488}" dt="2023-09-18T02:54:49.459" v="0"/>
          <ac:spMkLst>
            <pc:docMk/>
            <pc:sldMk cId="1133055350" sldId="279"/>
            <ac:spMk id="84" creationId="{2FDB37F9-3C8A-68D4-3BB3-D512D7A0994D}"/>
          </ac:spMkLst>
        </pc:spChg>
        <pc:spChg chg="mod">
          <ac:chgData name="Rao, Jia" userId="S::jia.rao@uta.edu::20023150-97fb-4995-8cc2-bf7095f159d8" providerId="AD" clId="Web-{156AA2AF-195D-D257-3DA9-4A292881F488}" dt="2023-09-18T02:54:49.459" v="0"/>
          <ac:spMkLst>
            <pc:docMk/>
            <pc:sldMk cId="1133055350" sldId="279"/>
            <ac:spMk id="86" creationId="{EB08EBBF-9B00-1889-D036-81E3B20447BD}"/>
          </ac:spMkLst>
        </pc:spChg>
        <pc:spChg chg="mod">
          <ac:chgData name="Rao, Jia" userId="S::jia.rao@uta.edu::20023150-97fb-4995-8cc2-bf7095f159d8" providerId="AD" clId="Web-{156AA2AF-195D-D257-3DA9-4A292881F488}" dt="2023-09-18T02:54:49.459" v="0"/>
          <ac:spMkLst>
            <pc:docMk/>
            <pc:sldMk cId="1133055350" sldId="279"/>
            <ac:spMk id="88" creationId="{C8BEE982-FE2C-4DDD-499A-7E08B997DAB2}"/>
          </ac:spMkLst>
        </pc:spChg>
        <pc:spChg chg="mod">
          <ac:chgData name="Rao, Jia" userId="S::jia.rao@uta.edu::20023150-97fb-4995-8cc2-bf7095f159d8" providerId="AD" clId="Web-{156AA2AF-195D-D257-3DA9-4A292881F488}" dt="2023-09-18T02:54:49.459" v="0"/>
          <ac:spMkLst>
            <pc:docMk/>
            <pc:sldMk cId="1133055350" sldId="279"/>
            <ac:spMk id="91" creationId="{B8965D75-913E-5F8C-F896-BF7637BA67EC}"/>
          </ac:spMkLst>
        </pc:spChg>
        <pc:spChg chg="mod">
          <ac:chgData name="Rao, Jia" userId="S::jia.rao@uta.edu::20023150-97fb-4995-8cc2-bf7095f159d8" providerId="AD" clId="Web-{156AA2AF-195D-D257-3DA9-4A292881F488}" dt="2023-09-18T02:54:49.459" v="0"/>
          <ac:spMkLst>
            <pc:docMk/>
            <pc:sldMk cId="1133055350" sldId="279"/>
            <ac:spMk id="93" creationId="{6BFF775C-A9C3-6199-D7AB-D7FB77A8E4B3}"/>
          </ac:spMkLst>
        </pc:spChg>
        <pc:spChg chg="mod">
          <ac:chgData name="Rao, Jia" userId="S::jia.rao@uta.edu::20023150-97fb-4995-8cc2-bf7095f159d8" providerId="AD" clId="Web-{156AA2AF-195D-D257-3DA9-4A292881F488}" dt="2023-09-18T02:54:49.459" v="0"/>
          <ac:spMkLst>
            <pc:docMk/>
            <pc:sldMk cId="1133055350" sldId="279"/>
            <ac:spMk id="95" creationId="{FE872A8C-7986-EEE1-3598-D0130CDA2CA5}"/>
          </ac:spMkLst>
        </pc:spChg>
        <pc:spChg chg="mod">
          <ac:chgData name="Rao, Jia" userId="S::jia.rao@uta.edu::20023150-97fb-4995-8cc2-bf7095f159d8" providerId="AD" clId="Web-{156AA2AF-195D-D257-3DA9-4A292881F488}" dt="2023-09-18T02:54:49.459" v="0"/>
          <ac:spMkLst>
            <pc:docMk/>
            <pc:sldMk cId="1133055350" sldId="279"/>
            <ac:spMk id="96" creationId="{A240A612-3AC1-62B5-F165-1F341D735CD9}"/>
          </ac:spMkLst>
        </pc:spChg>
        <pc:spChg chg="mod">
          <ac:chgData name="Rao, Jia" userId="S::jia.rao@uta.edu::20023150-97fb-4995-8cc2-bf7095f159d8" providerId="AD" clId="Web-{156AA2AF-195D-D257-3DA9-4A292881F488}" dt="2023-09-18T02:54:49.459" v="0"/>
          <ac:spMkLst>
            <pc:docMk/>
            <pc:sldMk cId="1133055350" sldId="279"/>
            <ac:spMk id="100" creationId="{690E9E47-D554-9AAE-9C72-5551F359E3CC}"/>
          </ac:spMkLst>
        </pc:spChg>
        <pc:spChg chg="mod">
          <ac:chgData name="Rao, Jia" userId="S::jia.rao@uta.edu::20023150-97fb-4995-8cc2-bf7095f159d8" providerId="AD" clId="Web-{156AA2AF-195D-D257-3DA9-4A292881F488}" dt="2023-09-18T02:54:49.459" v="0"/>
          <ac:spMkLst>
            <pc:docMk/>
            <pc:sldMk cId="1133055350" sldId="279"/>
            <ac:spMk id="101" creationId="{ACA49842-AFD2-53FF-8F20-13A660C90873}"/>
          </ac:spMkLst>
        </pc:spChg>
        <pc:spChg chg="mod">
          <ac:chgData name="Rao, Jia" userId="S::jia.rao@uta.edu::20023150-97fb-4995-8cc2-bf7095f159d8" providerId="AD" clId="Web-{156AA2AF-195D-D257-3DA9-4A292881F488}" dt="2023-09-18T02:54:49.459" v="0"/>
          <ac:spMkLst>
            <pc:docMk/>
            <pc:sldMk cId="1133055350" sldId="279"/>
            <ac:spMk id="102" creationId="{C249A296-D417-2E61-674C-4AED96433766}"/>
          </ac:spMkLst>
        </pc:spChg>
        <pc:spChg chg="mod">
          <ac:chgData name="Rao, Jia" userId="S::jia.rao@uta.edu::20023150-97fb-4995-8cc2-bf7095f159d8" providerId="AD" clId="Web-{156AA2AF-195D-D257-3DA9-4A292881F488}" dt="2023-09-18T02:54:49.459" v="0"/>
          <ac:spMkLst>
            <pc:docMk/>
            <pc:sldMk cId="1133055350" sldId="279"/>
            <ac:spMk id="103" creationId="{3147E15F-1779-8C4C-53DD-71FA1DE361B1}"/>
          </ac:spMkLst>
        </pc:spChg>
        <pc:spChg chg="mod">
          <ac:chgData name="Rao, Jia" userId="S::jia.rao@uta.edu::20023150-97fb-4995-8cc2-bf7095f159d8" providerId="AD" clId="Web-{156AA2AF-195D-D257-3DA9-4A292881F488}" dt="2023-09-18T02:54:49.459" v="0"/>
          <ac:spMkLst>
            <pc:docMk/>
            <pc:sldMk cId="1133055350" sldId="279"/>
            <ac:spMk id="104" creationId="{43611551-88D3-C6A9-E062-0C6C3FA0DFD3}"/>
          </ac:spMkLst>
        </pc:spChg>
        <pc:spChg chg="mod">
          <ac:chgData name="Rao, Jia" userId="S::jia.rao@uta.edu::20023150-97fb-4995-8cc2-bf7095f159d8" providerId="AD" clId="Web-{156AA2AF-195D-D257-3DA9-4A292881F488}" dt="2023-09-18T02:54:49.459" v="0"/>
          <ac:spMkLst>
            <pc:docMk/>
            <pc:sldMk cId="1133055350" sldId="279"/>
            <ac:spMk id="107" creationId="{8D2EC41C-744B-BE82-1B38-9DDC41580F99}"/>
          </ac:spMkLst>
        </pc:spChg>
        <pc:spChg chg="mod">
          <ac:chgData name="Rao, Jia" userId="S::jia.rao@uta.edu::20023150-97fb-4995-8cc2-bf7095f159d8" providerId="AD" clId="Web-{156AA2AF-195D-D257-3DA9-4A292881F488}" dt="2023-09-18T02:54:49.459" v="0"/>
          <ac:spMkLst>
            <pc:docMk/>
            <pc:sldMk cId="1133055350" sldId="279"/>
            <ac:spMk id="109" creationId="{7A328EE0-DDB0-F8AF-8C8F-D647A3608613}"/>
          </ac:spMkLst>
        </pc:spChg>
        <pc:spChg chg="mod">
          <ac:chgData name="Rao, Jia" userId="S::jia.rao@uta.edu::20023150-97fb-4995-8cc2-bf7095f159d8" providerId="AD" clId="Web-{156AA2AF-195D-D257-3DA9-4A292881F488}" dt="2023-09-18T02:54:49.459" v="0"/>
          <ac:spMkLst>
            <pc:docMk/>
            <pc:sldMk cId="1133055350" sldId="279"/>
            <ac:spMk id="112" creationId="{53C8F874-4D59-DFC5-F6B9-CACA02A3917C}"/>
          </ac:spMkLst>
        </pc:spChg>
        <pc:spChg chg="mod">
          <ac:chgData name="Rao, Jia" userId="S::jia.rao@uta.edu::20023150-97fb-4995-8cc2-bf7095f159d8" providerId="AD" clId="Web-{156AA2AF-195D-D257-3DA9-4A292881F488}" dt="2023-09-18T02:54:49.459" v="0"/>
          <ac:spMkLst>
            <pc:docMk/>
            <pc:sldMk cId="1133055350" sldId="279"/>
            <ac:spMk id="113" creationId="{8F12A53B-1935-EDEF-5055-CCC91277CCBD}"/>
          </ac:spMkLst>
        </pc:spChg>
        <pc:spChg chg="mod">
          <ac:chgData name="Rao, Jia" userId="S::jia.rao@uta.edu::20023150-97fb-4995-8cc2-bf7095f159d8" providerId="AD" clId="Web-{156AA2AF-195D-D257-3DA9-4A292881F488}" dt="2023-09-18T02:54:49.459" v="0"/>
          <ac:spMkLst>
            <pc:docMk/>
            <pc:sldMk cId="1133055350" sldId="279"/>
            <ac:spMk id="114" creationId="{2B808760-D502-75B2-F323-462D384AC2FB}"/>
          </ac:spMkLst>
        </pc:spChg>
        <pc:spChg chg="mod">
          <ac:chgData name="Rao, Jia" userId="S::jia.rao@uta.edu::20023150-97fb-4995-8cc2-bf7095f159d8" providerId="AD" clId="Web-{156AA2AF-195D-D257-3DA9-4A292881F488}" dt="2023-09-18T02:54:49.459" v="0"/>
          <ac:spMkLst>
            <pc:docMk/>
            <pc:sldMk cId="1133055350" sldId="279"/>
            <ac:spMk id="117" creationId="{FD46A808-B254-69F1-AB93-9475BCCF5437}"/>
          </ac:spMkLst>
        </pc:spChg>
        <pc:spChg chg="mod">
          <ac:chgData name="Rao, Jia" userId="S::jia.rao@uta.edu::20023150-97fb-4995-8cc2-bf7095f159d8" providerId="AD" clId="Web-{156AA2AF-195D-D257-3DA9-4A292881F488}" dt="2023-09-18T02:54:49.459" v="0"/>
          <ac:spMkLst>
            <pc:docMk/>
            <pc:sldMk cId="1133055350" sldId="279"/>
            <ac:spMk id="119" creationId="{23C9EF88-B3DA-C8F3-9684-34F265F7E2D7}"/>
          </ac:spMkLst>
        </pc:spChg>
        <pc:spChg chg="mod">
          <ac:chgData name="Rao, Jia" userId="S::jia.rao@uta.edu::20023150-97fb-4995-8cc2-bf7095f159d8" providerId="AD" clId="Web-{156AA2AF-195D-D257-3DA9-4A292881F488}" dt="2023-09-18T02:54:49.459" v="0"/>
          <ac:spMkLst>
            <pc:docMk/>
            <pc:sldMk cId="1133055350" sldId="279"/>
            <ac:spMk id="120" creationId="{E71FA5A1-FA2B-7255-3F57-7650765A2B16}"/>
          </ac:spMkLst>
        </pc:spChg>
        <pc:spChg chg="mod">
          <ac:chgData name="Rao, Jia" userId="S::jia.rao@uta.edu::20023150-97fb-4995-8cc2-bf7095f159d8" providerId="AD" clId="Web-{156AA2AF-195D-D257-3DA9-4A292881F488}" dt="2023-09-18T02:54:49.459" v="0"/>
          <ac:spMkLst>
            <pc:docMk/>
            <pc:sldMk cId="1133055350" sldId="279"/>
            <ac:spMk id="121" creationId="{3AEBCC09-C1EF-44B4-76B8-CF8317A08C40}"/>
          </ac:spMkLst>
        </pc:spChg>
        <pc:spChg chg="mod">
          <ac:chgData name="Rao, Jia" userId="S::jia.rao@uta.edu::20023150-97fb-4995-8cc2-bf7095f159d8" providerId="AD" clId="Web-{156AA2AF-195D-D257-3DA9-4A292881F488}" dt="2023-09-18T02:54:49.459" v="0"/>
          <ac:spMkLst>
            <pc:docMk/>
            <pc:sldMk cId="1133055350" sldId="279"/>
            <ac:spMk id="122" creationId="{5EDE4370-8448-8DC1-5C8C-762DF9BE31DF}"/>
          </ac:spMkLst>
        </pc:spChg>
        <pc:cxnChg chg="mod">
          <ac:chgData name="Rao, Jia" userId="S::jia.rao@uta.edu::20023150-97fb-4995-8cc2-bf7095f159d8" providerId="AD" clId="Web-{156AA2AF-195D-D257-3DA9-4A292881F488}" dt="2023-09-18T02:54:49.459" v="0"/>
          <ac:cxnSpMkLst>
            <pc:docMk/>
            <pc:sldMk cId="1133055350" sldId="279"/>
            <ac:cxnSpMk id="45" creationId="{AF01007A-3218-72D5-E213-EB75C2B39BBA}"/>
          </ac:cxnSpMkLst>
        </pc:cxnChg>
        <pc:cxnChg chg="mod">
          <ac:chgData name="Rao, Jia" userId="S::jia.rao@uta.edu::20023150-97fb-4995-8cc2-bf7095f159d8" providerId="AD" clId="Web-{156AA2AF-195D-D257-3DA9-4A292881F488}" dt="2023-09-18T02:54:49.459" v="0"/>
          <ac:cxnSpMkLst>
            <pc:docMk/>
            <pc:sldMk cId="1133055350" sldId="279"/>
            <ac:cxnSpMk id="52" creationId="{DD98A4F4-7B28-39B6-1AE8-C6EBBFC62328}"/>
          </ac:cxnSpMkLst>
        </pc:cxnChg>
        <pc:cxnChg chg="mod">
          <ac:chgData name="Rao, Jia" userId="S::jia.rao@uta.edu::20023150-97fb-4995-8cc2-bf7095f159d8" providerId="AD" clId="Web-{156AA2AF-195D-D257-3DA9-4A292881F488}" dt="2023-09-18T02:54:49.459" v="0"/>
          <ac:cxnSpMkLst>
            <pc:docMk/>
            <pc:sldMk cId="1133055350" sldId="279"/>
            <ac:cxnSpMk id="53" creationId="{6013A25E-DD2D-EFFD-9A3A-DE2DB16104C9}"/>
          </ac:cxnSpMkLst>
        </pc:cxnChg>
        <pc:cxnChg chg="mod">
          <ac:chgData name="Rao, Jia" userId="S::jia.rao@uta.edu::20023150-97fb-4995-8cc2-bf7095f159d8" providerId="AD" clId="Web-{156AA2AF-195D-D257-3DA9-4A292881F488}" dt="2023-09-18T02:54:49.459" v="0"/>
          <ac:cxnSpMkLst>
            <pc:docMk/>
            <pc:sldMk cId="1133055350" sldId="279"/>
            <ac:cxnSpMk id="74" creationId="{ED717DF6-5A24-DCE5-E207-23138127AE11}"/>
          </ac:cxnSpMkLst>
        </pc:cxnChg>
        <pc:cxnChg chg="mod">
          <ac:chgData name="Rao, Jia" userId="S::jia.rao@uta.edu::20023150-97fb-4995-8cc2-bf7095f159d8" providerId="AD" clId="Web-{156AA2AF-195D-D257-3DA9-4A292881F488}" dt="2023-09-18T02:54:49.459" v="0"/>
          <ac:cxnSpMkLst>
            <pc:docMk/>
            <pc:sldMk cId="1133055350" sldId="279"/>
            <ac:cxnSpMk id="82" creationId="{4800C808-F845-D427-3790-93D9684E6ACF}"/>
          </ac:cxnSpMkLst>
        </pc:cxnChg>
        <pc:cxnChg chg="mod">
          <ac:chgData name="Rao, Jia" userId="S::jia.rao@uta.edu::20023150-97fb-4995-8cc2-bf7095f159d8" providerId="AD" clId="Web-{156AA2AF-195D-D257-3DA9-4A292881F488}" dt="2023-09-18T02:54:49.459" v="0"/>
          <ac:cxnSpMkLst>
            <pc:docMk/>
            <pc:sldMk cId="1133055350" sldId="279"/>
            <ac:cxnSpMk id="85" creationId="{15A7359C-5BBA-1079-9977-7A20D9E0E322}"/>
          </ac:cxnSpMkLst>
        </pc:cxnChg>
        <pc:cxnChg chg="mod">
          <ac:chgData name="Rao, Jia" userId="S::jia.rao@uta.edu::20023150-97fb-4995-8cc2-bf7095f159d8" providerId="AD" clId="Web-{156AA2AF-195D-D257-3DA9-4A292881F488}" dt="2023-09-18T02:54:49.459" v="0"/>
          <ac:cxnSpMkLst>
            <pc:docMk/>
            <pc:sldMk cId="1133055350" sldId="279"/>
            <ac:cxnSpMk id="87" creationId="{88F2AE24-BDBF-7CA0-D93F-0DCF2709F22C}"/>
          </ac:cxnSpMkLst>
        </pc:cxnChg>
        <pc:cxnChg chg="mod">
          <ac:chgData name="Rao, Jia" userId="S::jia.rao@uta.edu::20023150-97fb-4995-8cc2-bf7095f159d8" providerId="AD" clId="Web-{156AA2AF-195D-D257-3DA9-4A292881F488}" dt="2023-09-18T02:54:49.459" v="0"/>
          <ac:cxnSpMkLst>
            <pc:docMk/>
            <pc:sldMk cId="1133055350" sldId="279"/>
            <ac:cxnSpMk id="89" creationId="{CFC013CE-FDA1-990C-39D3-4EB7AED502A1}"/>
          </ac:cxnSpMkLst>
        </pc:cxnChg>
        <pc:cxnChg chg="mod">
          <ac:chgData name="Rao, Jia" userId="S::jia.rao@uta.edu::20023150-97fb-4995-8cc2-bf7095f159d8" providerId="AD" clId="Web-{156AA2AF-195D-D257-3DA9-4A292881F488}" dt="2023-09-18T02:54:49.459" v="0"/>
          <ac:cxnSpMkLst>
            <pc:docMk/>
            <pc:sldMk cId="1133055350" sldId="279"/>
            <ac:cxnSpMk id="90" creationId="{EBEA3680-CAF0-8079-9F7B-3A9651CD691D}"/>
          </ac:cxnSpMkLst>
        </pc:cxnChg>
        <pc:cxnChg chg="mod">
          <ac:chgData name="Rao, Jia" userId="S::jia.rao@uta.edu::20023150-97fb-4995-8cc2-bf7095f159d8" providerId="AD" clId="Web-{156AA2AF-195D-D257-3DA9-4A292881F488}" dt="2023-09-18T02:54:49.459" v="0"/>
          <ac:cxnSpMkLst>
            <pc:docMk/>
            <pc:sldMk cId="1133055350" sldId="279"/>
            <ac:cxnSpMk id="92" creationId="{4ABF83DB-5A7D-1DC7-9CB5-57811FCE9EF3}"/>
          </ac:cxnSpMkLst>
        </pc:cxnChg>
        <pc:cxnChg chg="mod">
          <ac:chgData name="Rao, Jia" userId="S::jia.rao@uta.edu::20023150-97fb-4995-8cc2-bf7095f159d8" providerId="AD" clId="Web-{156AA2AF-195D-D257-3DA9-4A292881F488}" dt="2023-09-18T02:54:49.459" v="0"/>
          <ac:cxnSpMkLst>
            <pc:docMk/>
            <pc:sldMk cId="1133055350" sldId="279"/>
            <ac:cxnSpMk id="94" creationId="{2848F949-7C67-F976-3F04-770E91BFD6C5}"/>
          </ac:cxnSpMkLst>
        </pc:cxnChg>
        <pc:cxnChg chg="mod">
          <ac:chgData name="Rao, Jia" userId="S::jia.rao@uta.edu::20023150-97fb-4995-8cc2-bf7095f159d8" providerId="AD" clId="Web-{156AA2AF-195D-D257-3DA9-4A292881F488}" dt="2023-09-18T02:54:49.459" v="0"/>
          <ac:cxnSpMkLst>
            <pc:docMk/>
            <pc:sldMk cId="1133055350" sldId="279"/>
            <ac:cxnSpMk id="97" creationId="{27B5EB5B-8F56-BA09-6F14-74560B245AC2}"/>
          </ac:cxnSpMkLst>
        </pc:cxnChg>
        <pc:cxnChg chg="mod">
          <ac:chgData name="Rao, Jia" userId="S::jia.rao@uta.edu::20023150-97fb-4995-8cc2-bf7095f159d8" providerId="AD" clId="Web-{156AA2AF-195D-D257-3DA9-4A292881F488}" dt="2023-09-18T02:54:49.459" v="0"/>
          <ac:cxnSpMkLst>
            <pc:docMk/>
            <pc:sldMk cId="1133055350" sldId="279"/>
            <ac:cxnSpMk id="98" creationId="{6B69BDC0-D66E-4E36-AC98-A288DE1FDD17}"/>
          </ac:cxnSpMkLst>
        </pc:cxnChg>
        <pc:cxnChg chg="mod">
          <ac:chgData name="Rao, Jia" userId="S::jia.rao@uta.edu::20023150-97fb-4995-8cc2-bf7095f159d8" providerId="AD" clId="Web-{156AA2AF-195D-D257-3DA9-4A292881F488}" dt="2023-09-18T02:54:49.459" v="0"/>
          <ac:cxnSpMkLst>
            <pc:docMk/>
            <pc:sldMk cId="1133055350" sldId="279"/>
            <ac:cxnSpMk id="99" creationId="{19A2C2A0-F60A-3083-F96C-0E9D106FA122}"/>
          </ac:cxnSpMkLst>
        </pc:cxnChg>
        <pc:cxnChg chg="mod">
          <ac:chgData name="Rao, Jia" userId="S::jia.rao@uta.edu::20023150-97fb-4995-8cc2-bf7095f159d8" providerId="AD" clId="Web-{156AA2AF-195D-D257-3DA9-4A292881F488}" dt="2023-09-18T02:54:49.459" v="0"/>
          <ac:cxnSpMkLst>
            <pc:docMk/>
            <pc:sldMk cId="1133055350" sldId="279"/>
            <ac:cxnSpMk id="105" creationId="{B25B4F0B-3446-F42C-0AA3-5C3437DC7521}"/>
          </ac:cxnSpMkLst>
        </pc:cxnChg>
        <pc:cxnChg chg="mod">
          <ac:chgData name="Rao, Jia" userId="S::jia.rao@uta.edu::20023150-97fb-4995-8cc2-bf7095f159d8" providerId="AD" clId="Web-{156AA2AF-195D-D257-3DA9-4A292881F488}" dt="2023-09-18T02:54:49.459" v="0"/>
          <ac:cxnSpMkLst>
            <pc:docMk/>
            <pc:sldMk cId="1133055350" sldId="279"/>
            <ac:cxnSpMk id="106" creationId="{9F8DC503-B161-27C8-5435-227BB06AAE18}"/>
          </ac:cxnSpMkLst>
        </pc:cxnChg>
        <pc:cxnChg chg="mod">
          <ac:chgData name="Rao, Jia" userId="S::jia.rao@uta.edu::20023150-97fb-4995-8cc2-bf7095f159d8" providerId="AD" clId="Web-{156AA2AF-195D-D257-3DA9-4A292881F488}" dt="2023-09-18T02:54:49.459" v="0"/>
          <ac:cxnSpMkLst>
            <pc:docMk/>
            <pc:sldMk cId="1133055350" sldId="279"/>
            <ac:cxnSpMk id="108" creationId="{C09B45A1-5DB1-9527-EF4A-8D21967AEEFB}"/>
          </ac:cxnSpMkLst>
        </pc:cxnChg>
        <pc:cxnChg chg="mod">
          <ac:chgData name="Rao, Jia" userId="S::jia.rao@uta.edu::20023150-97fb-4995-8cc2-bf7095f159d8" providerId="AD" clId="Web-{156AA2AF-195D-D257-3DA9-4A292881F488}" dt="2023-09-18T02:54:49.459" v="0"/>
          <ac:cxnSpMkLst>
            <pc:docMk/>
            <pc:sldMk cId="1133055350" sldId="279"/>
            <ac:cxnSpMk id="110" creationId="{3444349D-5978-137A-16AE-1A74275FA6C6}"/>
          </ac:cxnSpMkLst>
        </pc:cxnChg>
        <pc:cxnChg chg="mod">
          <ac:chgData name="Rao, Jia" userId="S::jia.rao@uta.edu::20023150-97fb-4995-8cc2-bf7095f159d8" providerId="AD" clId="Web-{156AA2AF-195D-D257-3DA9-4A292881F488}" dt="2023-09-18T02:54:49.459" v="0"/>
          <ac:cxnSpMkLst>
            <pc:docMk/>
            <pc:sldMk cId="1133055350" sldId="279"/>
            <ac:cxnSpMk id="111" creationId="{7A7F5DDD-24FA-A861-175B-4638F3E1283C}"/>
          </ac:cxnSpMkLst>
        </pc:cxnChg>
        <pc:cxnChg chg="mod">
          <ac:chgData name="Rao, Jia" userId="S::jia.rao@uta.edu::20023150-97fb-4995-8cc2-bf7095f159d8" providerId="AD" clId="Web-{156AA2AF-195D-D257-3DA9-4A292881F488}" dt="2023-09-18T02:54:49.459" v="0"/>
          <ac:cxnSpMkLst>
            <pc:docMk/>
            <pc:sldMk cId="1133055350" sldId="279"/>
            <ac:cxnSpMk id="115" creationId="{75DD122E-594E-3440-6776-A690EFE5314C}"/>
          </ac:cxnSpMkLst>
        </pc:cxnChg>
        <pc:cxnChg chg="mod">
          <ac:chgData name="Rao, Jia" userId="S::jia.rao@uta.edu::20023150-97fb-4995-8cc2-bf7095f159d8" providerId="AD" clId="Web-{156AA2AF-195D-D257-3DA9-4A292881F488}" dt="2023-09-18T02:54:49.459" v="0"/>
          <ac:cxnSpMkLst>
            <pc:docMk/>
            <pc:sldMk cId="1133055350" sldId="279"/>
            <ac:cxnSpMk id="116" creationId="{66EE1D68-22D3-0497-DA08-56525A291A96}"/>
          </ac:cxnSpMkLst>
        </pc:cxnChg>
        <pc:cxnChg chg="mod">
          <ac:chgData name="Rao, Jia" userId="S::jia.rao@uta.edu::20023150-97fb-4995-8cc2-bf7095f159d8" providerId="AD" clId="Web-{156AA2AF-195D-D257-3DA9-4A292881F488}" dt="2023-09-18T02:54:49.459" v="0"/>
          <ac:cxnSpMkLst>
            <pc:docMk/>
            <pc:sldMk cId="1133055350" sldId="279"/>
            <ac:cxnSpMk id="118" creationId="{563E90F4-8BAA-20C9-FAED-29E8A0734ECF}"/>
          </ac:cxnSpMkLst>
        </pc:cxnChg>
      </pc:sldChg>
      <pc:sldChg chg="modSp mod modClrScheme chgLayout">
        <pc:chgData name="Rao, Jia" userId="S::jia.rao@uta.edu::20023150-97fb-4995-8cc2-bf7095f159d8" providerId="AD" clId="Web-{156AA2AF-195D-D257-3DA9-4A292881F488}" dt="2023-09-18T03:39:08.428" v="21"/>
        <pc:sldMkLst>
          <pc:docMk/>
          <pc:sldMk cId="3083896024" sldId="280"/>
        </pc:sldMkLst>
        <pc:spChg chg="mod">
          <ac:chgData name="Rao, Jia" userId="S::jia.rao@uta.edu::20023150-97fb-4995-8cc2-bf7095f159d8" providerId="AD" clId="Web-{156AA2AF-195D-D257-3DA9-4A292881F488}" dt="2023-09-18T02:54:49.459" v="0"/>
          <ac:spMkLst>
            <pc:docMk/>
            <pc:sldMk cId="3083896024" sldId="280"/>
            <ac:spMk id="2" creationId="{C2618870-723F-9EEB-EA59-2793D616EC41}"/>
          </ac:spMkLst>
        </pc:spChg>
        <pc:spChg chg="mod">
          <ac:chgData name="Rao, Jia" userId="S::jia.rao@uta.edu::20023150-97fb-4995-8cc2-bf7095f159d8" providerId="AD" clId="Web-{156AA2AF-195D-D257-3DA9-4A292881F488}" dt="2023-09-18T02:54:49.459" v="0"/>
          <ac:spMkLst>
            <pc:docMk/>
            <pc:sldMk cId="3083896024" sldId="280"/>
            <ac:spMk id="5" creationId="{135D8E86-C394-DA76-18FD-F734242863FF}"/>
          </ac:spMkLst>
        </pc:spChg>
      </pc:sldChg>
      <pc:sldChg chg="modSp mod modClrScheme chgLayout">
        <pc:chgData name="Rao, Jia" userId="S::jia.rao@uta.edu::20023150-97fb-4995-8cc2-bf7095f159d8" providerId="AD" clId="Web-{156AA2AF-195D-D257-3DA9-4A292881F488}" dt="2023-09-18T03:39:08.428" v="21"/>
        <pc:sldMkLst>
          <pc:docMk/>
          <pc:sldMk cId="2708514018" sldId="281"/>
        </pc:sldMkLst>
        <pc:spChg chg="mod">
          <ac:chgData name="Rao, Jia" userId="S::jia.rao@uta.edu::20023150-97fb-4995-8cc2-bf7095f159d8" providerId="AD" clId="Web-{156AA2AF-195D-D257-3DA9-4A292881F488}" dt="2023-09-18T02:54:49.459" v="0"/>
          <ac:spMkLst>
            <pc:docMk/>
            <pc:sldMk cId="2708514018" sldId="281"/>
            <ac:spMk id="2" creationId="{C2618870-723F-9EEB-EA59-2793D616EC41}"/>
          </ac:spMkLst>
        </pc:spChg>
        <pc:spChg chg="mod">
          <ac:chgData name="Rao, Jia" userId="S::jia.rao@uta.edu::20023150-97fb-4995-8cc2-bf7095f159d8" providerId="AD" clId="Web-{156AA2AF-195D-D257-3DA9-4A292881F488}" dt="2023-09-18T02:54:49.459" v="0"/>
          <ac:spMkLst>
            <pc:docMk/>
            <pc:sldMk cId="2708514018" sldId="281"/>
            <ac:spMk id="4" creationId="{738D7947-8792-8858-E654-D9120AF5AFB9}"/>
          </ac:spMkLst>
        </pc:spChg>
        <pc:spChg chg="mod">
          <ac:chgData name="Rao, Jia" userId="S::jia.rao@uta.edu::20023150-97fb-4995-8cc2-bf7095f159d8" providerId="AD" clId="Web-{156AA2AF-195D-D257-3DA9-4A292881F488}" dt="2023-09-18T02:54:49.459" v="0"/>
          <ac:spMkLst>
            <pc:docMk/>
            <pc:sldMk cId="2708514018" sldId="281"/>
            <ac:spMk id="5" creationId="{135D8E86-C394-DA76-18FD-F734242863FF}"/>
          </ac:spMkLst>
        </pc:spChg>
        <pc:picChg chg="mod">
          <ac:chgData name="Rao, Jia" userId="S::jia.rao@uta.edu::20023150-97fb-4995-8cc2-bf7095f159d8" providerId="AD" clId="Web-{156AA2AF-195D-D257-3DA9-4A292881F488}" dt="2023-09-18T02:54:49.459" v="0"/>
          <ac:picMkLst>
            <pc:docMk/>
            <pc:sldMk cId="2708514018" sldId="281"/>
            <ac:picMk id="3" creationId="{DCDE3BED-DD6E-2481-1022-803603CE7677}"/>
          </ac:picMkLst>
        </pc:picChg>
      </pc:sldChg>
      <pc:sldChg chg="modSp mod modClrScheme chgLayout">
        <pc:chgData name="Rao, Jia" userId="S::jia.rao@uta.edu::20023150-97fb-4995-8cc2-bf7095f159d8" providerId="AD" clId="Web-{156AA2AF-195D-D257-3DA9-4A292881F488}" dt="2023-09-18T03:39:08.428" v="21"/>
        <pc:sldMkLst>
          <pc:docMk/>
          <pc:sldMk cId="4070412215" sldId="282"/>
        </pc:sldMkLst>
        <pc:spChg chg="mod">
          <ac:chgData name="Rao, Jia" userId="S::jia.rao@uta.edu::20023150-97fb-4995-8cc2-bf7095f159d8" providerId="AD" clId="Web-{156AA2AF-195D-D257-3DA9-4A292881F488}" dt="2023-09-18T02:54:49.459" v="0"/>
          <ac:spMkLst>
            <pc:docMk/>
            <pc:sldMk cId="4070412215" sldId="282"/>
            <ac:spMk id="2" creationId="{5161365C-B17A-2CE2-D4E3-259E25F0B464}"/>
          </ac:spMkLst>
        </pc:spChg>
        <pc:spChg chg="mod">
          <ac:chgData name="Rao, Jia" userId="S::jia.rao@uta.edu::20023150-97fb-4995-8cc2-bf7095f159d8" providerId="AD" clId="Web-{156AA2AF-195D-D257-3DA9-4A292881F488}" dt="2023-09-18T02:54:49.459" v="0"/>
          <ac:spMkLst>
            <pc:docMk/>
            <pc:sldMk cId="4070412215" sldId="282"/>
            <ac:spMk id="4" creationId="{D9C0D774-F08B-8F2D-9085-005A14D4E294}"/>
          </ac:spMkLst>
        </pc:spChg>
        <pc:spChg chg="mod">
          <ac:chgData name="Rao, Jia" userId="S::jia.rao@uta.edu::20023150-97fb-4995-8cc2-bf7095f159d8" providerId="AD" clId="Web-{156AA2AF-195D-D257-3DA9-4A292881F488}" dt="2023-09-18T02:54:49.459" v="0"/>
          <ac:spMkLst>
            <pc:docMk/>
            <pc:sldMk cId="4070412215" sldId="282"/>
            <ac:spMk id="5" creationId="{5DF6E135-F982-94B8-D8A6-D73E187354F9}"/>
          </ac:spMkLst>
        </pc:spChg>
        <pc:spChg chg="mod">
          <ac:chgData name="Rao, Jia" userId="S::jia.rao@uta.edu::20023150-97fb-4995-8cc2-bf7095f159d8" providerId="AD" clId="Web-{156AA2AF-195D-D257-3DA9-4A292881F488}" dt="2023-09-18T02:54:49.459" v="0"/>
          <ac:spMkLst>
            <pc:docMk/>
            <pc:sldMk cId="4070412215" sldId="282"/>
            <ac:spMk id="6" creationId="{89387ADE-2D30-2864-BB88-92D408605916}"/>
          </ac:spMkLst>
        </pc:spChg>
        <pc:spChg chg="mod">
          <ac:chgData name="Rao, Jia" userId="S::jia.rao@uta.edu::20023150-97fb-4995-8cc2-bf7095f159d8" providerId="AD" clId="Web-{156AA2AF-195D-D257-3DA9-4A292881F488}" dt="2023-09-18T02:54:49.459" v="0"/>
          <ac:spMkLst>
            <pc:docMk/>
            <pc:sldMk cId="4070412215" sldId="282"/>
            <ac:spMk id="7" creationId="{E5715DE1-217E-7820-1E8C-56960F594E17}"/>
          </ac:spMkLst>
        </pc:spChg>
        <pc:spChg chg="mod">
          <ac:chgData name="Rao, Jia" userId="S::jia.rao@uta.edu::20023150-97fb-4995-8cc2-bf7095f159d8" providerId="AD" clId="Web-{156AA2AF-195D-D257-3DA9-4A292881F488}" dt="2023-09-18T02:54:49.459" v="0"/>
          <ac:spMkLst>
            <pc:docMk/>
            <pc:sldMk cId="4070412215" sldId="282"/>
            <ac:spMk id="9" creationId="{D01C32A0-354D-44C2-A854-CFAB608B5724}"/>
          </ac:spMkLst>
        </pc:spChg>
        <pc:graphicFrameChg chg="mod modGraphic">
          <ac:chgData name="Rao, Jia" userId="S::jia.rao@uta.edu::20023150-97fb-4995-8cc2-bf7095f159d8" providerId="AD" clId="Web-{156AA2AF-195D-D257-3DA9-4A292881F488}" dt="2023-09-18T02:54:49.459" v="0"/>
          <ac:graphicFrameMkLst>
            <pc:docMk/>
            <pc:sldMk cId="4070412215" sldId="282"/>
            <ac:graphicFrameMk id="3" creationId="{E495947F-6F99-62D9-7E52-7D96980C1DB2}"/>
          </ac:graphicFrameMkLst>
        </pc:graphicFrameChg>
      </pc:sldChg>
      <pc:sldChg chg="modSp mod modClrScheme chgLayout">
        <pc:chgData name="Rao, Jia" userId="S::jia.rao@uta.edu::20023150-97fb-4995-8cc2-bf7095f159d8" providerId="AD" clId="Web-{156AA2AF-195D-D257-3DA9-4A292881F488}" dt="2023-09-18T03:39:08.428" v="21"/>
        <pc:sldMkLst>
          <pc:docMk/>
          <pc:sldMk cId="3174881180" sldId="283"/>
        </pc:sldMkLst>
        <pc:spChg chg="mod">
          <ac:chgData name="Rao, Jia" userId="S::jia.rao@uta.edu::20023150-97fb-4995-8cc2-bf7095f159d8" providerId="AD" clId="Web-{156AA2AF-195D-D257-3DA9-4A292881F488}" dt="2023-09-18T02:54:49.459" v="0"/>
          <ac:spMkLst>
            <pc:docMk/>
            <pc:sldMk cId="3174881180" sldId="283"/>
            <ac:spMk id="2" creationId="{5161365C-B17A-2CE2-D4E3-259E25F0B464}"/>
          </ac:spMkLst>
        </pc:spChg>
        <pc:spChg chg="mod">
          <ac:chgData name="Rao, Jia" userId="S::jia.rao@uta.edu::20023150-97fb-4995-8cc2-bf7095f159d8" providerId="AD" clId="Web-{156AA2AF-195D-D257-3DA9-4A292881F488}" dt="2023-09-18T02:54:49.459" v="0"/>
          <ac:spMkLst>
            <pc:docMk/>
            <pc:sldMk cId="3174881180" sldId="283"/>
            <ac:spMk id="4" creationId="{DC3831C2-9BC1-438F-230E-6E2A6D3A3A9E}"/>
          </ac:spMkLst>
        </pc:spChg>
        <pc:spChg chg="mod">
          <ac:chgData name="Rao, Jia" userId="S::jia.rao@uta.edu::20023150-97fb-4995-8cc2-bf7095f159d8" providerId="AD" clId="Web-{156AA2AF-195D-D257-3DA9-4A292881F488}" dt="2023-09-18T02:54:49.459" v="0"/>
          <ac:spMkLst>
            <pc:docMk/>
            <pc:sldMk cId="3174881180" sldId="283"/>
            <ac:spMk id="5" creationId="{A62F70EB-02D7-BAE4-6018-9B6F26E630E3}"/>
          </ac:spMkLst>
        </pc:spChg>
        <pc:spChg chg="mod">
          <ac:chgData name="Rao, Jia" userId="S::jia.rao@uta.edu::20023150-97fb-4995-8cc2-bf7095f159d8" providerId="AD" clId="Web-{156AA2AF-195D-D257-3DA9-4A292881F488}" dt="2023-09-18T02:54:49.459" v="0"/>
          <ac:spMkLst>
            <pc:docMk/>
            <pc:sldMk cId="3174881180" sldId="283"/>
            <ac:spMk id="6" creationId="{313AC230-5BAF-0F33-E661-79EC286DC4F4}"/>
          </ac:spMkLst>
        </pc:spChg>
        <pc:spChg chg="mod">
          <ac:chgData name="Rao, Jia" userId="S::jia.rao@uta.edu::20023150-97fb-4995-8cc2-bf7095f159d8" providerId="AD" clId="Web-{156AA2AF-195D-D257-3DA9-4A292881F488}" dt="2023-09-18T02:54:49.459" v="0"/>
          <ac:spMkLst>
            <pc:docMk/>
            <pc:sldMk cId="3174881180" sldId="283"/>
            <ac:spMk id="9" creationId="{D01C32A0-354D-44C2-A854-CFAB608B5724}"/>
          </ac:spMkLst>
        </pc:spChg>
        <pc:graphicFrameChg chg="mod modGraphic">
          <ac:chgData name="Rao, Jia" userId="S::jia.rao@uta.edu::20023150-97fb-4995-8cc2-bf7095f159d8" providerId="AD" clId="Web-{156AA2AF-195D-D257-3DA9-4A292881F488}" dt="2023-09-18T02:54:49.459" v="0"/>
          <ac:graphicFrameMkLst>
            <pc:docMk/>
            <pc:sldMk cId="3174881180" sldId="283"/>
            <ac:graphicFrameMk id="3" creationId="{E495947F-6F99-62D9-7E52-7D96980C1DB2}"/>
          </ac:graphicFrameMkLst>
        </pc:graphicFrameChg>
      </pc:sldChg>
      <pc:sldChg chg="modSp mod modClrScheme chgLayout">
        <pc:chgData name="Rao, Jia" userId="S::jia.rao@uta.edu::20023150-97fb-4995-8cc2-bf7095f159d8" providerId="AD" clId="Web-{156AA2AF-195D-D257-3DA9-4A292881F488}" dt="2023-09-18T03:39:08.428" v="21"/>
        <pc:sldMkLst>
          <pc:docMk/>
          <pc:sldMk cId="149389928" sldId="284"/>
        </pc:sldMkLst>
        <pc:spChg chg="mod">
          <ac:chgData name="Rao, Jia" userId="S::jia.rao@uta.edu::20023150-97fb-4995-8cc2-bf7095f159d8" providerId="AD" clId="Web-{156AA2AF-195D-D257-3DA9-4A292881F488}" dt="2023-09-18T02:54:49.459" v="0"/>
          <ac:spMkLst>
            <pc:docMk/>
            <pc:sldMk cId="149389928" sldId="284"/>
            <ac:spMk id="2" creationId="{5161365C-B17A-2CE2-D4E3-259E25F0B464}"/>
          </ac:spMkLst>
        </pc:spChg>
        <pc:spChg chg="mod">
          <ac:chgData name="Rao, Jia" userId="S::jia.rao@uta.edu::20023150-97fb-4995-8cc2-bf7095f159d8" providerId="AD" clId="Web-{156AA2AF-195D-D257-3DA9-4A292881F488}" dt="2023-09-18T02:54:49.459" v="0"/>
          <ac:spMkLst>
            <pc:docMk/>
            <pc:sldMk cId="149389928" sldId="284"/>
            <ac:spMk id="3" creationId="{3E6E6E6B-D7DD-0E36-A30E-403DB5ACE8A6}"/>
          </ac:spMkLst>
        </pc:spChg>
        <pc:spChg chg="mod">
          <ac:chgData name="Rao, Jia" userId="S::jia.rao@uta.edu::20023150-97fb-4995-8cc2-bf7095f159d8" providerId="AD" clId="Web-{156AA2AF-195D-D257-3DA9-4A292881F488}" dt="2023-09-18T02:54:49.459" v="0"/>
          <ac:spMkLst>
            <pc:docMk/>
            <pc:sldMk cId="149389928" sldId="284"/>
            <ac:spMk id="9" creationId="{D01C32A0-354D-44C2-A854-CFAB608B5724}"/>
          </ac:spMkLst>
        </pc:spChg>
        <pc:picChg chg="mod">
          <ac:chgData name="Rao, Jia" userId="S::jia.rao@uta.edu::20023150-97fb-4995-8cc2-bf7095f159d8" providerId="AD" clId="Web-{156AA2AF-195D-D257-3DA9-4A292881F488}" dt="2023-09-18T02:54:49.459" v="0"/>
          <ac:picMkLst>
            <pc:docMk/>
            <pc:sldMk cId="149389928" sldId="284"/>
            <ac:picMk id="5" creationId="{2BAC0C50-D06A-D9DF-3FCA-AEF6FCCCC9C9}"/>
          </ac:picMkLst>
        </pc:picChg>
      </pc:sldChg>
      <pc:sldChg chg="modSp mod modClrScheme chgLayout">
        <pc:chgData name="Rao, Jia" userId="S::jia.rao@uta.edu::20023150-97fb-4995-8cc2-bf7095f159d8" providerId="AD" clId="Web-{156AA2AF-195D-D257-3DA9-4A292881F488}" dt="2023-09-18T03:39:08.428" v="21"/>
        <pc:sldMkLst>
          <pc:docMk/>
          <pc:sldMk cId="3678068122" sldId="285"/>
        </pc:sldMkLst>
        <pc:spChg chg="mod">
          <ac:chgData name="Rao, Jia" userId="S::jia.rao@uta.edu::20023150-97fb-4995-8cc2-bf7095f159d8" providerId="AD" clId="Web-{156AA2AF-195D-D257-3DA9-4A292881F488}" dt="2023-09-18T02:54:49.459" v="0"/>
          <ac:spMkLst>
            <pc:docMk/>
            <pc:sldMk cId="3678068122" sldId="285"/>
            <ac:spMk id="2" creationId="{5161365C-B17A-2CE2-D4E3-259E25F0B464}"/>
          </ac:spMkLst>
        </pc:spChg>
        <pc:spChg chg="mod">
          <ac:chgData name="Rao, Jia" userId="S::jia.rao@uta.edu::20023150-97fb-4995-8cc2-bf7095f159d8" providerId="AD" clId="Web-{156AA2AF-195D-D257-3DA9-4A292881F488}" dt="2023-09-18T02:54:49.459" v="0"/>
          <ac:spMkLst>
            <pc:docMk/>
            <pc:sldMk cId="3678068122" sldId="285"/>
            <ac:spMk id="9" creationId="{D01C32A0-354D-44C2-A854-CFAB608B5724}"/>
          </ac:spMkLst>
        </pc:spChg>
        <pc:spChg chg="mod">
          <ac:chgData name="Rao, Jia" userId="S::jia.rao@uta.edu::20023150-97fb-4995-8cc2-bf7095f159d8" providerId="AD" clId="Web-{156AA2AF-195D-D257-3DA9-4A292881F488}" dt="2023-09-18T02:54:49.459" v="0"/>
          <ac:spMkLst>
            <pc:docMk/>
            <pc:sldMk cId="3678068122" sldId="285"/>
            <ac:spMk id="13" creationId="{C9414D61-5C82-0605-D3F0-03BE8C6ABDE2}"/>
          </ac:spMkLst>
        </pc:spChg>
        <pc:spChg chg="mod">
          <ac:chgData name="Rao, Jia" userId="S::jia.rao@uta.edu::20023150-97fb-4995-8cc2-bf7095f159d8" providerId="AD" clId="Web-{156AA2AF-195D-D257-3DA9-4A292881F488}" dt="2023-09-18T02:54:49.459" v="0"/>
          <ac:spMkLst>
            <pc:docMk/>
            <pc:sldMk cId="3678068122" sldId="285"/>
            <ac:spMk id="14" creationId="{EE80E256-7304-92B0-70B8-7373DAE6C3D6}"/>
          </ac:spMkLst>
        </pc:spChg>
        <pc:spChg chg="mod">
          <ac:chgData name="Rao, Jia" userId="S::jia.rao@uta.edu::20023150-97fb-4995-8cc2-bf7095f159d8" providerId="AD" clId="Web-{156AA2AF-195D-D257-3DA9-4A292881F488}" dt="2023-09-18T02:54:49.459" v="0"/>
          <ac:spMkLst>
            <pc:docMk/>
            <pc:sldMk cId="3678068122" sldId="285"/>
            <ac:spMk id="15" creationId="{1EEE8C0E-BC97-6E11-A9F3-AFD5B41F53B3}"/>
          </ac:spMkLst>
        </pc:spChg>
        <pc:spChg chg="mod">
          <ac:chgData name="Rao, Jia" userId="S::jia.rao@uta.edu::20023150-97fb-4995-8cc2-bf7095f159d8" providerId="AD" clId="Web-{156AA2AF-195D-D257-3DA9-4A292881F488}" dt="2023-09-18T02:54:49.459" v="0"/>
          <ac:spMkLst>
            <pc:docMk/>
            <pc:sldMk cId="3678068122" sldId="285"/>
            <ac:spMk id="16" creationId="{484EA981-50EA-9E2F-7284-2AC3BEE2C284}"/>
          </ac:spMkLst>
        </pc:spChg>
        <pc:spChg chg="mod">
          <ac:chgData name="Rao, Jia" userId="S::jia.rao@uta.edu::20023150-97fb-4995-8cc2-bf7095f159d8" providerId="AD" clId="Web-{156AA2AF-195D-D257-3DA9-4A292881F488}" dt="2023-09-18T02:54:49.459" v="0"/>
          <ac:spMkLst>
            <pc:docMk/>
            <pc:sldMk cId="3678068122" sldId="285"/>
            <ac:spMk id="17" creationId="{87608ED7-1C3A-DFC9-760A-38BAD5C189C1}"/>
          </ac:spMkLst>
        </pc:spChg>
        <pc:spChg chg="mod">
          <ac:chgData name="Rao, Jia" userId="S::jia.rao@uta.edu::20023150-97fb-4995-8cc2-bf7095f159d8" providerId="AD" clId="Web-{156AA2AF-195D-D257-3DA9-4A292881F488}" dt="2023-09-18T02:54:49.459" v="0"/>
          <ac:spMkLst>
            <pc:docMk/>
            <pc:sldMk cId="3678068122" sldId="285"/>
            <ac:spMk id="18" creationId="{88F64611-A72D-8DB1-B27D-5547ABECAE17}"/>
          </ac:spMkLst>
        </pc:spChg>
        <pc:picChg chg="mod">
          <ac:chgData name="Rao, Jia" userId="S::jia.rao@uta.edu::20023150-97fb-4995-8cc2-bf7095f159d8" providerId="AD" clId="Web-{156AA2AF-195D-D257-3DA9-4A292881F488}" dt="2023-09-18T02:54:49.459" v="0"/>
          <ac:picMkLst>
            <pc:docMk/>
            <pc:sldMk cId="3678068122" sldId="285"/>
            <ac:picMk id="4" creationId="{B3756573-4565-CA66-6E6A-9EEDCB5D77CB}"/>
          </ac:picMkLst>
        </pc:picChg>
        <pc:picChg chg="mod">
          <ac:chgData name="Rao, Jia" userId="S::jia.rao@uta.edu::20023150-97fb-4995-8cc2-bf7095f159d8" providerId="AD" clId="Web-{156AA2AF-195D-D257-3DA9-4A292881F488}" dt="2023-09-18T02:54:49.459" v="0"/>
          <ac:picMkLst>
            <pc:docMk/>
            <pc:sldMk cId="3678068122" sldId="285"/>
            <ac:picMk id="7" creationId="{C10F2712-4923-C18E-4FFD-F0277823D1BE}"/>
          </ac:picMkLst>
        </pc:picChg>
        <pc:picChg chg="mod">
          <ac:chgData name="Rao, Jia" userId="S::jia.rao@uta.edu::20023150-97fb-4995-8cc2-bf7095f159d8" providerId="AD" clId="Web-{156AA2AF-195D-D257-3DA9-4A292881F488}" dt="2023-09-18T02:54:49.459" v="0"/>
          <ac:picMkLst>
            <pc:docMk/>
            <pc:sldMk cId="3678068122" sldId="285"/>
            <ac:picMk id="10" creationId="{4A0ACD57-9861-F96C-37D9-C17F78004598}"/>
          </ac:picMkLst>
        </pc:picChg>
        <pc:picChg chg="mod">
          <ac:chgData name="Rao, Jia" userId="S::jia.rao@uta.edu::20023150-97fb-4995-8cc2-bf7095f159d8" providerId="AD" clId="Web-{156AA2AF-195D-D257-3DA9-4A292881F488}" dt="2023-09-18T02:54:49.459" v="0"/>
          <ac:picMkLst>
            <pc:docMk/>
            <pc:sldMk cId="3678068122" sldId="285"/>
            <ac:picMk id="12" creationId="{36271887-419D-8E63-2C51-40BC5554C123}"/>
          </ac:picMkLst>
        </pc:picChg>
        <pc:cxnChg chg="mod">
          <ac:chgData name="Rao, Jia" userId="S::jia.rao@uta.edu::20023150-97fb-4995-8cc2-bf7095f159d8" providerId="AD" clId="Web-{156AA2AF-195D-D257-3DA9-4A292881F488}" dt="2023-09-18T02:54:49.459" v="0"/>
          <ac:cxnSpMkLst>
            <pc:docMk/>
            <pc:sldMk cId="3678068122" sldId="285"/>
            <ac:cxnSpMk id="11" creationId="{B97EE13D-0B3B-3580-997B-D32A9B5131FF}"/>
          </ac:cxnSpMkLst>
        </pc:cxnChg>
      </pc:sldChg>
      <pc:sldChg chg="modSp mod modClrScheme chgLayout">
        <pc:chgData name="Rao, Jia" userId="S::jia.rao@uta.edu::20023150-97fb-4995-8cc2-bf7095f159d8" providerId="AD" clId="Web-{156AA2AF-195D-D257-3DA9-4A292881F488}" dt="2023-09-18T03:39:08.428" v="21"/>
        <pc:sldMkLst>
          <pc:docMk/>
          <pc:sldMk cId="3288603535" sldId="286"/>
        </pc:sldMkLst>
        <pc:spChg chg="mod">
          <ac:chgData name="Rao, Jia" userId="S::jia.rao@uta.edu::20023150-97fb-4995-8cc2-bf7095f159d8" providerId="AD" clId="Web-{156AA2AF-195D-D257-3DA9-4A292881F488}" dt="2023-09-18T02:54:49.459" v="0"/>
          <ac:spMkLst>
            <pc:docMk/>
            <pc:sldMk cId="3288603535" sldId="286"/>
            <ac:spMk id="2" creationId="{5161365C-B17A-2CE2-D4E3-259E25F0B464}"/>
          </ac:spMkLst>
        </pc:spChg>
        <pc:spChg chg="mod">
          <ac:chgData name="Rao, Jia" userId="S::jia.rao@uta.edu::20023150-97fb-4995-8cc2-bf7095f159d8" providerId="AD" clId="Web-{156AA2AF-195D-D257-3DA9-4A292881F488}" dt="2023-09-18T02:54:49.459" v="0"/>
          <ac:spMkLst>
            <pc:docMk/>
            <pc:sldMk cId="3288603535" sldId="286"/>
            <ac:spMk id="9" creationId="{D01C32A0-354D-44C2-A854-CFAB608B5724}"/>
          </ac:spMkLst>
        </pc:spChg>
      </pc:sldChg>
      <pc:sldChg chg="modSp mod modClrScheme chgLayout">
        <pc:chgData name="Rao, Jia" userId="S::jia.rao@uta.edu::20023150-97fb-4995-8cc2-bf7095f159d8" providerId="AD" clId="Web-{156AA2AF-195D-D257-3DA9-4A292881F488}" dt="2023-09-18T03:39:08.428" v="21"/>
        <pc:sldMkLst>
          <pc:docMk/>
          <pc:sldMk cId="1997073370" sldId="287"/>
        </pc:sldMkLst>
        <pc:spChg chg="mod">
          <ac:chgData name="Rao, Jia" userId="S::jia.rao@uta.edu::20023150-97fb-4995-8cc2-bf7095f159d8" providerId="AD" clId="Web-{156AA2AF-195D-D257-3DA9-4A292881F488}" dt="2023-09-18T02:54:49.459" v="0"/>
          <ac:spMkLst>
            <pc:docMk/>
            <pc:sldMk cId="1997073370" sldId="287"/>
            <ac:spMk id="3" creationId="{A6665107-A11A-E600-7BF2-6AFCC929DB29}"/>
          </ac:spMkLst>
        </pc:spChg>
        <pc:spChg chg="mod">
          <ac:chgData name="Rao, Jia" userId="S::jia.rao@uta.edu::20023150-97fb-4995-8cc2-bf7095f159d8" providerId="AD" clId="Web-{156AA2AF-195D-D257-3DA9-4A292881F488}" dt="2023-09-18T02:54:49.459" v="0"/>
          <ac:spMkLst>
            <pc:docMk/>
            <pc:sldMk cId="1997073370" sldId="287"/>
            <ac:spMk id="9" creationId="{D01C32A0-354D-44C2-A854-CFAB608B5724}"/>
          </ac:spMkLst>
        </pc:spChg>
      </pc:sldChg>
      <pc:sldChg chg="modSp mod modClrScheme chgLayout">
        <pc:chgData name="Rao, Jia" userId="S::jia.rao@uta.edu::20023150-97fb-4995-8cc2-bf7095f159d8" providerId="AD" clId="Web-{156AA2AF-195D-D257-3DA9-4A292881F488}" dt="2023-09-18T03:39:08.428" v="21"/>
        <pc:sldMkLst>
          <pc:docMk/>
          <pc:sldMk cId="2975338363" sldId="288"/>
        </pc:sldMkLst>
        <pc:spChg chg="mod">
          <ac:chgData name="Rao, Jia" userId="S::jia.rao@uta.edu::20023150-97fb-4995-8cc2-bf7095f159d8" providerId="AD" clId="Web-{156AA2AF-195D-D257-3DA9-4A292881F488}" dt="2023-09-18T02:54:49.459" v="0"/>
          <ac:spMkLst>
            <pc:docMk/>
            <pc:sldMk cId="2975338363" sldId="288"/>
            <ac:spMk id="9" creationId="{D01C32A0-354D-44C2-A854-CFAB608B5724}"/>
          </ac:spMkLst>
        </pc:spChg>
      </pc:sldChg>
      <pc:sldChg chg="modSp mod modClrScheme chgLayout">
        <pc:chgData name="Rao, Jia" userId="S::jia.rao@uta.edu::20023150-97fb-4995-8cc2-bf7095f159d8" providerId="AD" clId="Web-{156AA2AF-195D-D257-3DA9-4A292881F488}" dt="2023-09-18T03:39:08.428" v="21"/>
        <pc:sldMkLst>
          <pc:docMk/>
          <pc:sldMk cId="4222774729" sldId="289"/>
        </pc:sldMkLst>
        <pc:spChg chg="mod">
          <ac:chgData name="Rao, Jia" userId="S::jia.rao@uta.edu::20023150-97fb-4995-8cc2-bf7095f159d8" providerId="AD" clId="Web-{156AA2AF-195D-D257-3DA9-4A292881F488}" dt="2023-09-18T02:54:49.459" v="0"/>
          <ac:spMkLst>
            <pc:docMk/>
            <pc:sldMk cId="4222774729" sldId="289"/>
            <ac:spMk id="2" creationId="{20F20779-DCC0-1531-2234-9D81B0BB4B84}"/>
          </ac:spMkLst>
        </pc:spChg>
        <pc:spChg chg="mod">
          <ac:chgData name="Rao, Jia" userId="S::jia.rao@uta.edu::20023150-97fb-4995-8cc2-bf7095f159d8" providerId="AD" clId="Web-{156AA2AF-195D-D257-3DA9-4A292881F488}" dt="2023-09-18T02:54:49.459" v="0"/>
          <ac:spMkLst>
            <pc:docMk/>
            <pc:sldMk cId="4222774729" sldId="289"/>
            <ac:spMk id="6" creationId="{1A0D84B2-A2B3-553C-1AA3-4E2D6854D4D5}"/>
          </ac:spMkLst>
        </pc:spChg>
        <pc:spChg chg="mod">
          <ac:chgData name="Rao, Jia" userId="S::jia.rao@uta.edu::20023150-97fb-4995-8cc2-bf7095f159d8" providerId="AD" clId="Web-{156AA2AF-195D-D257-3DA9-4A292881F488}" dt="2023-09-18T02:54:49.459" v="0"/>
          <ac:spMkLst>
            <pc:docMk/>
            <pc:sldMk cId="4222774729" sldId="289"/>
            <ac:spMk id="7" creationId="{3929AEC1-EC18-02A8-AB5C-242ABF24BBA2}"/>
          </ac:spMkLst>
        </pc:spChg>
        <pc:picChg chg="mod">
          <ac:chgData name="Rao, Jia" userId="S::jia.rao@uta.edu::20023150-97fb-4995-8cc2-bf7095f159d8" providerId="AD" clId="Web-{156AA2AF-195D-D257-3DA9-4A292881F488}" dt="2023-09-18T02:54:49.459" v="0"/>
          <ac:picMkLst>
            <pc:docMk/>
            <pc:sldMk cId="4222774729" sldId="289"/>
            <ac:picMk id="5" creationId="{67BEC687-51E3-1E48-5260-1BDD20C72303}"/>
          </ac:picMkLst>
        </pc:picChg>
      </pc:sldChg>
      <pc:sldChg chg="modSp mod modClrScheme chgLayout">
        <pc:chgData name="Rao, Jia" userId="S::jia.rao@uta.edu::20023150-97fb-4995-8cc2-bf7095f159d8" providerId="AD" clId="Web-{156AA2AF-195D-D257-3DA9-4A292881F488}" dt="2023-09-18T03:39:08.428" v="21"/>
        <pc:sldMkLst>
          <pc:docMk/>
          <pc:sldMk cId="1201709277" sldId="290"/>
        </pc:sldMkLst>
        <pc:spChg chg="mod">
          <ac:chgData name="Rao, Jia" userId="S::jia.rao@uta.edu::20023150-97fb-4995-8cc2-bf7095f159d8" providerId="AD" clId="Web-{156AA2AF-195D-D257-3DA9-4A292881F488}" dt="2023-09-18T02:54:49.459" v="0"/>
          <ac:spMkLst>
            <pc:docMk/>
            <pc:sldMk cId="1201709277" sldId="290"/>
            <ac:spMk id="2" creationId="{20F20779-DCC0-1531-2234-9D81B0BB4B84}"/>
          </ac:spMkLst>
        </pc:spChg>
        <pc:spChg chg="mod">
          <ac:chgData name="Rao, Jia" userId="S::jia.rao@uta.edu::20023150-97fb-4995-8cc2-bf7095f159d8" providerId="AD" clId="Web-{156AA2AF-195D-D257-3DA9-4A292881F488}" dt="2023-09-18T02:54:49.459" v="0"/>
          <ac:spMkLst>
            <pc:docMk/>
            <pc:sldMk cId="1201709277" sldId="290"/>
            <ac:spMk id="3" creationId="{130A8F1B-6805-9406-19E8-9839F0C84773}"/>
          </ac:spMkLst>
        </pc:spChg>
        <pc:spChg chg="mod">
          <ac:chgData name="Rao, Jia" userId="S::jia.rao@uta.edu::20023150-97fb-4995-8cc2-bf7095f159d8" providerId="AD" clId="Web-{156AA2AF-195D-D257-3DA9-4A292881F488}" dt="2023-09-18T02:54:49.459" v="0"/>
          <ac:spMkLst>
            <pc:docMk/>
            <pc:sldMk cId="1201709277" sldId="290"/>
            <ac:spMk id="4" creationId="{B5D66686-51A8-63EC-A115-52CF4C2DC09F}"/>
          </ac:spMkLst>
        </pc:spChg>
        <pc:spChg chg="mod">
          <ac:chgData name="Rao, Jia" userId="S::jia.rao@uta.edu::20023150-97fb-4995-8cc2-bf7095f159d8" providerId="AD" clId="Web-{156AA2AF-195D-D257-3DA9-4A292881F488}" dt="2023-09-18T02:54:49.459" v="0"/>
          <ac:spMkLst>
            <pc:docMk/>
            <pc:sldMk cId="1201709277" sldId="290"/>
            <ac:spMk id="5" creationId="{D847A408-0449-161C-A81C-A21A010CF547}"/>
          </ac:spMkLst>
        </pc:spChg>
        <pc:spChg chg="mod">
          <ac:chgData name="Rao, Jia" userId="S::jia.rao@uta.edu::20023150-97fb-4995-8cc2-bf7095f159d8" providerId="AD" clId="Web-{156AA2AF-195D-D257-3DA9-4A292881F488}" dt="2023-09-18T02:54:49.459" v="0"/>
          <ac:spMkLst>
            <pc:docMk/>
            <pc:sldMk cId="1201709277" sldId="290"/>
            <ac:spMk id="6" creationId="{85591656-2F0C-D799-B086-F9349C0334FD}"/>
          </ac:spMkLst>
        </pc:spChg>
        <pc:spChg chg="mod">
          <ac:chgData name="Rao, Jia" userId="S::jia.rao@uta.edu::20023150-97fb-4995-8cc2-bf7095f159d8" providerId="AD" clId="Web-{156AA2AF-195D-D257-3DA9-4A292881F488}" dt="2023-09-18T02:54:49.459" v="0"/>
          <ac:spMkLst>
            <pc:docMk/>
            <pc:sldMk cId="1201709277" sldId="290"/>
            <ac:spMk id="7" creationId="{642AEA84-E799-02D9-50A3-7F6298C12100}"/>
          </ac:spMkLst>
        </pc:spChg>
        <pc:spChg chg="mod">
          <ac:chgData name="Rao, Jia" userId="S::jia.rao@uta.edu::20023150-97fb-4995-8cc2-bf7095f159d8" providerId="AD" clId="Web-{156AA2AF-195D-D257-3DA9-4A292881F488}" dt="2023-09-18T02:54:49.459" v="0"/>
          <ac:spMkLst>
            <pc:docMk/>
            <pc:sldMk cId="1201709277" sldId="290"/>
            <ac:spMk id="8" creationId="{716DB554-0598-9013-44BD-A60C4AD6D45E}"/>
          </ac:spMkLst>
        </pc:spChg>
        <pc:spChg chg="mod">
          <ac:chgData name="Rao, Jia" userId="S::jia.rao@uta.edu::20023150-97fb-4995-8cc2-bf7095f159d8" providerId="AD" clId="Web-{156AA2AF-195D-D257-3DA9-4A292881F488}" dt="2023-09-18T02:54:49.459" v="0"/>
          <ac:spMkLst>
            <pc:docMk/>
            <pc:sldMk cId="1201709277" sldId="290"/>
            <ac:spMk id="9" creationId="{8EBCE124-B3B3-F4D7-5C25-C0728F8674E3}"/>
          </ac:spMkLst>
        </pc:spChg>
        <pc:spChg chg="mod">
          <ac:chgData name="Rao, Jia" userId="S::jia.rao@uta.edu::20023150-97fb-4995-8cc2-bf7095f159d8" providerId="AD" clId="Web-{156AA2AF-195D-D257-3DA9-4A292881F488}" dt="2023-09-18T02:54:49.459" v="0"/>
          <ac:spMkLst>
            <pc:docMk/>
            <pc:sldMk cId="1201709277" sldId="290"/>
            <ac:spMk id="10" creationId="{41586146-FA68-0796-E3EF-6BC9522FD3AD}"/>
          </ac:spMkLst>
        </pc:spChg>
        <pc:spChg chg="mod">
          <ac:chgData name="Rao, Jia" userId="S::jia.rao@uta.edu::20023150-97fb-4995-8cc2-bf7095f159d8" providerId="AD" clId="Web-{156AA2AF-195D-D257-3DA9-4A292881F488}" dt="2023-09-18T02:54:49.459" v="0"/>
          <ac:spMkLst>
            <pc:docMk/>
            <pc:sldMk cId="1201709277" sldId="290"/>
            <ac:spMk id="11" creationId="{FF00FCA5-F7F4-6B2A-0507-AF1C77A2FA41}"/>
          </ac:spMkLst>
        </pc:spChg>
        <pc:spChg chg="mod">
          <ac:chgData name="Rao, Jia" userId="S::jia.rao@uta.edu::20023150-97fb-4995-8cc2-bf7095f159d8" providerId="AD" clId="Web-{156AA2AF-195D-D257-3DA9-4A292881F488}" dt="2023-09-18T02:54:49.459" v="0"/>
          <ac:spMkLst>
            <pc:docMk/>
            <pc:sldMk cId="1201709277" sldId="290"/>
            <ac:spMk id="12" creationId="{3531D96A-7DB3-2043-4BFE-CFE5A0EA8943}"/>
          </ac:spMkLst>
        </pc:spChg>
        <pc:spChg chg="mod">
          <ac:chgData name="Rao, Jia" userId="S::jia.rao@uta.edu::20023150-97fb-4995-8cc2-bf7095f159d8" providerId="AD" clId="Web-{156AA2AF-195D-D257-3DA9-4A292881F488}" dt="2023-09-18T02:54:49.459" v="0"/>
          <ac:spMkLst>
            <pc:docMk/>
            <pc:sldMk cId="1201709277" sldId="290"/>
            <ac:spMk id="14" creationId="{BF1CC633-29C0-829C-63B1-DA44CB32E999}"/>
          </ac:spMkLst>
        </pc:spChg>
        <pc:spChg chg="mod">
          <ac:chgData name="Rao, Jia" userId="S::jia.rao@uta.edu::20023150-97fb-4995-8cc2-bf7095f159d8" providerId="AD" clId="Web-{156AA2AF-195D-D257-3DA9-4A292881F488}" dt="2023-09-18T02:54:49.459" v="0"/>
          <ac:spMkLst>
            <pc:docMk/>
            <pc:sldMk cId="1201709277" sldId="290"/>
            <ac:spMk id="16" creationId="{0D53E77B-7E57-0970-C996-65B952A83DF4}"/>
          </ac:spMkLst>
        </pc:spChg>
        <pc:spChg chg="mod">
          <ac:chgData name="Rao, Jia" userId="S::jia.rao@uta.edu::20023150-97fb-4995-8cc2-bf7095f159d8" providerId="AD" clId="Web-{156AA2AF-195D-D257-3DA9-4A292881F488}" dt="2023-09-18T02:54:49.459" v="0"/>
          <ac:spMkLst>
            <pc:docMk/>
            <pc:sldMk cId="1201709277" sldId="290"/>
            <ac:spMk id="29" creationId="{8D0BDB10-E954-3CEF-BEA5-95E009BE1DCE}"/>
          </ac:spMkLst>
        </pc:spChg>
        <pc:spChg chg="mod">
          <ac:chgData name="Rao, Jia" userId="S::jia.rao@uta.edu::20023150-97fb-4995-8cc2-bf7095f159d8" providerId="AD" clId="Web-{156AA2AF-195D-D257-3DA9-4A292881F488}" dt="2023-09-18T02:54:49.459" v="0"/>
          <ac:spMkLst>
            <pc:docMk/>
            <pc:sldMk cId="1201709277" sldId="290"/>
            <ac:spMk id="30" creationId="{A3902242-9A14-96E5-276C-FEB07F4DBEE2}"/>
          </ac:spMkLst>
        </pc:spChg>
        <pc:spChg chg="mod">
          <ac:chgData name="Rao, Jia" userId="S::jia.rao@uta.edu::20023150-97fb-4995-8cc2-bf7095f159d8" providerId="AD" clId="Web-{156AA2AF-195D-D257-3DA9-4A292881F488}" dt="2023-09-18T02:54:49.459" v="0"/>
          <ac:spMkLst>
            <pc:docMk/>
            <pc:sldMk cId="1201709277" sldId="290"/>
            <ac:spMk id="31" creationId="{4707AF77-AC27-722E-FB94-D161E0D463F7}"/>
          </ac:spMkLst>
        </pc:spChg>
        <pc:spChg chg="mod">
          <ac:chgData name="Rao, Jia" userId="S::jia.rao@uta.edu::20023150-97fb-4995-8cc2-bf7095f159d8" providerId="AD" clId="Web-{156AA2AF-195D-D257-3DA9-4A292881F488}" dt="2023-09-18T02:54:49.459" v="0"/>
          <ac:spMkLst>
            <pc:docMk/>
            <pc:sldMk cId="1201709277" sldId="290"/>
            <ac:spMk id="32" creationId="{5B7DFAE7-FFA8-E23D-B62E-DF23661D93A2}"/>
          </ac:spMkLst>
        </pc:spChg>
        <pc:spChg chg="mod">
          <ac:chgData name="Rao, Jia" userId="S::jia.rao@uta.edu::20023150-97fb-4995-8cc2-bf7095f159d8" providerId="AD" clId="Web-{156AA2AF-195D-D257-3DA9-4A292881F488}" dt="2023-09-18T02:54:49.459" v="0"/>
          <ac:spMkLst>
            <pc:docMk/>
            <pc:sldMk cId="1201709277" sldId="290"/>
            <ac:spMk id="34" creationId="{D8C46390-2435-1509-A9DB-668038647447}"/>
          </ac:spMkLst>
        </pc:spChg>
        <pc:spChg chg="mod">
          <ac:chgData name="Rao, Jia" userId="S::jia.rao@uta.edu::20023150-97fb-4995-8cc2-bf7095f159d8" providerId="AD" clId="Web-{156AA2AF-195D-D257-3DA9-4A292881F488}" dt="2023-09-18T02:54:49.459" v="0"/>
          <ac:spMkLst>
            <pc:docMk/>
            <pc:sldMk cId="1201709277" sldId="290"/>
            <ac:spMk id="36" creationId="{66C4B8A0-37F9-535E-DE84-0DB47D0E98E8}"/>
          </ac:spMkLst>
        </pc:spChg>
        <pc:spChg chg="mod">
          <ac:chgData name="Rao, Jia" userId="S::jia.rao@uta.edu::20023150-97fb-4995-8cc2-bf7095f159d8" providerId="AD" clId="Web-{156AA2AF-195D-D257-3DA9-4A292881F488}" dt="2023-09-18T02:54:49.459" v="0"/>
          <ac:spMkLst>
            <pc:docMk/>
            <pc:sldMk cId="1201709277" sldId="290"/>
            <ac:spMk id="37" creationId="{2F9CAC84-9353-8838-3D7A-005A51DAEF45}"/>
          </ac:spMkLst>
        </pc:spChg>
        <pc:spChg chg="mod">
          <ac:chgData name="Rao, Jia" userId="S::jia.rao@uta.edu::20023150-97fb-4995-8cc2-bf7095f159d8" providerId="AD" clId="Web-{156AA2AF-195D-D257-3DA9-4A292881F488}" dt="2023-09-18T02:54:49.459" v="0"/>
          <ac:spMkLst>
            <pc:docMk/>
            <pc:sldMk cId="1201709277" sldId="290"/>
            <ac:spMk id="38" creationId="{184E3F54-3576-20F2-1760-774526530E6B}"/>
          </ac:spMkLst>
        </pc:spChg>
        <pc:grpChg chg="mod">
          <ac:chgData name="Rao, Jia" userId="S::jia.rao@uta.edu::20023150-97fb-4995-8cc2-bf7095f159d8" providerId="AD" clId="Web-{156AA2AF-195D-D257-3DA9-4A292881F488}" dt="2023-09-18T02:54:49.459" v="0"/>
          <ac:grpSpMkLst>
            <pc:docMk/>
            <pc:sldMk cId="1201709277" sldId="290"/>
            <ac:grpSpMk id="49" creationId="{CF43364C-4243-E89B-9759-E00628C6BE2D}"/>
          </ac:grpSpMkLst>
        </pc:grpChg>
        <pc:grpChg chg="mod">
          <ac:chgData name="Rao, Jia" userId="S::jia.rao@uta.edu::20023150-97fb-4995-8cc2-bf7095f159d8" providerId="AD" clId="Web-{156AA2AF-195D-D257-3DA9-4A292881F488}" dt="2023-09-18T02:54:49.459" v="0"/>
          <ac:grpSpMkLst>
            <pc:docMk/>
            <pc:sldMk cId="1201709277" sldId="290"/>
            <ac:grpSpMk id="53" creationId="{1DF75694-DA13-B516-E6D1-48D87A30413B}"/>
          </ac:grpSpMkLst>
        </pc:grpChg>
      </pc:sldChg>
      <pc:sldChg chg="addSp modSp new addAnim">
        <pc:chgData name="Rao, Jia" userId="S::jia.rao@uta.edu::20023150-97fb-4995-8cc2-bf7095f159d8" providerId="AD" clId="Web-{156AA2AF-195D-D257-3DA9-4A292881F488}" dt="2023-09-18T05:23:17.021" v="84"/>
        <pc:sldMkLst>
          <pc:docMk/>
          <pc:sldMk cId="2843526613" sldId="291"/>
        </pc:sldMkLst>
        <pc:spChg chg="mod">
          <ac:chgData name="Rao, Jia" userId="S::jia.rao@uta.edu::20023150-97fb-4995-8cc2-bf7095f159d8" providerId="AD" clId="Web-{156AA2AF-195D-D257-3DA9-4A292881F488}" dt="2023-09-18T05:22:11.035" v="71" actId="20577"/>
          <ac:spMkLst>
            <pc:docMk/>
            <pc:sldMk cId="2843526613" sldId="291"/>
            <ac:spMk id="2" creationId="{E7F5DA4E-614A-DF24-ABCA-CE76AC6BD29B}"/>
          </ac:spMkLst>
        </pc:spChg>
        <pc:spChg chg="add">
          <ac:chgData name="Rao, Jia" userId="S::jia.rao@uta.edu::20023150-97fb-4995-8cc2-bf7095f159d8" providerId="AD" clId="Web-{156AA2AF-195D-D257-3DA9-4A292881F488}" dt="2023-09-18T05:23:16.880" v="72"/>
          <ac:spMkLst>
            <pc:docMk/>
            <pc:sldMk cId="2843526613" sldId="291"/>
            <ac:spMk id="5" creationId="{E4339B97-B575-031C-8309-11A935156FD6}"/>
          </ac:spMkLst>
        </pc:spChg>
        <pc:spChg chg="add">
          <ac:chgData name="Rao, Jia" userId="S::jia.rao@uta.edu::20023150-97fb-4995-8cc2-bf7095f159d8" providerId="AD" clId="Web-{156AA2AF-195D-D257-3DA9-4A292881F488}" dt="2023-09-18T05:23:16.896" v="73"/>
          <ac:spMkLst>
            <pc:docMk/>
            <pc:sldMk cId="2843526613" sldId="291"/>
            <ac:spMk id="7" creationId="{4CC7B5B1-31C2-CB03-BEFA-9D0E006898C0}"/>
          </ac:spMkLst>
        </pc:spChg>
        <pc:spChg chg="add">
          <ac:chgData name="Rao, Jia" userId="S::jia.rao@uta.edu::20023150-97fb-4995-8cc2-bf7095f159d8" providerId="AD" clId="Web-{156AA2AF-195D-D257-3DA9-4A292881F488}" dt="2023-09-18T05:23:16.896" v="74"/>
          <ac:spMkLst>
            <pc:docMk/>
            <pc:sldMk cId="2843526613" sldId="291"/>
            <ac:spMk id="9" creationId="{736CDF87-2B6B-E747-CA09-03C22F0D68B9}"/>
          </ac:spMkLst>
        </pc:spChg>
        <pc:spChg chg="add">
          <ac:chgData name="Rao, Jia" userId="S::jia.rao@uta.edu::20023150-97fb-4995-8cc2-bf7095f159d8" providerId="AD" clId="Web-{156AA2AF-195D-D257-3DA9-4A292881F488}" dt="2023-09-18T05:23:16.911" v="75"/>
          <ac:spMkLst>
            <pc:docMk/>
            <pc:sldMk cId="2843526613" sldId="291"/>
            <ac:spMk id="11" creationId="{024719F2-EEE3-FB04-33CE-64D8B6F7916F}"/>
          </ac:spMkLst>
        </pc:spChg>
        <pc:spChg chg="add">
          <ac:chgData name="Rao, Jia" userId="S::jia.rao@uta.edu::20023150-97fb-4995-8cc2-bf7095f159d8" providerId="AD" clId="Web-{156AA2AF-195D-D257-3DA9-4A292881F488}" dt="2023-09-18T05:23:16.911" v="76"/>
          <ac:spMkLst>
            <pc:docMk/>
            <pc:sldMk cId="2843526613" sldId="291"/>
            <ac:spMk id="13" creationId="{BBAE9290-DFE0-71D3-5ADD-19225A3E19FB}"/>
          </ac:spMkLst>
        </pc:spChg>
        <pc:spChg chg="add">
          <ac:chgData name="Rao, Jia" userId="S::jia.rao@uta.edu::20023150-97fb-4995-8cc2-bf7095f159d8" providerId="AD" clId="Web-{156AA2AF-195D-D257-3DA9-4A292881F488}" dt="2023-09-18T05:23:16.911" v="77"/>
          <ac:spMkLst>
            <pc:docMk/>
            <pc:sldMk cId="2843526613" sldId="291"/>
            <ac:spMk id="15" creationId="{F66AF181-6C91-5531-250E-7A42A8EB00FF}"/>
          </ac:spMkLst>
        </pc:spChg>
        <pc:spChg chg="add">
          <ac:chgData name="Rao, Jia" userId="S::jia.rao@uta.edu::20023150-97fb-4995-8cc2-bf7095f159d8" providerId="AD" clId="Web-{156AA2AF-195D-D257-3DA9-4A292881F488}" dt="2023-09-18T05:23:16.943" v="79"/>
          <ac:spMkLst>
            <pc:docMk/>
            <pc:sldMk cId="2843526613" sldId="291"/>
            <ac:spMk id="19" creationId="{BDCA0BA7-F9FD-6A71-0458-5F62892B9F0E}"/>
          </ac:spMkLst>
        </pc:spChg>
        <pc:spChg chg="add">
          <ac:chgData name="Rao, Jia" userId="S::jia.rao@uta.edu::20023150-97fb-4995-8cc2-bf7095f159d8" providerId="AD" clId="Web-{156AA2AF-195D-D257-3DA9-4A292881F488}" dt="2023-09-18T05:23:16.943" v="80"/>
          <ac:spMkLst>
            <pc:docMk/>
            <pc:sldMk cId="2843526613" sldId="291"/>
            <ac:spMk id="21" creationId="{06EC571B-5D2C-DF7E-1FF1-3F4E330172FA}"/>
          </ac:spMkLst>
        </pc:spChg>
        <pc:spChg chg="add">
          <ac:chgData name="Rao, Jia" userId="S::jia.rao@uta.edu::20023150-97fb-4995-8cc2-bf7095f159d8" providerId="AD" clId="Web-{156AA2AF-195D-D257-3DA9-4A292881F488}" dt="2023-09-18T05:23:16.974" v="82"/>
          <ac:spMkLst>
            <pc:docMk/>
            <pc:sldMk cId="2843526613" sldId="291"/>
            <ac:spMk id="25" creationId="{257CB56C-9CA7-0970-8C83-2E73ACAF9F36}"/>
          </ac:spMkLst>
        </pc:spChg>
        <pc:picChg chg="add">
          <ac:chgData name="Rao, Jia" userId="S::jia.rao@uta.edu::20023150-97fb-4995-8cc2-bf7095f159d8" providerId="AD" clId="Web-{156AA2AF-195D-D257-3DA9-4A292881F488}" dt="2023-09-18T05:23:16.927" v="78"/>
          <ac:picMkLst>
            <pc:docMk/>
            <pc:sldMk cId="2843526613" sldId="291"/>
            <ac:picMk id="17" creationId="{590413C7-EAEA-4336-DA3B-41F4EE6B652B}"/>
          </ac:picMkLst>
        </pc:picChg>
        <pc:picChg chg="add">
          <ac:chgData name="Rao, Jia" userId="S::jia.rao@uta.edu::20023150-97fb-4995-8cc2-bf7095f159d8" providerId="AD" clId="Web-{156AA2AF-195D-D257-3DA9-4A292881F488}" dt="2023-09-18T05:23:16.958" v="81"/>
          <ac:picMkLst>
            <pc:docMk/>
            <pc:sldMk cId="2843526613" sldId="291"/>
            <ac:picMk id="23" creationId="{104A0B73-1EA6-1CCE-6882-CE0DCB9CECEE}"/>
          </ac:picMkLst>
        </pc:picChg>
        <pc:picChg chg="add">
          <ac:chgData name="Rao, Jia" userId="S::jia.rao@uta.edu::20023150-97fb-4995-8cc2-bf7095f159d8" providerId="AD" clId="Web-{156AA2AF-195D-D257-3DA9-4A292881F488}" dt="2023-09-18T05:23:16.974" v="83"/>
          <ac:picMkLst>
            <pc:docMk/>
            <pc:sldMk cId="2843526613" sldId="291"/>
            <ac:picMk id="27" creationId="{F1DF32F3-6E4C-C2BB-15B7-1B366C3907C6}"/>
          </ac:picMkLst>
        </pc:picChg>
        <pc:picChg chg="add">
          <ac:chgData name="Rao, Jia" userId="S::jia.rao@uta.edu::20023150-97fb-4995-8cc2-bf7095f159d8" providerId="AD" clId="Web-{156AA2AF-195D-D257-3DA9-4A292881F488}" dt="2023-09-18T05:23:17.021" v="84"/>
          <ac:picMkLst>
            <pc:docMk/>
            <pc:sldMk cId="2843526613" sldId="291"/>
            <ac:picMk id="29" creationId="{946E81E0-6DD4-961B-F392-E7C3E2BB4454}"/>
          </ac:picMkLst>
        </pc:picChg>
      </pc:sldChg>
      <pc:sldMasterChg chg="modSp del delSldLayout modSldLayout">
        <pc:chgData name="Rao, Jia" userId="S::jia.rao@uta.edu::20023150-97fb-4995-8cc2-bf7095f159d8" providerId="AD" clId="Web-{156AA2AF-195D-D257-3DA9-4A292881F488}" dt="2023-09-18T03:38:37.802" v="20"/>
        <pc:sldMasterMkLst>
          <pc:docMk/>
          <pc:sldMasterMk cId="210773227" sldId="2147483660"/>
        </pc:sldMasterMkLst>
        <pc:spChg chg="mod">
          <ac:chgData name="Rao, Jia" userId="S::jia.rao@uta.edu::20023150-97fb-4995-8cc2-bf7095f159d8" providerId="AD" clId="Web-{156AA2AF-195D-D257-3DA9-4A292881F488}" dt="2023-09-18T02:54:49.459" v="0"/>
          <ac:spMkLst>
            <pc:docMk/>
            <pc:sldMasterMk cId="210773227" sldId="2147483660"/>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ac:spMk id="3"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ac:spMk id="4"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ac:spMk id="5"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ac:spMk id="6" creationId="{00000000-0000-0000-0000-000000000000}"/>
          </ac:spMkLst>
        </pc:spChg>
        <pc:sldLayoutChg chg="modSp del">
          <pc:chgData name="Rao, Jia" userId="S::jia.rao@uta.edu::20023150-97fb-4995-8cc2-bf7095f159d8" providerId="AD" clId="Web-{156AA2AF-195D-D257-3DA9-4A292881F488}" dt="2023-09-18T03:38:37.802" v="20"/>
          <pc:sldLayoutMkLst>
            <pc:docMk/>
            <pc:sldMasterMk cId="210773227" sldId="2147483660"/>
            <pc:sldLayoutMk cId="1774606415" sldId="2147483661"/>
          </pc:sldLayoutMkLst>
          <pc:spChg chg="mod">
            <ac:chgData name="Rao, Jia" userId="S::jia.rao@uta.edu::20023150-97fb-4995-8cc2-bf7095f159d8" providerId="AD" clId="Web-{156AA2AF-195D-D257-3DA9-4A292881F488}" dt="2023-09-18T02:54:49.459" v="0"/>
            <ac:spMkLst>
              <pc:docMk/>
              <pc:sldMasterMk cId="210773227" sldId="2147483660"/>
              <pc:sldLayoutMk cId="1774606415" sldId="2147483661"/>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774606415" sldId="2147483661"/>
              <ac:spMk id="3" creationId="{00000000-0000-0000-0000-000000000000}"/>
            </ac:spMkLst>
          </pc:spChg>
        </pc:sldLayoutChg>
        <pc:sldLayoutChg chg="del">
          <pc:chgData name="Rao, Jia" userId="S::jia.rao@uta.edu::20023150-97fb-4995-8cc2-bf7095f159d8" providerId="AD" clId="Web-{156AA2AF-195D-D257-3DA9-4A292881F488}" dt="2023-09-18T03:38:37.802" v="20"/>
          <pc:sldLayoutMkLst>
            <pc:docMk/>
            <pc:sldMasterMk cId="210773227" sldId="2147483660"/>
            <pc:sldLayoutMk cId="84678615" sldId="2147483662"/>
          </pc:sldLayoutMkLst>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1716058841" sldId="2147483663"/>
          </pc:sldLayoutMkLst>
          <pc:spChg chg="mod">
            <ac:chgData name="Rao, Jia" userId="S::jia.rao@uta.edu::20023150-97fb-4995-8cc2-bf7095f159d8" providerId="AD" clId="Web-{156AA2AF-195D-D257-3DA9-4A292881F488}" dt="2023-09-18T02:54:49.459" v="0"/>
            <ac:spMkLst>
              <pc:docMk/>
              <pc:sldMasterMk cId="210773227" sldId="2147483660"/>
              <pc:sldLayoutMk cId="1716058841" sldId="2147483663"/>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716058841" sldId="2147483663"/>
              <ac:spMk id="3" creationId="{00000000-0000-0000-0000-000000000000}"/>
            </ac:spMkLst>
          </pc:spChg>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1123097609" sldId="2147483664"/>
          </pc:sldLayoutMkLst>
          <pc:spChg chg="mod">
            <ac:chgData name="Rao, Jia" userId="S::jia.rao@uta.edu::20023150-97fb-4995-8cc2-bf7095f159d8" providerId="AD" clId="Web-{156AA2AF-195D-D257-3DA9-4A292881F488}" dt="2023-09-18T02:54:49.459" v="0"/>
            <ac:spMkLst>
              <pc:docMk/>
              <pc:sldMasterMk cId="210773227" sldId="2147483660"/>
              <pc:sldLayoutMk cId="1123097609" sldId="2147483664"/>
              <ac:spMk id="3"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123097609" sldId="2147483664"/>
              <ac:spMk id="4" creationId="{00000000-0000-0000-0000-000000000000}"/>
            </ac:spMkLst>
          </pc:spChg>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3719333775" sldId="2147483665"/>
          </pc:sldLayoutMkLst>
          <pc:spChg chg="mod">
            <ac:chgData name="Rao, Jia" userId="S::jia.rao@uta.edu::20023150-97fb-4995-8cc2-bf7095f159d8" providerId="AD" clId="Web-{156AA2AF-195D-D257-3DA9-4A292881F488}" dt="2023-09-18T02:54:49.459" v="0"/>
            <ac:spMkLst>
              <pc:docMk/>
              <pc:sldMasterMk cId="210773227" sldId="2147483660"/>
              <pc:sldLayoutMk cId="3719333775" sldId="2147483665"/>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3719333775" sldId="2147483665"/>
              <ac:spMk id="3"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3719333775" sldId="2147483665"/>
              <ac:spMk id="4"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3719333775" sldId="2147483665"/>
              <ac:spMk id="5"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3719333775" sldId="2147483665"/>
              <ac:spMk id="6" creationId="{00000000-0000-0000-0000-000000000000}"/>
            </ac:spMkLst>
          </pc:spChg>
        </pc:sldLayoutChg>
        <pc:sldLayoutChg chg="del">
          <pc:chgData name="Rao, Jia" userId="S::jia.rao@uta.edu::20023150-97fb-4995-8cc2-bf7095f159d8" providerId="AD" clId="Web-{156AA2AF-195D-D257-3DA9-4A292881F488}" dt="2023-09-18T03:38:37.802" v="20"/>
          <pc:sldLayoutMkLst>
            <pc:docMk/>
            <pc:sldMasterMk cId="210773227" sldId="2147483660"/>
            <pc:sldLayoutMk cId="3067857229" sldId="2147483666"/>
          </pc:sldLayoutMkLst>
        </pc:sldLayoutChg>
        <pc:sldLayoutChg chg="del">
          <pc:chgData name="Rao, Jia" userId="S::jia.rao@uta.edu::20023150-97fb-4995-8cc2-bf7095f159d8" providerId="AD" clId="Web-{156AA2AF-195D-D257-3DA9-4A292881F488}" dt="2023-09-18T03:38:37.802" v="20"/>
          <pc:sldLayoutMkLst>
            <pc:docMk/>
            <pc:sldMasterMk cId="210773227" sldId="2147483660"/>
            <pc:sldLayoutMk cId="3289657723" sldId="2147483667"/>
          </pc:sldLayoutMkLst>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1038755128" sldId="2147483668"/>
          </pc:sldLayoutMkLst>
          <pc:spChg chg="mod">
            <ac:chgData name="Rao, Jia" userId="S::jia.rao@uta.edu::20023150-97fb-4995-8cc2-bf7095f159d8" providerId="AD" clId="Web-{156AA2AF-195D-D257-3DA9-4A292881F488}" dt="2023-09-18T02:54:49.459" v="0"/>
            <ac:spMkLst>
              <pc:docMk/>
              <pc:sldMasterMk cId="210773227" sldId="2147483660"/>
              <pc:sldLayoutMk cId="1038755128" sldId="2147483668"/>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038755128" sldId="2147483668"/>
              <ac:spMk id="3"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038755128" sldId="2147483668"/>
              <ac:spMk id="4" creationId="{00000000-0000-0000-0000-000000000000}"/>
            </ac:spMkLst>
          </pc:spChg>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4067836185" sldId="2147483669"/>
          </pc:sldLayoutMkLst>
          <pc:spChg chg="mod">
            <ac:chgData name="Rao, Jia" userId="S::jia.rao@uta.edu::20023150-97fb-4995-8cc2-bf7095f159d8" providerId="AD" clId="Web-{156AA2AF-195D-D257-3DA9-4A292881F488}" dt="2023-09-18T02:54:49.459" v="0"/>
            <ac:spMkLst>
              <pc:docMk/>
              <pc:sldMasterMk cId="210773227" sldId="2147483660"/>
              <pc:sldLayoutMk cId="4067836185" sldId="2147483669"/>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4067836185" sldId="2147483669"/>
              <ac:spMk id="3"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4067836185" sldId="2147483669"/>
              <ac:spMk id="4" creationId="{00000000-0000-0000-0000-000000000000}"/>
            </ac:spMkLst>
          </pc:spChg>
        </pc:sldLayoutChg>
        <pc:sldLayoutChg chg="del">
          <pc:chgData name="Rao, Jia" userId="S::jia.rao@uta.edu::20023150-97fb-4995-8cc2-bf7095f159d8" providerId="AD" clId="Web-{156AA2AF-195D-D257-3DA9-4A292881F488}" dt="2023-09-18T03:38:37.802" v="20"/>
          <pc:sldLayoutMkLst>
            <pc:docMk/>
            <pc:sldMasterMk cId="210773227" sldId="2147483660"/>
            <pc:sldLayoutMk cId="2318338184" sldId="2147483670"/>
          </pc:sldLayoutMkLst>
        </pc:sldLayoutChg>
        <pc:sldLayoutChg chg="modSp del">
          <pc:chgData name="Rao, Jia" userId="S::jia.rao@uta.edu::20023150-97fb-4995-8cc2-bf7095f159d8" providerId="AD" clId="Web-{156AA2AF-195D-D257-3DA9-4A292881F488}" dt="2023-09-18T03:38:37.802" v="20"/>
          <pc:sldLayoutMkLst>
            <pc:docMk/>
            <pc:sldMasterMk cId="210773227" sldId="2147483660"/>
            <pc:sldLayoutMk cId="1599721197" sldId="2147483671"/>
          </pc:sldLayoutMkLst>
          <pc:spChg chg="mod">
            <ac:chgData name="Rao, Jia" userId="S::jia.rao@uta.edu::20023150-97fb-4995-8cc2-bf7095f159d8" providerId="AD" clId="Web-{156AA2AF-195D-D257-3DA9-4A292881F488}" dt="2023-09-18T02:54:49.459" v="0"/>
            <ac:spMkLst>
              <pc:docMk/>
              <pc:sldMasterMk cId="210773227" sldId="2147483660"/>
              <pc:sldLayoutMk cId="1599721197" sldId="2147483671"/>
              <ac:spMk id="2" creationId="{00000000-0000-0000-0000-000000000000}"/>
            </ac:spMkLst>
          </pc:spChg>
          <pc:spChg chg="mod">
            <ac:chgData name="Rao, Jia" userId="S::jia.rao@uta.edu::20023150-97fb-4995-8cc2-bf7095f159d8" providerId="AD" clId="Web-{156AA2AF-195D-D257-3DA9-4A292881F488}" dt="2023-09-18T02:54:49.459" v="0"/>
            <ac:spMkLst>
              <pc:docMk/>
              <pc:sldMasterMk cId="210773227" sldId="2147483660"/>
              <pc:sldLayoutMk cId="1599721197" sldId="2147483671"/>
              <ac:spMk id="3" creationId="{00000000-0000-0000-0000-000000000000}"/>
            </ac:spMkLst>
          </pc:spChg>
        </pc:sldLayoutChg>
      </pc:sldMasterChg>
      <pc:sldMasterChg chg="add del addSldLayout delSldLayout modSldLayout">
        <pc:chgData name="Rao, Jia" userId="S::jia.rao@uta.edu::20023150-97fb-4995-8cc2-bf7095f159d8" providerId="AD" clId="Web-{156AA2AF-195D-D257-3DA9-4A292881F488}" dt="2023-09-18T03:39:08.428" v="21"/>
        <pc:sldMasterMkLst>
          <pc:docMk/>
          <pc:sldMasterMk cId="374521885" sldId="2147483672"/>
        </pc:sldMasterMkLst>
        <pc:sldLayoutChg chg="add del mod replId">
          <pc:chgData name="Rao, Jia" userId="S::jia.rao@uta.edu::20023150-97fb-4995-8cc2-bf7095f159d8" providerId="AD" clId="Web-{156AA2AF-195D-D257-3DA9-4A292881F488}" dt="2023-09-18T03:39:08.428" v="21"/>
          <pc:sldLayoutMkLst>
            <pc:docMk/>
            <pc:sldMasterMk cId="374521885" sldId="2147483672"/>
            <pc:sldLayoutMk cId="704071334" sldId="2147483673"/>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1068725345" sldId="2147483674"/>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705193183" sldId="2147483675"/>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530628340" sldId="2147483676"/>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2982678570" sldId="2147483677"/>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1314653972" sldId="2147483678"/>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3070696139" sldId="2147483679"/>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3679681886" sldId="2147483680"/>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3703594997" sldId="2147483681"/>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2025863028" sldId="2147483682"/>
          </pc:sldLayoutMkLst>
        </pc:sldLayoutChg>
        <pc:sldLayoutChg chg="add del mod replId">
          <pc:chgData name="Rao, Jia" userId="S::jia.rao@uta.edu::20023150-97fb-4995-8cc2-bf7095f159d8" providerId="AD" clId="Web-{156AA2AF-195D-D257-3DA9-4A292881F488}" dt="2023-09-18T03:39:08.428" v="21"/>
          <pc:sldLayoutMkLst>
            <pc:docMk/>
            <pc:sldMasterMk cId="374521885" sldId="2147483672"/>
            <pc:sldLayoutMk cId="3264590875" sldId="2147483683"/>
          </pc:sldLayoutMkLst>
        </pc:sldLayoutChg>
      </pc:sldMasterChg>
      <pc:sldMasterChg chg="add addSldLayout modSldLayout">
        <pc:chgData name="Rao, Jia" userId="S::jia.rao@uta.edu::20023150-97fb-4995-8cc2-bf7095f159d8" providerId="AD" clId="Web-{156AA2AF-195D-D257-3DA9-4A292881F488}" dt="2023-09-18T03:39:08.428" v="21"/>
        <pc:sldMasterMkLst>
          <pc:docMk/>
          <pc:sldMasterMk cId="3692868209" sldId="2147483684"/>
        </pc:sldMasterMkLst>
        <pc:sldLayoutChg chg="add mod replId">
          <pc:chgData name="Rao, Jia" userId="S::jia.rao@uta.edu::20023150-97fb-4995-8cc2-bf7095f159d8" providerId="AD" clId="Web-{156AA2AF-195D-D257-3DA9-4A292881F488}" dt="2023-09-18T03:39:08.428" v="21"/>
          <pc:sldLayoutMkLst>
            <pc:docMk/>
            <pc:sldMasterMk cId="3692868209" sldId="2147483684"/>
            <pc:sldLayoutMk cId="1808780511" sldId="2147483685"/>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2478998501" sldId="2147483686"/>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127334559" sldId="2147483687"/>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3256741492" sldId="2147483688"/>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3312731324" sldId="2147483689"/>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1251655200" sldId="2147483690"/>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1398332290" sldId="2147483691"/>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259774334" sldId="2147483692"/>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3311784625" sldId="2147483693"/>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274611849" sldId="2147483694"/>
          </pc:sldLayoutMkLst>
        </pc:sldLayoutChg>
        <pc:sldLayoutChg chg="add mod replId">
          <pc:chgData name="Rao, Jia" userId="S::jia.rao@uta.edu::20023150-97fb-4995-8cc2-bf7095f159d8" providerId="AD" clId="Web-{156AA2AF-195D-D257-3DA9-4A292881F488}" dt="2023-09-18T03:39:08.428" v="21"/>
          <pc:sldLayoutMkLst>
            <pc:docMk/>
            <pc:sldMasterMk cId="3692868209" sldId="2147483684"/>
            <pc:sldLayoutMk cId="1084359935" sldId="2147483695"/>
          </pc:sldLayoutMkLst>
        </pc:sldLayoutChg>
      </pc:sldMasterChg>
    </pc:docChg>
  </pc:docChgLst>
  <pc:docChgLst>
    <pc:chgData name="hanghhust@gmail.com" userId="S::urn:spo:guest#hanghhust@gmail.com::" providerId="AD" clId="Web-{F176F243-FDFA-82F5-9354-739A34ED9470}"/>
    <pc:docChg chg="addSld modSld addMainMaster">
      <pc:chgData name="hanghhust@gmail.com" userId="S::urn:spo:guest#hanghhust@gmail.com::" providerId="AD" clId="Web-{F176F243-FDFA-82F5-9354-739A34ED9470}" dt="2023-10-10T15:11:07.784" v="73" actId="14100"/>
      <pc:docMkLst>
        <pc:docMk/>
      </pc:docMkLst>
      <pc:sldChg chg="addSp delSp modSp">
        <pc:chgData name="hanghhust@gmail.com" userId="S::urn:spo:guest#hanghhust@gmail.com::" providerId="AD" clId="Web-{F176F243-FDFA-82F5-9354-739A34ED9470}" dt="2023-10-10T15:11:07.784" v="73" actId="14100"/>
        <pc:sldMkLst>
          <pc:docMk/>
          <pc:sldMk cId="3659417184" sldId="382"/>
        </pc:sldMkLst>
        <pc:spChg chg="del">
          <ac:chgData name="hanghhust@gmail.com" userId="S::urn:spo:guest#hanghhust@gmail.com::" providerId="AD" clId="Web-{F176F243-FDFA-82F5-9354-739A34ED9470}" dt="2023-10-10T15:10:33.705" v="1"/>
          <ac:spMkLst>
            <pc:docMk/>
            <pc:sldMk cId="3659417184" sldId="382"/>
            <ac:spMk id="3" creationId="{BF4A1476-D0A9-2388-2F58-2B1E712B66AA}"/>
          </ac:spMkLst>
        </pc:spChg>
        <pc:spChg chg="add del">
          <ac:chgData name="hanghhust@gmail.com" userId="S::urn:spo:guest#hanghhust@gmail.com::" providerId="AD" clId="Web-{F176F243-FDFA-82F5-9354-739A34ED9470}" dt="2023-10-10T15:10:41.392" v="37"/>
          <ac:spMkLst>
            <pc:docMk/>
            <pc:sldMk cId="3659417184" sldId="382"/>
            <ac:spMk id="5" creationId="{D911EFE4-033F-2D7F-9FD6-C58247CB3590}"/>
          </ac:spMkLst>
        </pc:spChg>
        <pc:spChg chg="add del">
          <ac:chgData name="hanghhust@gmail.com" userId="S::urn:spo:guest#hanghhust@gmail.com::" providerId="AD" clId="Web-{F176F243-FDFA-82F5-9354-739A34ED9470}" dt="2023-10-10T15:10:41.392" v="36"/>
          <ac:spMkLst>
            <pc:docMk/>
            <pc:sldMk cId="3659417184" sldId="382"/>
            <ac:spMk id="7" creationId="{CB3101F7-6E0E-62CD-DB56-5CFEB6BDA447}"/>
          </ac:spMkLst>
        </pc:spChg>
        <pc:spChg chg="add del">
          <ac:chgData name="hanghhust@gmail.com" userId="S::urn:spo:guest#hanghhust@gmail.com::" providerId="AD" clId="Web-{F176F243-FDFA-82F5-9354-739A34ED9470}" dt="2023-10-10T15:10:41.392" v="35"/>
          <ac:spMkLst>
            <pc:docMk/>
            <pc:sldMk cId="3659417184" sldId="382"/>
            <ac:spMk id="9" creationId="{70C2CE7F-CD50-42BF-A2C6-0CE89CF5471E}"/>
          </ac:spMkLst>
        </pc:spChg>
        <pc:spChg chg="add del mod">
          <ac:chgData name="hanghhust@gmail.com" userId="S::urn:spo:guest#hanghhust@gmail.com::" providerId="AD" clId="Web-{F176F243-FDFA-82F5-9354-739A34ED9470}" dt="2023-10-10T15:10:41.392" v="34"/>
          <ac:spMkLst>
            <pc:docMk/>
            <pc:sldMk cId="3659417184" sldId="382"/>
            <ac:spMk id="11" creationId="{4E759085-4BE7-11D8-8C7F-9BBF17C657A6}"/>
          </ac:spMkLst>
        </pc:spChg>
        <pc:spChg chg="add del">
          <ac:chgData name="hanghhust@gmail.com" userId="S::urn:spo:guest#hanghhust@gmail.com::" providerId="AD" clId="Web-{F176F243-FDFA-82F5-9354-739A34ED9470}" dt="2023-10-10T15:10:41.392" v="33"/>
          <ac:spMkLst>
            <pc:docMk/>
            <pc:sldMk cId="3659417184" sldId="382"/>
            <ac:spMk id="13" creationId="{E69B3D05-63CD-955E-3B09-B77895F2AD09}"/>
          </ac:spMkLst>
        </pc:spChg>
        <pc:spChg chg="add del">
          <ac:chgData name="hanghhust@gmail.com" userId="S::urn:spo:guest#hanghhust@gmail.com::" providerId="AD" clId="Web-{F176F243-FDFA-82F5-9354-739A34ED9470}" dt="2023-10-10T15:10:41.392" v="32"/>
          <ac:spMkLst>
            <pc:docMk/>
            <pc:sldMk cId="3659417184" sldId="382"/>
            <ac:spMk id="15" creationId="{61CE6265-A0E7-8BFE-EDDC-A6036D9F7B47}"/>
          </ac:spMkLst>
        </pc:spChg>
        <pc:spChg chg="add del">
          <ac:chgData name="hanghhust@gmail.com" userId="S::urn:spo:guest#hanghhust@gmail.com::" providerId="AD" clId="Web-{F176F243-FDFA-82F5-9354-739A34ED9470}" dt="2023-10-10T15:10:41.392" v="31"/>
          <ac:spMkLst>
            <pc:docMk/>
            <pc:sldMk cId="3659417184" sldId="382"/>
            <ac:spMk id="17" creationId="{152C0C64-8EF6-B46A-A9FF-B31EC4D2495F}"/>
          </ac:spMkLst>
        </pc:spChg>
        <pc:spChg chg="add del">
          <ac:chgData name="hanghhust@gmail.com" userId="S::urn:spo:guest#hanghhust@gmail.com::" providerId="AD" clId="Web-{F176F243-FDFA-82F5-9354-739A34ED9470}" dt="2023-10-10T15:10:41.392" v="30"/>
          <ac:spMkLst>
            <pc:docMk/>
            <pc:sldMk cId="3659417184" sldId="382"/>
            <ac:spMk id="19" creationId="{00650551-88EC-AE96-0EA9-014689E3B4D6}"/>
          </ac:spMkLst>
        </pc:spChg>
        <pc:spChg chg="add del">
          <ac:chgData name="hanghhust@gmail.com" userId="S::urn:spo:guest#hanghhust@gmail.com::" providerId="AD" clId="Web-{F176F243-FDFA-82F5-9354-739A34ED9470}" dt="2023-10-10T15:10:41.392" v="29"/>
          <ac:spMkLst>
            <pc:docMk/>
            <pc:sldMk cId="3659417184" sldId="382"/>
            <ac:spMk id="21" creationId="{2DD93ADD-7A3A-3461-4242-93872AB539B4}"/>
          </ac:spMkLst>
        </pc:spChg>
        <pc:spChg chg="add del">
          <ac:chgData name="hanghhust@gmail.com" userId="S::urn:spo:guest#hanghhust@gmail.com::" providerId="AD" clId="Web-{F176F243-FDFA-82F5-9354-739A34ED9470}" dt="2023-10-10T15:10:41.392" v="28"/>
          <ac:spMkLst>
            <pc:docMk/>
            <pc:sldMk cId="3659417184" sldId="382"/>
            <ac:spMk id="23" creationId="{8F10C476-F488-CC9F-1824-D2D911F1A02B}"/>
          </ac:spMkLst>
        </pc:spChg>
        <pc:spChg chg="add del">
          <ac:chgData name="hanghhust@gmail.com" userId="S::urn:spo:guest#hanghhust@gmail.com::" providerId="AD" clId="Web-{F176F243-FDFA-82F5-9354-739A34ED9470}" dt="2023-10-10T15:10:41.392" v="27"/>
          <ac:spMkLst>
            <pc:docMk/>
            <pc:sldMk cId="3659417184" sldId="382"/>
            <ac:spMk id="25" creationId="{D472F252-B8CB-DD41-EBD1-3E8BED7BDF3D}"/>
          </ac:spMkLst>
        </pc:spChg>
        <pc:spChg chg="add del">
          <ac:chgData name="hanghhust@gmail.com" userId="S::urn:spo:guest#hanghhust@gmail.com::" providerId="AD" clId="Web-{F176F243-FDFA-82F5-9354-739A34ED9470}" dt="2023-10-10T15:10:41.392" v="26"/>
          <ac:spMkLst>
            <pc:docMk/>
            <pc:sldMk cId="3659417184" sldId="382"/>
            <ac:spMk id="27" creationId="{C6C375DD-7BD3-9CB4-682C-A266954E82D2}"/>
          </ac:spMkLst>
        </pc:spChg>
        <pc:spChg chg="add del">
          <ac:chgData name="hanghhust@gmail.com" userId="S::urn:spo:guest#hanghhust@gmail.com::" providerId="AD" clId="Web-{F176F243-FDFA-82F5-9354-739A34ED9470}" dt="2023-10-10T15:10:41.392" v="25"/>
          <ac:spMkLst>
            <pc:docMk/>
            <pc:sldMk cId="3659417184" sldId="382"/>
            <ac:spMk id="29" creationId="{1E4DCD89-B05A-7DFA-F324-8FD101D5C1F0}"/>
          </ac:spMkLst>
        </pc:spChg>
        <pc:spChg chg="add del">
          <ac:chgData name="hanghhust@gmail.com" userId="S::urn:spo:guest#hanghhust@gmail.com::" providerId="AD" clId="Web-{F176F243-FDFA-82F5-9354-739A34ED9470}" dt="2023-10-10T15:10:41.392" v="24"/>
          <ac:spMkLst>
            <pc:docMk/>
            <pc:sldMk cId="3659417184" sldId="382"/>
            <ac:spMk id="31" creationId="{0E039B14-C6B8-ADD1-EA45-41C8D68F4F82}"/>
          </ac:spMkLst>
        </pc:spChg>
        <pc:spChg chg="add del">
          <ac:chgData name="hanghhust@gmail.com" userId="S::urn:spo:guest#hanghhust@gmail.com::" providerId="AD" clId="Web-{F176F243-FDFA-82F5-9354-739A34ED9470}" dt="2023-10-10T15:10:41.392" v="23"/>
          <ac:spMkLst>
            <pc:docMk/>
            <pc:sldMk cId="3659417184" sldId="382"/>
            <ac:spMk id="33" creationId="{ADABE0E1-9F58-0514-D509-5F93E7EB1958}"/>
          </ac:spMkLst>
        </pc:spChg>
        <pc:spChg chg="add del">
          <ac:chgData name="hanghhust@gmail.com" userId="S::urn:spo:guest#hanghhust@gmail.com::" providerId="AD" clId="Web-{F176F243-FDFA-82F5-9354-739A34ED9470}" dt="2023-10-10T15:10:41.392" v="22"/>
          <ac:spMkLst>
            <pc:docMk/>
            <pc:sldMk cId="3659417184" sldId="382"/>
            <ac:spMk id="35" creationId="{6A532C42-E74E-5204-87D1-B58AA54429CD}"/>
          </ac:spMkLst>
        </pc:spChg>
        <pc:spChg chg="add del">
          <ac:chgData name="hanghhust@gmail.com" userId="S::urn:spo:guest#hanghhust@gmail.com::" providerId="AD" clId="Web-{F176F243-FDFA-82F5-9354-739A34ED9470}" dt="2023-10-10T15:10:41.377" v="21"/>
          <ac:spMkLst>
            <pc:docMk/>
            <pc:sldMk cId="3659417184" sldId="382"/>
            <ac:spMk id="37" creationId="{5086F32F-DBAC-99D7-150E-110E15A23BE0}"/>
          </ac:spMkLst>
        </pc:spChg>
        <pc:spChg chg="add mod">
          <ac:chgData name="hanghhust@gmail.com" userId="S::urn:spo:guest#hanghhust@gmail.com::" providerId="AD" clId="Web-{F176F243-FDFA-82F5-9354-739A34ED9470}" dt="2023-10-10T15:10:50.955" v="55" actId="1076"/>
          <ac:spMkLst>
            <pc:docMk/>
            <pc:sldMk cId="3659417184" sldId="382"/>
            <ac:spMk id="39" creationId="{A41EC54B-54D9-9822-3396-FE87C78623A0}"/>
          </ac:spMkLst>
        </pc:spChg>
        <pc:spChg chg="add mod">
          <ac:chgData name="hanghhust@gmail.com" userId="S::urn:spo:guest#hanghhust@gmail.com::" providerId="AD" clId="Web-{F176F243-FDFA-82F5-9354-739A34ED9470}" dt="2023-10-10T15:10:50.971" v="56" actId="1076"/>
          <ac:spMkLst>
            <pc:docMk/>
            <pc:sldMk cId="3659417184" sldId="382"/>
            <ac:spMk id="41" creationId="{CC3F39F0-CE71-0EBC-32E0-63797A6AA7C6}"/>
          </ac:spMkLst>
        </pc:spChg>
        <pc:spChg chg="add mod">
          <ac:chgData name="hanghhust@gmail.com" userId="S::urn:spo:guest#hanghhust@gmail.com::" providerId="AD" clId="Web-{F176F243-FDFA-82F5-9354-739A34ED9470}" dt="2023-10-10T15:10:50.971" v="57" actId="1076"/>
          <ac:spMkLst>
            <pc:docMk/>
            <pc:sldMk cId="3659417184" sldId="382"/>
            <ac:spMk id="43" creationId="{886A3A7A-4F55-4407-1D30-83C0BF637EDF}"/>
          </ac:spMkLst>
        </pc:spChg>
        <pc:spChg chg="add mod">
          <ac:chgData name="hanghhust@gmail.com" userId="S::urn:spo:guest#hanghhust@gmail.com::" providerId="AD" clId="Web-{F176F243-FDFA-82F5-9354-739A34ED9470}" dt="2023-10-10T15:10:50.986" v="58" actId="1076"/>
          <ac:spMkLst>
            <pc:docMk/>
            <pc:sldMk cId="3659417184" sldId="382"/>
            <ac:spMk id="45" creationId="{D9C0CD70-7789-A5C0-4290-FE14AE586ABB}"/>
          </ac:spMkLst>
        </pc:spChg>
        <pc:spChg chg="add mod">
          <ac:chgData name="hanghhust@gmail.com" userId="S::urn:spo:guest#hanghhust@gmail.com::" providerId="AD" clId="Web-{F176F243-FDFA-82F5-9354-739A34ED9470}" dt="2023-10-10T15:10:50.986" v="59" actId="1076"/>
          <ac:spMkLst>
            <pc:docMk/>
            <pc:sldMk cId="3659417184" sldId="382"/>
            <ac:spMk id="47" creationId="{4430FB06-0782-93D7-602E-B26AC8FC8E56}"/>
          </ac:spMkLst>
        </pc:spChg>
        <pc:spChg chg="add mod">
          <ac:chgData name="hanghhust@gmail.com" userId="S::urn:spo:guest#hanghhust@gmail.com::" providerId="AD" clId="Web-{F176F243-FDFA-82F5-9354-739A34ED9470}" dt="2023-10-10T15:10:51.002" v="60" actId="1076"/>
          <ac:spMkLst>
            <pc:docMk/>
            <pc:sldMk cId="3659417184" sldId="382"/>
            <ac:spMk id="49" creationId="{9BACAE0F-42E0-F5D4-813C-69D56B9005A8}"/>
          </ac:spMkLst>
        </pc:spChg>
        <pc:spChg chg="add mod">
          <ac:chgData name="hanghhust@gmail.com" userId="S::urn:spo:guest#hanghhust@gmail.com::" providerId="AD" clId="Web-{F176F243-FDFA-82F5-9354-739A34ED9470}" dt="2023-10-10T15:10:58.190" v="72" actId="1076"/>
          <ac:spMkLst>
            <pc:docMk/>
            <pc:sldMk cId="3659417184" sldId="382"/>
            <ac:spMk id="51" creationId="{7D7F1F30-DC9C-009D-3838-0C5305CA896B}"/>
          </ac:spMkLst>
        </pc:spChg>
        <pc:spChg chg="add mod">
          <ac:chgData name="hanghhust@gmail.com" userId="S::urn:spo:guest#hanghhust@gmail.com::" providerId="AD" clId="Web-{F176F243-FDFA-82F5-9354-739A34ED9470}" dt="2023-10-10T15:10:51.018" v="62" actId="1076"/>
          <ac:spMkLst>
            <pc:docMk/>
            <pc:sldMk cId="3659417184" sldId="382"/>
            <ac:spMk id="53" creationId="{0E79CB1F-52E6-435B-5016-D0D1CAC5CE4A}"/>
          </ac:spMkLst>
        </pc:spChg>
        <pc:spChg chg="add mod">
          <ac:chgData name="hanghhust@gmail.com" userId="S::urn:spo:guest#hanghhust@gmail.com::" providerId="AD" clId="Web-{F176F243-FDFA-82F5-9354-739A34ED9470}" dt="2023-10-10T15:10:51.033" v="63" actId="1076"/>
          <ac:spMkLst>
            <pc:docMk/>
            <pc:sldMk cId="3659417184" sldId="382"/>
            <ac:spMk id="55" creationId="{8A867A5C-483B-7177-8236-E1D5AE470266}"/>
          </ac:spMkLst>
        </pc:spChg>
        <pc:spChg chg="add mod">
          <ac:chgData name="hanghhust@gmail.com" userId="S::urn:spo:guest#hanghhust@gmail.com::" providerId="AD" clId="Web-{F176F243-FDFA-82F5-9354-739A34ED9470}" dt="2023-10-10T15:10:51.033" v="64" actId="1076"/>
          <ac:spMkLst>
            <pc:docMk/>
            <pc:sldMk cId="3659417184" sldId="382"/>
            <ac:spMk id="57" creationId="{4DC3666D-8A0E-DA1C-F97D-F1E317B3340E}"/>
          </ac:spMkLst>
        </pc:spChg>
        <pc:spChg chg="add mod">
          <ac:chgData name="hanghhust@gmail.com" userId="S::urn:spo:guest#hanghhust@gmail.com::" providerId="AD" clId="Web-{F176F243-FDFA-82F5-9354-739A34ED9470}" dt="2023-10-10T15:10:51.049" v="65" actId="1076"/>
          <ac:spMkLst>
            <pc:docMk/>
            <pc:sldMk cId="3659417184" sldId="382"/>
            <ac:spMk id="59" creationId="{C5D8D30E-8C1A-DFE5-43DD-4EDD071D8BDC}"/>
          </ac:spMkLst>
        </pc:spChg>
        <pc:spChg chg="add mod">
          <ac:chgData name="hanghhust@gmail.com" userId="S::urn:spo:guest#hanghhust@gmail.com::" providerId="AD" clId="Web-{F176F243-FDFA-82F5-9354-739A34ED9470}" dt="2023-10-10T15:10:51.065" v="66" actId="1076"/>
          <ac:spMkLst>
            <pc:docMk/>
            <pc:sldMk cId="3659417184" sldId="382"/>
            <ac:spMk id="61" creationId="{49E56DE6-9E2A-9298-4012-76AA62523B57}"/>
          </ac:spMkLst>
        </pc:spChg>
        <pc:spChg chg="add mod">
          <ac:chgData name="hanghhust@gmail.com" userId="S::urn:spo:guest#hanghhust@gmail.com::" providerId="AD" clId="Web-{F176F243-FDFA-82F5-9354-739A34ED9470}" dt="2023-10-10T15:10:51.065" v="67" actId="1076"/>
          <ac:spMkLst>
            <pc:docMk/>
            <pc:sldMk cId="3659417184" sldId="382"/>
            <ac:spMk id="63" creationId="{435DC1BC-6215-E845-E52A-53B31B636C2A}"/>
          </ac:spMkLst>
        </pc:spChg>
        <pc:spChg chg="add mod">
          <ac:chgData name="hanghhust@gmail.com" userId="S::urn:spo:guest#hanghhust@gmail.com::" providerId="AD" clId="Web-{F176F243-FDFA-82F5-9354-739A34ED9470}" dt="2023-10-10T15:11:07.784" v="73" actId="14100"/>
          <ac:spMkLst>
            <pc:docMk/>
            <pc:sldMk cId="3659417184" sldId="382"/>
            <ac:spMk id="65" creationId="{E453545B-6F77-9D44-C09A-7A3F1C006F30}"/>
          </ac:spMkLst>
        </pc:spChg>
        <pc:spChg chg="add mod">
          <ac:chgData name="hanghhust@gmail.com" userId="S::urn:spo:guest#hanghhust@gmail.com::" providerId="AD" clId="Web-{F176F243-FDFA-82F5-9354-739A34ED9470}" dt="2023-10-10T15:10:51.096" v="69" actId="1076"/>
          <ac:spMkLst>
            <pc:docMk/>
            <pc:sldMk cId="3659417184" sldId="382"/>
            <ac:spMk id="67" creationId="{527DA308-B2DE-0E46-0965-B11F98D2C6D4}"/>
          </ac:spMkLst>
        </pc:spChg>
        <pc:spChg chg="add mod">
          <ac:chgData name="hanghhust@gmail.com" userId="S::urn:spo:guest#hanghhust@gmail.com::" providerId="AD" clId="Web-{F176F243-FDFA-82F5-9354-739A34ED9470}" dt="2023-10-10T15:10:51.111" v="70" actId="1076"/>
          <ac:spMkLst>
            <pc:docMk/>
            <pc:sldMk cId="3659417184" sldId="382"/>
            <ac:spMk id="69" creationId="{11A2896B-0128-7EAF-C5D8-2294A66D3F2C}"/>
          </ac:spMkLst>
        </pc:spChg>
        <pc:spChg chg="add mod">
          <ac:chgData name="hanghhust@gmail.com" userId="S::urn:spo:guest#hanghhust@gmail.com::" providerId="AD" clId="Web-{F176F243-FDFA-82F5-9354-739A34ED9470}" dt="2023-10-10T15:10:51.111" v="71" actId="1076"/>
          <ac:spMkLst>
            <pc:docMk/>
            <pc:sldMk cId="3659417184" sldId="382"/>
            <ac:spMk id="71" creationId="{1C211F12-2171-AE11-6E54-B767D851A3CB}"/>
          </ac:spMkLst>
        </pc:spChg>
      </pc:sldChg>
      <pc:sldChg chg="add">
        <pc:chgData name="hanghhust@gmail.com" userId="S::urn:spo:guest#hanghhust@gmail.com::" providerId="AD" clId="Web-{F176F243-FDFA-82F5-9354-739A34ED9470}" dt="2023-10-10T15:10:25.861" v="0"/>
        <pc:sldMkLst>
          <pc:docMk/>
          <pc:sldMk cId="2149419799" sldId="384"/>
        </pc:sldMkLst>
      </pc:sldChg>
      <pc:sldMasterChg chg="add addSldLayout">
        <pc:chgData name="hanghhust@gmail.com" userId="S::urn:spo:guest#hanghhust@gmail.com::" providerId="AD" clId="Web-{F176F243-FDFA-82F5-9354-739A34ED9470}" dt="2023-10-10T15:10:25.861" v="0"/>
        <pc:sldMasterMkLst>
          <pc:docMk/>
          <pc:sldMasterMk cId="229699311" sldId="2147483648"/>
        </pc:sldMasterMkLst>
        <pc:sldLayoutChg chg="add">
          <pc:chgData name="hanghhust@gmail.com" userId="S::urn:spo:guest#hanghhust@gmail.com::" providerId="AD" clId="Web-{F176F243-FDFA-82F5-9354-739A34ED9470}" dt="2023-10-10T15:10:25.861" v="0"/>
          <pc:sldLayoutMkLst>
            <pc:docMk/>
            <pc:sldMasterMk cId="229699311" sldId="2147483648"/>
            <pc:sldLayoutMk cId="3285052980" sldId="2147483649"/>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2297479378" sldId="2147483650"/>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2943718740" sldId="2147483651"/>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3160093583" sldId="2147483652"/>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1281593845" sldId="2147483653"/>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2350182424" sldId="2147483654"/>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3520694843" sldId="2147483655"/>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4264916956" sldId="2147483656"/>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255381528" sldId="2147483657"/>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4138389594" sldId="2147483658"/>
          </pc:sldLayoutMkLst>
        </pc:sldLayoutChg>
        <pc:sldLayoutChg chg="add">
          <pc:chgData name="hanghhust@gmail.com" userId="S::urn:spo:guest#hanghhust@gmail.com::" providerId="AD" clId="Web-{F176F243-FDFA-82F5-9354-739A34ED9470}" dt="2023-10-10T15:10:25.861" v="0"/>
          <pc:sldLayoutMkLst>
            <pc:docMk/>
            <pc:sldMasterMk cId="229699311" sldId="2147483648"/>
            <pc:sldLayoutMk cId="1762754091" sldId="2147483659"/>
          </pc:sldLayoutMkLst>
        </pc:sldLayoutChg>
      </pc:sldMasterChg>
    </pc:docChg>
  </pc:docChgLst>
  <pc:docChgLst>
    <pc:chgData name="Lu, Hui" userId="03f22f0f-0165-4552-9102-db18f9660b68" providerId="ADAL" clId="{D86AA785-A061-BA44-B2A2-7132100576A1}"/>
    <pc:docChg chg="undo custSel modSld">
      <pc:chgData name="Lu, Hui" userId="03f22f0f-0165-4552-9102-db18f9660b68" providerId="ADAL" clId="{D86AA785-A061-BA44-B2A2-7132100576A1}" dt="2023-09-18T03:46:27.547" v="4126"/>
      <pc:docMkLst>
        <pc:docMk/>
      </pc:docMkLst>
      <pc:sldChg chg="modSp mod">
        <pc:chgData name="Lu, Hui" userId="03f22f0f-0165-4552-9102-db18f9660b68" providerId="ADAL" clId="{D86AA785-A061-BA44-B2A2-7132100576A1}" dt="2023-09-18T03:45:09.714" v="4120" actId="1076"/>
        <pc:sldMkLst>
          <pc:docMk/>
          <pc:sldMk cId="364018401" sldId="256"/>
        </pc:sldMkLst>
        <pc:spChg chg="mod">
          <ac:chgData name="Lu, Hui" userId="03f22f0f-0165-4552-9102-db18f9660b68" providerId="ADAL" clId="{D86AA785-A061-BA44-B2A2-7132100576A1}" dt="2023-09-18T03:44:24.717" v="4112" actId="14100"/>
          <ac:spMkLst>
            <pc:docMk/>
            <pc:sldMk cId="364018401" sldId="256"/>
            <ac:spMk id="4" creationId="{528A422F-7548-907B-5D90-238355972CC2}"/>
          </ac:spMkLst>
        </pc:spChg>
        <pc:spChg chg="mod">
          <ac:chgData name="Lu, Hui" userId="03f22f0f-0165-4552-9102-db18f9660b68" providerId="ADAL" clId="{D86AA785-A061-BA44-B2A2-7132100576A1}" dt="2023-09-18T03:45:09.714" v="4120" actId="1076"/>
          <ac:spMkLst>
            <pc:docMk/>
            <pc:sldMk cId="364018401" sldId="256"/>
            <ac:spMk id="5" creationId="{9D908CDE-3758-3D66-9E37-BEBFFDDBFE70}"/>
          </ac:spMkLst>
        </pc:spChg>
      </pc:sldChg>
      <pc:sldChg chg="modSp mod modAnim">
        <pc:chgData name="Lu, Hui" userId="03f22f0f-0165-4552-9102-db18f9660b68" providerId="ADAL" clId="{D86AA785-A061-BA44-B2A2-7132100576A1}" dt="2023-09-18T03:23:31.686" v="3912" actId="120"/>
        <pc:sldMkLst>
          <pc:docMk/>
          <pc:sldMk cId="3374838651" sldId="257"/>
        </pc:sldMkLst>
        <pc:spChg chg="mod">
          <ac:chgData name="Lu, Hui" userId="03f22f0f-0165-4552-9102-db18f9660b68" providerId="ADAL" clId="{D86AA785-A061-BA44-B2A2-7132100576A1}" dt="2023-09-18T02:35:30.014" v="3700" actId="1076"/>
          <ac:spMkLst>
            <pc:docMk/>
            <pc:sldMk cId="3374838651" sldId="257"/>
            <ac:spMk id="4" creationId="{6510D552-14DD-0CE3-4205-7B04E0A47E5E}"/>
          </ac:spMkLst>
        </pc:spChg>
        <pc:spChg chg="mod">
          <ac:chgData name="Lu, Hui" userId="03f22f0f-0165-4552-9102-db18f9660b68" providerId="ADAL" clId="{D86AA785-A061-BA44-B2A2-7132100576A1}" dt="2023-09-18T03:23:31.686" v="3912" actId="120"/>
          <ac:spMkLst>
            <pc:docMk/>
            <pc:sldMk cId="3374838651" sldId="257"/>
            <ac:spMk id="5" creationId="{34F52F1A-BD45-4BB0-D710-A26438F7413C}"/>
          </ac:spMkLst>
        </pc:spChg>
        <pc:spChg chg="mod">
          <ac:chgData name="Lu, Hui" userId="03f22f0f-0165-4552-9102-db18f9660b68" providerId="ADAL" clId="{D86AA785-A061-BA44-B2A2-7132100576A1}" dt="2023-09-18T02:35:49.827" v="3723" actId="1035"/>
          <ac:spMkLst>
            <pc:docMk/>
            <pc:sldMk cId="3374838651" sldId="257"/>
            <ac:spMk id="10" creationId="{8DB890E5-9137-8BF1-236E-27B6A7DCB95B}"/>
          </ac:spMkLst>
        </pc:spChg>
        <pc:spChg chg="mod">
          <ac:chgData name="Lu, Hui" userId="03f22f0f-0165-4552-9102-db18f9660b68" providerId="ADAL" clId="{D86AA785-A061-BA44-B2A2-7132100576A1}" dt="2023-09-18T02:35:49.827" v="3723" actId="1035"/>
          <ac:spMkLst>
            <pc:docMk/>
            <pc:sldMk cId="3374838651" sldId="257"/>
            <ac:spMk id="12" creationId="{BA26A511-BCA7-ACF4-7087-F94511C9ADCD}"/>
          </ac:spMkLst>
        </pc:spChg>
        <pc:spChg chg="mod">
          <ac:chgData name="Lu, Hui" userId="03f22f0f-0165-4552-9102-db18f9660b68" providerId="ADAL" clId="{D86AA785-A061-BA44-B2A2-7132100576A1}" dt="2023-09-18T02:35:49.827" v="3723" actId="1035"/>
          <ac:spMkLst>
            <pc:docMk/>
            <pc:sldMk cId="3374838651" sldId="257"/>
            <ac:spMk id="13" creationId="{7186F0F6-C2A9-BC15-BA81-AF01092C899D}"/>
          </ac:spMkLst>
        </pc:spChg>
        <pc:spChg chg="mod">
          <ac:chgData name="Lu, Hui" userId="03f22f0f-0165-4552-9102-db18f9660b68" providerId="ADAL" clId="{D86AA785-A061-BA44-B2A2-7132100576A1}" dt="2023-09-18T02:35:49.827" v="3723" actId="1035"/>
          <ac:spMkLst>
            <pc:docMk/>
            <pc:sldMk cId="3374838651" sldId="257"/>
            <ac:spMk id="14" creationId="{5555CFE7-3C6D-DC9F-240F-45D0EE43ECE2}"/>
          </ac:spMkLst>
        </pc:spChg>
        <pc:spChg chg="mod">
          <ac:chgData name="Lu, Hui" userId="03f22f0f-0165-4552-9102-db18f9660b68" providerId="ADAL" clId="{D86AA785-A061-BA44-B2A2-7132100576A1}" dt="2023-09-18T02:35:49.827" v="3723" actId="1035"/>
          <ac:spMkLst>
            <pc:docMk/>
            <pc:sldMk cId="3374838651" sldId="257"/>
            <ac:spMk id="15" creationId="{63D498C7-777E-0C68-ADCC-8A0DC06BE1AE}"/>
          </ac:spMkLst>
        </pc:spChg>
        <pc:spChg chg="mod">
          <ac:chgData name="Lu, Hui" userId="03f22f0f-0165-4552-9102-db18f9660b68" providerId="ADAL" clId="{D86AA785-A061-BA44-B2A2-7132100576A1}" dt="2023-09-18T02:35:49.827" v="3723" actId="1035"/>
          <ac:spMkLst>
            <pc:docMk/>
            <pc:sldMk cId="3374838651" sldId="257"/>
            <ac:spMk id="20" creationId="{CC111ABA-27A0-457F-98D1-7FA97AF09D59}"/>
          </ac:spMkLst>
        </pc:spChg>
        <pc:spChg chg="mod">
          <ac:chgData name="Lu, Hui" userId="03f22f0f-0165-4552-9102-db18f9660b68" providerId="ADAL" clId="{D86AA785-A061-BA44-B2A2-7132100576A1}" dt="2023-09-18T02:35:49.827" v="3723" actId="1035"/>
          <ac:spMkLst>
            <pc:docMk/>
            <pc:sldMk cId="3374838651" sldId="257"/>
            <ac:spMk id="22" creationId="{948CAF3F-C7A0-0402-634A-B3E38099289F}"/>
          </ac:spMkLst>
        </pc:spChg>
        <pc:spChg chg="mod">
          <ac:chgData name="Lu, Hui" userId="03f22f0f-0165-4552-9102-db18f9660b68" providerId="ADAL" clId="{D86AA785-A061-BA44-B2A2-7132100576A1}" dt="2023-09-18T02:35:49.827" v="3723" actId="1035"/>
          <ac:spMkLst>
            <pc:docMk/>
            <pc:sldMk cId="3374838651" sldId="257"/>
            <ac:spMk id="23" creationId="{8E4FC8F0-6F11-F316-1E94-3AA97BBF25A1}"/>
          </ac:spMkLst>
        </pc:spChg>
        <pc:spChg chg="mod">
          <ac:chgData name="Lu, Hui" userId="03f22f0f-0165-4552-9102-db18f9660b68" providerId="ADAL" clId="{D86AA785-A061-BA44-B2A2-7132100576A1}" dt="2023-09-18T02:35:49.827" v="3723" actId="1035"/>
          <ac:spMkLst>
            <pc:docMk/>
            <pc:sldMk cId="3374838651" sldId="257"/>
            <ac:spMk id="26" creationId="{D852117D-E1A3-180F-88DB-374A50F71A37}"/>
          </ac:spMkLst>
        </pc:spChg>
        <pc:spChg chg="mod">
          <ac:chgData name="Lu, Hui" userId="03f22f0f-0165-4552-9102-db18f9660b68" providerId="ADAL" clId="{D86AA785-A061-BA44-B2A2-7132100576A1}" dt="2023-09-18T02:35:16.773" v="3698" actId="1076"/>
          <ac:spMkLst>
            <pc:docMk/>
            <pc:sldMk cId="3374838651" sldId="257"/>
            <ac:spMk id="29" creationId="{BEF57E03-1985-208B-AA56-D9CDAA971315}"/>
          </ac:spMkLst>
        </pc:spChg>
        <pc:spChg chg="mod">
          <ac:chgData name="Lu, Hui" userId="03f22f0f-0165-4552-9102-db18f9660b68" providerId="ADAL" clId="{D86AA785-A061-BA44-B2A2-7132100576A1}" dt="2023-09-18T02:33:47.246" v="3691" actId="2711"/>
          <ac:spMkLst>
            <pc:docMk/>
            <pc:sldMk cId="3374838651" sldId="257"/>
            <ac:spMk id="33" creationId="{E87A3088-A067-7D3D-F257-91469B1712D1}"/>
          </ac:spMkLst>
        </pc:spChg>
        <pc:spChg chg="mod">
          <ac:chgData name="Lu, Hui" userId="03f22f0f-0165-4552-9102-db18f9660b68" providerId="ADAL" clId="{D86AA785-A061-BA44-B2A2-7132100576A1}" dt="2023-09-18T02:36:36.909" v="3730" actId="12"/>
          <ac:spMkLst>
            <pc:docMk/>
            <pc:sldMk cId="3374838651" sldId="257"/>
            <ac:spMk id="35" creationId="{23B16268-4F03-4FCB-FF28-12A6E381B9EC}"/>
          </ac:spMkLst>
        </pc:spChg>
        <pc:picChg chg="mod">
          <ac:chgData name="Lu, Hui" userId="03f22f0f-0165-4552-9102-db18f9660b68" providerId="ADAL" clId="{D86AA785-A061-BA44-B2A2-7132100576A1}" dt="2023-09-18T02:35:49.827" v="3723" actId="1035"/>
          <ac:picMkLst>
            <pc:docMk/>
            <pc:sldMk cId="3374838651" sldId="257"/>
            <ac:picMk id="2" creationId="{5C368C1D-B058-00B8-7501-1159057FDB30}"/>
          </ac:picMkLst>
        </pc:picChg>
        <pc:picChg chg="mod">
          <ac:chgData name="Lu, Hui" userId="03f22f0f-0165-4552-9102-db18f9660b68" providerId="ADAL" clId="{D86AA785-A061-BA44-B2A2-7132100576A1}" dt="2023-09-18T02:36:58.822" v="3732" actId="1076"/>
          <ac:picMkLst>
            <pc:docMk/>
            <pc:sldMk cId="3374838651" sldId="257"/>
            <ac:picMk id="3" creationId="{DFBB5A61-5C85-DADA-5C8C-B8F5C90A0816}"/>
          </ac:picMkLst>
        </pc:picChg>
        <pc:picChg chg="mod">
          <ac:chgData name="Lu, Hui" userId="03f22f0f-0165-4552-9102-db18f9660b68" providerId="ADAL" clId="{D86AA785-A061-BA44-B2A2-7132100576A1}" dt="2023-09-18T02:35:49.827" v="3723" actId="1035"/>
          <ac:picMkLst>
            <pc:docMk/>
            <pc:sldMk cId="3374838651" sldId="257"/>
            <ac:picMk id="19" creationId="{42012A7E-C3F4-D0E9-3575-1BF8A6D9560B}"/>
          </ac:picMkLst>
        </pc:picChg>
        <pc:picChg chg="mod">
          <ac:chgData name="Lu, Hui" userId="03f22f0f-0165-4552-9102-db18f9660b68" providerId="ADAL" clId="{D86AA785-A061-BA44-B2A2-7132100576A1}" dt="2023-09-18T02:35:49.827" v="3723" actId="1035"/>
          <ac:picMkLst>
            <pc:docMk/>
            <pc:sldMk cId="3374838651" sldId="257"/>
            <ac:picMk id="21" creationId="{D2C7BCCC-9612-20BA-1605-6FBC9AE43942}"/>
          </ac:picMkLst>
        </pc:picChg>
        <pc:picChg chg="mod">
          <ac:chgData name="Lu, Hui" userId="03f22f0f-0165-4552-9102-db18f9660b68" providerId="ADAL" clId="{D86AA785-A061-BA44-B2A2-7132100576A1}" dt="2023-09-18T02:35:49.827" v="3723" actId="1035"/>
          <ac:picMkLst>
            <pc:docMk/>
            <pc:sldMk cId="3374838651" sldId="257"/>
            <ac:picMk id="25" creationId="{09F81262-3A45-2D60-2E2B-179A80D567CF}"/>
          </ac:picMkLst>
        </pc:picChg>
      </pc:sldChg>
      <pc:sldChg chg="addSp delSp modSp mod delAnim modAnim">
        <pc:chgData name="Lu, Hui" userId="03f22f0f-0165-4552-9102-db18f9660b68" providerId="ADAL" clId="{D86AA785-A061-BA44-B2A2-7132100576A1}" dt="2023-09-18T03:23:39.941" v="3913" actId="120"/>
        <pc:sldMkLst>
          <pc:docMk/>
          <pc:sldMk cId="3408329913" sldId="261"/>
        </pc:sldMkLst>
        <pc:spChg chg="mod">
          <ac:chgData name="Lu, Hui" userId="03f22f0f-0165-4552-9102-db18f9660b68" providerId="ADAL" clId="{D86AA785-A061-BA44-B2A2-7132100576A1}" dt="2023-09-18T03:23:39.941" v="3913" actId="120"/>
          <ac:spMkLst>
            <pc:docMk/>
            <pc:sldMk cId="3408329913" sldId="261"/>
            <ac:spMk id="2" creationId="{20F20779-DCC0-1531-2234-9D81B0BB4B84}"/>
          </ac:spMkLst>
        </pc:spChg>
        <pc:spChg chg="mod topLvl">
          <ac:chgData name="Lu, Hui" userId="03f22f0f-0165-4552-9102-db18f9660b68" providerId="ADAL" clId="{D86AA785-A061-BA44-B2A2-7132100576A1}" dt="2023-09-18T03:16:12.360" v="3811" actId="113"/>
          <ac:spMkLst>
            <pc:docMk/>
            <pc:sldMk cId="3408329913" sldId="261"/>
            <ac:spMk id="3" creationId="{A6801ACA-F7D7-5B1F-8A8D-864A98C1B2E0}"/>
          </ac:spMkLst>
        </pc:spChg>
        <pc:spChg chg="mod topLvl">
          <ac:chgData name="Lu, Hui" userId="03f22f0f-0165-4552-9102-db18f9660b68" providerId="ADAL" clId="{D86AA785-A061-BA44-B2A2-7132100576A1}" dt="2023-09-18T03:16:14.905" v="3812" actId="113"/>
          <ac:spMkLst>
            <pc:docMk/>
            <pc:sldMk cId="3408329913" sldId="261"/>
            <ac:spMk id="4" creationId="{8E6D03FA-2021-56DE-8580-376B0391E73B}"/>
          </ac:spMkLst>
        </pc:spChg>
        <pc:spChg chg="mod topLvl">
          <ac:chgData name="Lu, Hui" userId="03f22f0f-0165-4552-9102-db18f9660b68" providerId="ADAL" clId="{D86AA785-A061-BA44-B2A2-7132100576A1}" dt="2023-09-18T03:16:03.733" v="3810" actId="1076"/>
          <ac:spMkLst>
            <pc:docMk/>
            <pc:sldMk cId="3408329913" sldId="261"/>
            <ac:spMk id="5" creationId="{6253D64A-2AE9-F9C2-B584-DF37C2EDE677}"/>
          </ac:spMkLst>
        </pc:spChg>
        <pc:spChg chg="mod">
          <ac:chgData name="Lu, Hui" userId="03f22f0f-0165-4552-9102-db18f9660b68" providerId="ADAL" clId="{D86AA785-A061-BA44-B2A2-7132100576A1}" dt="2023-09-18T03:16:14.905" v="3812" actId="113"/>
          <ac:spMkLst>
            <pc:docMk/>
            <pc:sldMk cId="3408329913" sldId="261"/>
            <ac:spMk id="6" creationId="{BBDEE369-5C01-48FF-5DCD-862033461519}"/>
          </ac:spMkLst>
        </pc:spChg>
        <pc:spChg chg="mod topLvl">
          <ac:chgData name="Lu, Hui" userId="03f22f0f-0165-4552-9102-db18f9660b68" providerId="ADAL" clId="{D86AA785-A061-BA44-B2A2-7132100576A1}" dt="2023-09-18T03:09:22.264" v="3760" actId="165"/>
          <ac:spMkLst>
            <pc:docMk/>
            <pc:sldMk cId="3408329913" sldId="261"/>
            <ac:spMk id="7" creationId="{F1665448-C4BB-2E76-019A-974CA360337A}"/>
          </ac:spMkLst>
        </pc:spChg>
        <pc:spChg chg="mod topLvl">
          <ac:chgData name="Lu, Hui" userId="03f22f0f-0165-4552-9102-db18f9660b68" providerId="ADAL" clId="{D86AA785-A061-BA44-B2A2-7132100576A1}" dt="2023-09-18T03:11:09.979" v="3788" actId="1076"/>
          <ac:spMkLst>
            <pc:docMk/>
            <pc:sldMk cId="3408329913" sldId="261"/>
            <ac:spMk id="8" creationId="{99DC6C90-0ACB-A756-C273-8F226B667EE9}"/>
          </ac:spMkLst>
        </pc:spChg>
        <pc:spChg chg="mod topLvl">
          <ac:chgData name="Lu, Hui" userId="03f22f0f-0165-4552-9102-db18f9660b68" providerId="ADAL" clId="{D86AA785-A061-BA44-B2A2-7132100576A1}" dt="2023-09-18T03:10:30.638" v="3775" actId="14100"/>
          <ac:spMkLst>
            <pc:docMk/>
            <pc:sldMk cId="3408329913" sldId="261"/>
            <ac:spMk id="9" creationId="{4BBE5EA6-D211-BEE4-0E48-AACD949247BB}"/>
          </ac:spMkLst>
        </pc:spChg>
        <pc:spChg chg="mod topLvl">
          <ac:chgData name="Lu, Hui" userId="03f22f0f-0165-4552-9102-db18f9660b68" providerId="ADAL" clId="{D86AA785-A061-BA44-B2A2-7132100576A1}" dt="2023-09-18T03:09:22.264" v="3760" actId="165"/>
          <ac:spMkLst>
            <pc:docMk/>
            <pc:sldMk cId="3408329913" sldId="261"/>
            <ac:spMk id="10" creationId="{A536883F-CAB8-D164-FDDB-81B3F8650D50}"/>
          </ac:spMkLst>
        </pc:spChg>
        <pc:spChg chg="mod topLvl">
          <ac:chgData name="Lu, Hui" userId="03f22f0f-0165-4552-9102-db18f9660b68" providerId="ADAL" clId="{D86AA785-A061-BA44-B2A2-7132100576A1}" dt="2023-09-18T03:16:14.905" v="3812" actId="113"/>
          <ac:spMkLst>
            <pc:docMk/>
            <pc:sldMk cId="3408329913" sldId="261"/>
            <ac:spMk id="11" creationId="{0D65B74D-64D5-B691-D64A-0B5E33B57D59}"/>
          </ac:spMkLst>
        </pc:spChg>
        <pc:spChg chg="mod topLvl">
          <ac:chgData name="Lu, Hui" userId="03f22f0f-0165-4552-9102-db18f9660b68" providerId="ADAL" clId="{D86AA785-A061-BA44-B2A2-7132100576A1}" dt="2023-09-18T03:16:14.905" v="3812" actId="113"/>
          <ac:spMkLst>
            <pc:docMk/>
            <pc:sldMk cId="3408329913" sldId="261"/>
            <ac:spMk id="12" creationId="{A59CE8F0-90C8-16BB-F183-10A326771666}"/>
          </ac:spMkLst>
        </pc:spChg>
        <pc:spChg chg="mod topLvl">
          <ac:chgData name="Lu, Hui" userId="03f22f0f-0165-4552-9102-db18f9660b68" providerId="ADAL" clId="{D86AA785-A061-BA44-B2A2-7132100576A1}" dt="2023-09-18T03:09:22.264" v="3760" actId="165"/>
          <ac:spMkLst>
            <pc:docMk/>
            <pc:sldMk cId="3408329913" sldId="261"/>
            <ac:spMk id="13" creationId="{975687D6-D738-227B-F97E-D063CC32AE69}"/>
          </ac:spMkLst>
        </pc:spChg>
        <pc:spChg chg="mod topLvl">
          <ac:chgData name="Lu, Hui" userId="03f22f0f-0165-4552-9102-db18f9660b68" providerId="ADAL" clId="{D86AA785-A061-BA44-B2A2-7132100576A1}" dt="2023-09-18T03:16:14.905" v="3812" actId="113"/>
          <ac:spMkLst>
            <pc:docMk/>
            <pc:sldMk cId="3408329913" sldId="261"/>
            <ac:spMk id="14" creationId="{7D7D5CC7-0643-845C-E0B1-10C4C8C805B3}"/>
          </ac:spMkLst>
        </pc:spChg>
        <pc:spChg chg="mod topLvl">
          <ac:chgData name="Lu, Hui" userId="03f22f0f-0165-4552-9102-db18f9660b68" providerId="ADAL" clId="{D86AA785-A061-BA44-B2A2-7132100576A1}" dt="2023-09-18T03:16:18.829" v="3813" actId="1076"/>
          <ac:spMkLst>
            <pc:docMk/>
            <pc:sldMk cId="3408329913" sldId="261"/>
            <ac:spMk id="15" creationId="{C21470CE-0A9D-191A-057F-5F41ED8539FE}"/>
          </ac:spMkLst>
        </pc:spChg>
        <pc:spChg chg="mod topLvl">
          <ac:chgData name="Lu, Hui" userId="03f22f0f-0165-4552-9102-db18f9660b68" providerId="ADAL" clId="{D86AA785-A061-BA44-B2A2-7132100576A1}" dt="2023-09-18T03:11:12.957" v="3789" actId="1076"/>
          <ac:spMkLst>
            <pc:docMk/>
            <pc:sldMk cId="3408329913" sldId="261"/>
            <ac:spMk id="16" creationId="{8C1EE011-33EC-F020-8D5E-28FDAA74639C}"/>
          </ac:spMkLst>
        </pc:spChg>
        <pc:spChg chg="mod topLvl">
          <ac:chgData name="Lu, Hui" userId="03f22f0f-0165-4552-9102-db18f9660b68" providerId="ADAL" clId="{D86AA785-A061-BA44-B2A2-7132100576A1}" dt="2023-09-18T03:09:22.264" v="3760" actId="165"/>
          <ac:spMkLst>
            <pc:docMk/>
            <pc:sldMk cId="3408329913" sldId="261"/>
            <ac:spMk id="17" creationId="{0956BF58-3ED8-7C55-D58A-B7ADC537D02A}"/>
          </ac:spMkLst>
        </pc:spChg>
        <pc:spChg chg="mod topLvl">
          <ac:chgData name="Lu, Hui" userId="03f22f0f-0165-4552-9102-db18f9660b68" providerId="ADAL" clId="{D86AA785-A061-BA44-B2A2-7132100576A1}" dt="2023-09-18T03:16:14.905" v="3812" actId="113"/>
          <ac:spMkLst>
            <pc:docMk/>
            <pc:sldMk cId="3408329913" sldId="261"/>
            <ac:spMk id="18" creationId="{444446A5-05A1-9D52-700E-E373EE829FF7}"/>
          </ac:spMkLst>
        </pc:spChg>
        <pc:spChg chg="mod topLvl">
          <ac:chgData name="Lu, Hui" userId="03f22f0f-0165-4552-9102-db18f9660b68" providerId="ADAL" clId="{D86AA785-A061-BA44-B2A2-7132100576A1}" dt="2023-09-18T03:09:22.264" v="3760" actId="165"/>
          <ac:spMkLst>
            <pc:docMk/>
            <pc:sldMk cId="3408329913" sldId="261"/>
            <ac:spMk id="19" creationId="{187BC2FD-0692-7945-F232-D674E626B1D5}"/>
          </ac:spMkLst>
        </pc:spChg>
        <pc:spChg chg="mod topLvl">
          <ac:chgData name="Lu, Hui" userId="03f22f0f-0165-4552-9102-db18f9660b68" providerId="ADAL" clId="{D86AA785-A061-BA44-B2A2-7132100576A1}" dt="2023-09-18T03:16:14.905" v="3812" actId="113"/>
          <ac:spMkLst>
            <pc:docMk/>
            <pc:sldMk cId="3408329913" sldId="261"/>
            <ac:spMk id="21" creationId="{F2032F10-6E04-D64F-9E0A-2D5A8838CED4}"/>
          </ac:spMkLst>
        </pc:spChg>
        <pc:spChg chg="mod topLvl">
          <ac:chgData name="Lu, Hui" userId="03f22f0f-0165-4552-9102-db18f9660b68" providerId="ADAL" clId="{D86AA785-A061-BA44-B2A2-7132100576A1}" dt="2023-09-18T03:09:22.264" v="3760" actId="165"/>
          <ac:spMkLst>
            <pc:docMk/>
            <pc:sldMk cId="3408329913" sldId="261"/>
            <ac:spMk id="23" creationId="{ACB1B765-9413-ABED-64FC-E78C6A22EB4B}"/>
          </ac:spMkLst>
        </pc:spChg>
        <pc:spChg chg="mod topLvl">
          <ac:chgData name="Lu, Hui" userId="03f22f0f-0165-4552-9102-db18f9660b68" providerId="ADAL" clId="{D86AA785-A061-BA44-B2A2-7132100576A1}" dt="2023-09-18T03:16:14.905" v="3812" actId="113"/>
          <ac:spMkLst>
            <pc:docMk/>
            <pc:sldMk cId="3408329913" sldId="261"/>
            <ac:spMk id="24" creationId="{59A39A3D-A5A0-C5AA-34E0-3B05FFA7C4EB}"/>
          </ac:spMkLst>
        </pc:spChg>
        <pc:spChg chg="mod topLvl">
          <ac:chgData name="Lu, Hui" userId="03f22f0f-0165-4552-9102-db18f9660b68" providerId="ADAL" clId="{D86AA785-A061-BA44-B2A2-7132100576A1}" dt="2023-09-18T03:16:14.905" v="3812" actId="113"/>
          <ac:spMkLst>
            <pc:docMk/>
            <pc:sldMk cId="3408329913" sldId="261"/>
            <ac:spMk id="25" creationId="{0A414D2E-45F0-0DE1-AA12-9E7447905ADF}"/>
          </ac:spMkLst>
        </pc:spChg>
        <pc:spChg chg="mod topLvl">
          <ac:chgData name="Lu, Hui" userId="03f22f0f-0165-4552-9102-db18f9660b68" providerId="ADAL" clId="{D86AA785-A061-BA44-B2A2-7132100576A1}" dt="2023-09-18T03:16:14.905" v="3812" actId="113"/>
          <ac:spMkLst>
            <pc:docMk/>
            <pc:sldMk cId="3408329913" sldId="261"/>
            <ac:spMk id="26" creationId="{777E3B8C-1EF9-1660-BC0E-404C7E652300}"/>
          </ac:spMkLst>
        </pc:spChg>
        <pc:spChg chg="mod topLvl">
          <ac:chgData name="Lu, Hui" userId="03f22f0f-0165-4552-9102-db18f9660b68" providerId="ADAL" clId="{D86AA785-A061-BA44-B2A2-7132100576A1}" dt="2023-09-18T03:16:14.905" v="3812" actId="113"/>
          <ac:spMkLst>
            <pc:docMk/>
            <pc:sldMk cId="3408329913" sldId="261"/>
            <ac:spMk id="27" creationId="{7E8BE7DC-5E4F-80E9-E45E-A4FA08B30FD1}"/>
          </ac:spMkLst>
        </pc:spChg>
        <pc:spChg chg="mod topLvl">
          <ac:chgData name="Lu, Hui" userId="03f22f0f-0165-4552-9102-db18f9660b68" providerId="ADAL" clId="{D86AA785-A061-BA44-B2A2-7132100576A1}" dt="2023-09-18T03:12:18.313" v="3800" actId="20577"/>
          <ac:spMkLst>
            <pc:docMk/>
            <pc:sldMk cId="3408329913" sldId="261"/>
            <ac:spMk id="28" creationId="{A853B902-0173-78BA-8F3D-8660CF6D8FD0}"/>
          </ac:spMkLst>
        </pc:spChg>
        <pc:spChg chg="mod topLvl">
          <ac:chgData name="Lu, Hui" userId="03f22f0f-0165-4552-9102-db18f9660b68" providerId="ADAL" clId="{D86AA785-A061-BA44-B2A2-7132100576A1}" dt="2023-09-18T03:16:14.905" v="3812" actId="113"/>
          <ac:spMkLst>
            <pc:docMk/>
            <pc:sldMk cId="3408329913" sldId="261"/>
            <ac:spMk id="29" creationId="{D44CA601-D19B-8C65-992B-137D789273A6}"/>
          </ac:spMkLst>
        </pc:spChg>
        <pc:grpChg chg="add del mod">
          <ac:chgData name="Lu, Hui" userId="03f22f0f-0165-4552-9102-db18f9660b68" providerId="ADAL" clId="{D86AA785-A061-BA44-B2A2-7132100576A1}" dt="2023-09-18T03:09:22.264" v="3760" actId="165"/>
          <ac:grpSpMkLst>
            <pc:docMk/>
            <pc:sldMk cId="3408329913" sldId="261"/>
            <ac:grpSpMk id="20" creationId="{DEFEB885-B61E-233A-A59D-36DA94824EFB}"/>
          </ac:grpSpMkLst>
        </pc:grpChg>
        <pc:grpChg chg="add mod">
          <ac:chgData name="Lu, Hui" userId="03f22f0f-0165-4552-9102-db18f9660b68" providerId="ADAL" clId="{D86AA785-A061-BA44-B2A2-7132100576A1}" dt="2023-09-18T03:16:14.905" v="3812" actId="113"/>
          <ac:grpSpMkLst>
            <pc:docMk/>
            <pc:sldMk cId="3408329913" sldId="261"/>
            <ac:grpSpMk id="31" creationId="{6D6450B2-5697-B3C9-FC98-AD7DA2043B23}"/>
          </ac:grpSpMkLst>
        </pc:grpChg>
        <pc:cxnChg chg="add mod">
          <ac:chgData name="Lu, Hui" userId="03f22f0f-0165-4552-9102-db18f9660b68" providerId="ADAL" clId="{D86AA785-A061-BA44-B2A2-7132100576A1}" dt="2023-09-18T03:16:14.905" v="3812" actId="113"/>
          <ac:cxnSpMkLst>
            <pc:docMk/>
            <pc:sldMk cId="3408329913" sldId="261"/>
            <ac:cxnSpMk id="22" creationId="{3FF6C42A-ED0D-E477-7B71-3BE5CDAE08CB}"/>
          </ac:cxnSpMkLst>
        </pc:cxnChg>
      </pc:sldChg>
      <pc:sldChg chg="addSp modSp mod modAnim modNotesTx">
        <pc:chgData name="Lu, Hui" userId="03f22f0f-0165-4552-9102-db18f9660b68" providerId="ADAL" clId="{D86AA785-A061-BA44-B2A2-7132100576A1}" dt="2023-09-18T03:23:50.592" v="3914" actId="120"/>
        <pc:sldMkLst>
          <pc:docMk/>
          <pc:sldMk cId="3255040233" sldId="264"/>
        </pc:sldMkLst>
        <pc:spChg chg="mod">
          <ac:chgData name="Lu, Hui" userId="03f22f0f-0165-4552-9102-db18f9660b68" providerId="ADAL" clId="{D86AA785-A061-BA44-B2A2-7132100576A1}" dt="2023-09-18T03:23:50.592" v="3914" actId="120"/>
          <ac:spMkLst>
            <pc:docMk/>
            <pc:sldMk cId="3255040233" sldId="264"/>
            <ac:spMk id="2" creationId="{20F20779-DCC0-1531-2234-9D81B0BB4B84}"/>
          </ac:spMkLst>
        </pc:spChg>
        <pc:spChg chg="mod">
          <ac:chgData name="Lu, Hui" userId="03f22f0f-0165-4552-9102-db18f9660b68" providerId="ADAL" clId="{D86AA785-A061-BA44-B2A2-7132100576A1}" dt="2023-09-18T03:20:16.111" v="3895" actId="1037"/>
          <ac:spMkLst>
            <pc:docMk/>
            <pc:sldMk cId="3255040233" sldId="264"/>
            <ac:spMk id="5" creationId="{3501E02E-2FED-3E3B-2E00-15D8776CF178}"/>
          </ac:spMkLst>
        </pc:spChg>
        <pc:spChg chg="mod">
          <ac:chgData name="Lu, Hui" userId="03f22f0f-0165-4552-9102-db18f9660b68" providerId="ADAL" clId="{D86AA785-A061-BA44-B2A2-7132100576A1}" dt="2023-09-18T03:18:48.679" v="3868" actId="1076"/>
          <ac:spMkLst>
            <pc:docMk/>
            <pc:sldMk cId="3255040233" sldId="264"/>
            <ac:spMk id="7" creationId="{3EA033D8-4865-C95F-AFA9-91938FA7E5FC}"/>
          </ac:spMkLst>
        </pc:spChg>
        <pc:spChg chg="mod">
          <ac:chgData name="Lu, Hui" userId="03f22f0f-0165-4552-9102-db18f9660b68" providerId="ADAL" clId="{D86AA785-A061-BA44-B2A2-7132100576A1}" dt="2023-09-18T03:19:13.794" v="3874" actId="1076"/>
          <ac:spMkLst>
            <pc:docMk/>
            <pc:sldMk cId="3255040233" sldId="264"/>
            <ac:spMk id="8" creationId="{9384DDAA-6951-1720-828E-515CBA39778E}"/>
          </ac:spMkLst>
        </pc:spChg>
        <pc:spChg chg="mod">
          <ac:chgData name="Lu, Hui" userId="03f22f0f-0165-4552-9102-db18f9660b68" providerId="ADAL" clId="{D86AA785-A061-BA44-B2A2-7132100576A1}" dt="2023-09-18T03:20:00.952" v="3879" actId="113"/>
          <ac:spMkLst>
            <pc:docMk/>
            <pc:sldMk cId="3255040233" sldId="264"/>
            <ac:spMk id="46" creationId="{41C22900-697E-D447-A937-B19F2CE582A8}"/>
          </ac:spMkLst>
        </pc:spChg>
        <pc:spChg chg="mod">
          <ac:chgData name="Lu, Hui" userId="03f22f0f-0165-4552-9102-db18f9660b68" providerId="ADAL" clId="{D86AA785-A061-BA44-B2A2-7132100576A1}" dt="2023-09-18T03:19:13.794" v="3874" actId="1076"/>
          <ac:spMkLst>
            <pc:docMk/>
            <pc:sldMk cId="3255040233" sldId="264"/>
            <ac:spMk id="47" creationId="{F6108B16-5720-E226-2F88-C2C1E3B2A1D3}"/>
          </ac:spMkLst>
        </pc:spChg>
        <pc:spChg chg="mod">
          <ac:chgData name="Lu, Hui" userId="03f22f0f-0165-4552-9102-db18f9660b68" providerId="ADAL" clId="{D86AA785-A061-BA44-B2A2-7132100576A1}" dt="2023-09-18T03:19:13.794" v="3874" actId="1076"/>
          <ac:spMkLst>
            <pc:docMk/>
            <pc:sldMk cId="3255040233" sldId="264"/>
            <ac:spMk id="48" creationId="{DB3B08D1-D257-A54F-515F-9D57968589A3}"/>
          </ac:spMkLst>
        </pc:spChg>
        <pc:spChg chg="mod">
          <ac:chgData name="Lu, Hui" userId="03f22f0f-0165-4552-9102-db18f9660b68" providerId="ADAL" clId="{D86AA785-A061-BA44-B2A2-7132100576A1}" dt="2023-09-18T03:19:13.794" v="3874" actId="1076"/>
          <ac:spMkLst>
            <pc:docMk/>
            <pc:sldMk cId="3255040233" sldId="264"/>
            <ac:spMk id="56" creationId="{BFD7AE89-FC89-B813-DFE9-7BA4FAC5E98F}"/>
          </ac:spMkLst>
        </pc:spChg>
        <pc:spChg chg="mod">
          <ac:chgData name="Lu, Hui" userId="03f22f0f-0165-4552-9102-db18f9660b68" providerId="ADAL" clId="{D86AA785-A061-BA44-B2A2-7132100576A1}" dt="2023-09-18T03:19:13.794" v="3874" actId="1076"/>
          <ac:spMkLst>
            <pc:docMk/>
            <pc:sldMk cId="3255040233" sldId="264"/>
            <ac:spMk id="58" creationId="{5F28FF5B-89A3-FADC-F617-AB54648AB480}"/>
          </ac:spMkLst>
        </pc:spChg>
        <pc:spChg chg="mod">
          <ac:chgData name="Lu, Hui" userId="03f22f0f-0165-4552-9102-db18f9660b68" providerId="ADAL" clId="{D86AA785-A061-BA44-B2A2-7132100576A1}" dt="2023-09-18T03:19:13.794" v="3874" actId="1076"/>
          <ac:spMkLst>
            <pc:docMk/>
            <pc:sldMk cId="3255040233" sldId="264"/>
            <ac:spMk id="59" creationId="{3A365F3F-4639-09A1-782B-9D61C62C5772}"/>
          </ac:spMkLst>
        </pc:spChg>
        <pc:spChg chg="mod">
          <ac:chgData name="Lu, Hui" userId="03f22f0f-0165-4552-9102-db18f9660b68" providerId="ADAL" clId="{D86AA785-A061-BA44-B2A2-7132100576A1}" dt="2023-09-18T03:19:13.794" v="3874" actId="1076"/>
          <ac:spMkLst>
            <pc:docMk/>
            <pc:sldMk cId="3255040233" sldId="264"/>
            <ac:spMk id="63" creationId="{E91144A3-F3A9-9E03-C833-1A6F9783A022}"/>
          </ac:spMkLst>
        </pc:spChg>
        <pc:spChg chg="mod">
          <ac:chgData name="Lu, Hui" userId="03f22f0f-0165-4552-9102-db18f9660b68" providerId="ADAL" clId="{D86AA785-A061-BA44-B2A2-7132100576A1}" dt="2023-09-18T03:19:54.467" v="3878" actId="403"/>
          <ac:spMkLst>
            <pc:docMk/>
            <pc:sldMk cId="3255040233" sldId="264"/>
            <ac:spMk id="64" creationId="{892AB066-4A5B-A428-9A5C-93128BDA7BD3}"/>
          </ac:spMkLst>
        </pc:spChg>
        <pc:spChg chg="mod">
          <ac:chgData name="Lu, Hui" userId="03f22f0f-0165-4552-9102-db18f9660b68" providerId="ADAL" clId="{D86AA785-A061-BA44-B2A2-7132100576A1}" dt="2023-09-18T03:19:13.794" v="3874" actId="1076"/>
          <ac:spMkLst>
            <pc:docMk/>
            <pc:sldMk cId="3255040233" sldId="264"/>
            <ac:spMk id="65" creationId="{83466425-E79B-A615-ABC2-3F224799667C}"/>
          </ac:spMkLst>
        </pc:spChg>
        <pc:spChg chg="mod">
          <ac:chgData name="Lu, Hui" userId="03f22f0f-0165-4552-9102-db18f9660b68" providerId="ADAL" clId="{D86AA785-A061-BA44-B2A2-7132100576A1}" dt="2023-09-18T03:19:13.794" v="3874" actId="1076"/>
          <ac:spMkLst>
            <pc:docMk/>
            <pc:sldMk cId="3255040233" sldId="264"/>
            <ac:spMk id="66" creationId="{019DC577-9B31-FFAD-A31B-95A2C92914CA}"/>
          </ac:spMkLst>
        </pc:spChg>
        <pc:spChg chg="mod">
          <ac:chgData name="Lu, Hui" userId="03f22f0f-0165-4552-9102-db18f9660b68" providerId="ADAL" clId="{D86AA785-A061-BA44-B2A2-7132100576A1}" dt="2023-09-18T03:19:13.794" v="3874" actId="1076"/>
          <ac:spMkLst>
            <pc:docMk/>
            <pc:sldMk cId="3255040233" sldId="264"/>
            <ac:spMk id="68" creationId="{13911896-3BD4-4B9A-E8AE-1DA75DE7EFED}"/>
          </ac:spMkLst>
        </pc:spChg>
        <pc:spChg chg="mod">
          <ac:chgData name="Lu, Hui" userId="03f22f0f-0165-4552-9102-db18f9660b68" providerId="ADAL" clId="{D86AA785-A061-BA44-B2A2-7132100576A1}" dt="2023-09-18T03:19:13.794" v="3874" actId="1076"/>
          <ac:spMkLst>
            <pc:docMk/>
            <pc:sldMk cId="3255040233" sldId="264"/>
            <ac:spMk id="69" creationId="{E27826AE-95D1-254F-4C4C-D42151EA6F30}"/>
          </ac:spMkLst>
        </pc:spChg>
        <pc:spChg chg="mod">
          <ac:chgData name="Lu, Hui" userId="03f22f0f-0165-4552-9102-db18f9660b68" providerId="ADAL" clId="{D86AA785-A061-BA44-B2A2-7132100576A1}" dt="2023-09-18T03:19:13.794" v="3874" actId="1076"/>
          <ac:spMkLst>
            <pc:docMk/>
            <pc:sldMk cId="3255040233" sldId="264"/>
            <ac:spMk id="70" creationId="{17E0FA33-2DC1-D584-3315-4DD9316E156F}"/>
          </ac:spMkLst>
        </pc:spChg>
        <pc:grpChg chg="add mod">
          <ac:chgData name="Lu, Hui" userId="03f22f0f-0165-4552-9102-db18f9660b68" providerId="ADAL" clId="{D86AA785-A061-BA44-B2A2-7132100576A1}" dt="2023-09-18T03:20:26.744" v="3896" actId="1076"/>
          <ac:grpSpMkLst>
            <pc:docMk/>
            <pc:sldMk cId="3255040233" sldId="264"/>
            <ac:grpSpMk id="6" creationId="{0E596667-B576-DB83-3A82-6C83CEEE56DD}"/>
          </ac:grpSpMkLst>
        </pc:grpChg>
        <pc:grpChg chg="add mod">
          <ac:chgData name="Lu, Hui" userId="03f22f0f-0165-4552-9102-db18f9660b68" providerId="ADAL" clId="{D86AA785-A061-BA44-B2A2-7132100576A1}" dt="2023-09-18T03:19:13.794" v="3874" actId="1076"/>
          <ac:grpSpMkLst>
            <pc:docMk/>
            <pc:sldMk cId="3255040233" sldId="264"/>
            <ac:grpSpMk id="9" creationId="{32A2CBF7-6923-D720-77AA-CED9A7BCBD76}"/>
          </ac:grpSpMkLst>
        </pc:grpChg>
        <pc:grpChg chg="mod">
          <ac:chgData name="Lu, Hui" userId="03f22f0f-0165-4552-9102-db18f9660b68" providerId="ADAL" clId="{D86AA785-A061-BA44-B2A2-7132100576A1}" dt="2023-09-18T03:19:13.794" v="3874" actId="1076"/>
          <ac:grpSpMkLst>
            <pc:docMk/>
            <pc:sldMk cId="3255040233" sldId="264"/>
            <ac:grpSpMk id="57" creationId="{AAAD49B9-0EEA-1FA0-7560-716E9ECFDF30}"/>
          </ac:grpSpMkLst>
        </pc:grpChg>
        <pc:grpChg chg="mod">
          <ac:chgData name="Lu, Hui" userId="03f22f0f-0165-4552-9102-db18f9660b68" providerId="ADAL" clId="{D86AA785-A061-BA44-B2A2-7132100576A1}" dt="2023-09-18T03:19:13.794" v="3874" actId="1076"/>
          <ac:grpSpMkLst>
            <pc:docMk/>
            <pc:sldMk cId="3255040233" sldId="264"/>
            <ac:grpSpMk id="67" creationId="{459136DA-F732-B417-AE54-3B668207C954}"/>
          </ac:grpSpMkLst>
        </pc:grpChg>
        <pc:cxnChg chg="mod">
          <ac:chgData name="Lu, Hui" userId="03f22f0f-0165-4552-9102-db18f9660b68" providerId="ADAL" clId="{D86AA785-A061-BA44-B2A2-7132100576A1}" dt="2023-09-18T03:19:18.976" v="3875" actId="1076"/>
          <ac:cxnSpMkLst>
            <pc:docMk/>
            <pc:sldMk cId="3255040233" sldId="264"/>
            <ac:cxnSpMk id="4" creationId="{A22BE111-811F-1E1D-A813-F8D1394D588B}"/>
          </ac:cxnSpMkLst>
        </pc:cxnChg>
        <pc:cxnChg chg="mod">
          <ac:chgData name="Lu, Hui" userId="03f22f0f-0165-4552-9102-db18f9660b68" providerId="ADAL" clId="{D86AA785-A061-BA44-B2A2-7132100576A1}" dt="2023-09-18T03:19:13.794" v="3874" actId="1076"/>
          <ac:cxnSpMkLst>
            <pc:docMk/>
            <pc:sldMk cId="3255040233" sldId="264"/>
            <ac:cxnSpMk id="72" creationId="{1C3A580F-17E5-ADD2-E000-3A6A0D02256F}"/>
          </ac:cxnSpMkLst>
        </pc:cxnChg>
      </pc:sldChg>
      <pc:sldChg chg="addSp delSp modSp mod delAnim modAnim modNotesTx">
        <pc:chgData name="Lu, Hui" userId="03f22f0f-0165-4552-9102-db18f9660b68" providerId="ADAL" clId="{D86AA785-A061-BA44-B2A2-7132100576A1}" dt="2023-09-18T03:33:25.946" v="4042" actId="14100"/>
        <pc:sldMkLst>
          <pc:docMk/>
          <pc:sldMk cId="2817690781" sldId="269"/>
        </pc:sldMkLst>
        <pc:spChg chg="mod">
          <ac:chgData name="Lu, Hui" userId="03f22f0f-0165-4552-9102-db18f9660b68" providerId="ADAL" clId="{D86AA785-A061-BA44-B2A2-7132100576A1}" dt="2023-09-18T03:30:21.360" v="3965" actId="120"/>
          <ac:spMkLst>
            <pc:docMk/>
            <pc:sldMk cId="2817690781" sldId="269"/>
            <ac:spMk id="2" creationId="{20F20779-DCC0-1531-2234-9D81B0BB4B84}"/>
          </ac:spMkLst>
        </pc:spChg>
        <pc:spChg chg="del">
          <ac:chgData name="Lu, Hui" userId="03f22f0f-0165-4552-9102-db18f9660b68" providerId="ADAL" clId="{D86AA785-A061-BA44-B2A2-7132100576A1}" dt="2023-09-17T22:52:31.366" v="1335" actId="478"/>
          <ac:spMkLst>
            <pc:docMk/>
            <pc:sldMk cId="2817690781" sldId="269"/>
            <ac:spMk id="3" creationId="{78339B30-FA26-D74D-92C5-6818B4ADAA67}"/>
          </ac:spMkLst>
        </pc:spChg>
        <pc:spChg chg="add mod">
          <ac:chgData name="Lu, Hui" userId="03f22f0f-0165-4552-9102-db18f9660b68" providerId="ADAL" clId="{D86AA785-A061-BA44-B2A2-7132100576A1}" dt="2023-09-18T03:33:04.971" v="4040" actId="1076"/>
          <ac:spMkLst>
            <pc:docMk/>
            <pc:sldMk cId="2817690781" sldId="269"/>
            <ac:spMk id="4" creationId="{7BAF9659-D411-37B3-FAC8-2E67F9C32327}"/>
          </ac:spMkLst>
        </pc:spChg>
        <pc:spChg chg="add mod">
          <ac:chgData name="Lu, Hui" userId="03f22f0f-0165-4552-9102-db18f9660b68" providerId="ADAL" clId="{D86AA785-A061-BA44-B2A2-7132100576A1}" dt="2023-09-18T03:33:08.809" v="4041" actId="1076"/>
          <ac:spMkLst>
            <pc:docMk/>
            <pc:sldMk cId="2817690781" sldId="269"/>
            <ac:spMk id="5" creationId="{A1366A21-2C85-CAA4-C0CE-8D6A18A4B584}"/>
          </ac:spMkLst>
        </pc:spChg>
        <pc:spChg chg="mod">
          <ac:chgData name="Lu, Hui" userId="03f22f0f-0165-4552-9102-db18f9660b68" providerId="ADAL" clId="{D86AA785-A061-BA44-B2A2-7132100576A1}" dt="2023-09-18T03:31:19.890" v="4017" actId="1037"/>
          <ac:spMkLst>
            <pc:docMk/>
            <pc:sldMk cId="2817690781" sldId="269"/>
            <ac:spMk id="6" creationId="{206EF126-82DB-67C4-FE3C-B5717F26F973}"/>
          </ac:spMkLst>
        </pc:spChg>
        <pc:spChg chg="del mod">
          <ac:chgData name="Lu, Hui" userId="03f22f0f-0165-4552-9102-db18f9660b68" providerId="ADAL" clId="{D86AA785-A061-BA44-B2A2-7132100576A1}" dt="2023-09-17T23:08:55.943" v="1906" actId="478"/>
          <ac:spMkLst>
            <pc:docMk/>
            <pc:sldMk cId="2817690781" sldId="269"/>
            <ac:spMk id="7" creationId="{C837EEB4-D8E8-DBD4-7075-622EB389239B}"/>
          </ac:spMkLst>
        </pc:spChg>
        <pc:spChg chg="add mod">
          <ac:chgData name="Lu, Hui" userId="03f22f0f-0165-4552-9102-db18f9660b68" providerId="ADAL" clId="{D86AA785-A061-BA44-B2A2-7132100576A1}" dt="2023-09-18T03:32:49.857" v="4037" actId="120"/>
          <ac:spMkLst>
            <pc:docMk/>
            <pc:sldMk cId="2817690781" sldId="269"/>
            <ac:spMk id="8" creationId="{BC5A9424-F768-31C2-3B73-225BEF60FB58}"/>
          </ac:spMkLst>
        </pc:spChg>
        <pc:spChg chg="mod">
          <ac:chgData name="Lu, Hui" userId="03f22f0f-0165-4552-9102-db18f9660b68" providerId="ADAL" clId="{D86AA785-A061-BA44-B2A2-7132100576A1}" dt="2023-09-18T03:31:19.890" v="4017" actId="1037"/>
          <ac:spMkLst>
            <pc:docMk/>
            <pc:sldMk cId="2817690781" sldId="269"/>
            <ac:spMk id="18" creationId="{E04FC937-22AF-E75F-50AF-F404EEAB09D1}"/>
          </ac:spMkLst>
        </pc:spChg>
        <pc:spChg chg="mod">
          <ac:chgData name="Lu, Hui" userId="03f22f0f-0165-4552-9102-db18f9660b68" providerId="ADAL" clId="{D86AA785-A061-BA44-B2A2-7132100576A1}" dt="2023-09-18T03:31:19.890" v="4017" actId="1037"/>
          <ac:spMkLst>
            <pc:docMk/>
            <pc:sldMk cId="2817690781" sldId="269"/>
            <ac:spMk id="19" creationId="{E058DEB6-E2AA-CE41-9F1D-F773DCC9A12A}"/>
          </ac:spMkLst>
        </pc:spChg>
        <pc:spChg chg="add mod">
          <ac:chgData name="Lu, Hui" userId="03f22f0f-0165-4552-9102-db18f9660b68" providerId="ADAL" clId="{D86AA785-A061-BA44-B2A2-7132100576A1}" dt="2023-09-18T03:33:25.946" v="4042" actId="14100"/>
          <ac:spMkLst>
            <pc:docMk/>
            <pc:sldMk cId="2817690781" sldId="269"/>
            <ac:spMk id="22" creationId="{FACEB891-D082-2F4B-D7EC-885A48268B0C}"/>
          </ac:spMkLst>
        </pc:spChg>
        <pc:spChg chg="mod">
          <ac:chgData name="Lu, Hui" userId="03f22f0f-0165-4552-9102-db18f9660b68" providerId="ADAL" clId="{D86AA785-A061-BA44-B2A2-7132100576A1}" dt="2023-09-18T03:31:19.890" v="4017" actId="1037"/>
          <ac:spMkLst>
            <pc:docMk/>
            <pc:sldMk cId="2817690781" sldId="269"/>
            <ac:spMk id="23" creationId="{60F05BE6-8A42-B597-596B-D1A8531F33AC}"/>
          </ac:spMkLst>
        </pc:spChg>
        <pc:spChg chg="mod">
          <ac:chgData name="Lu, Hui" userId="03f22f0f-0165-4552-9102-db18f9660b68" providerId="ADAL" clId="{D86AA785-A061-BA44-B2A2-7132100576A1}" dt="2023-09-18T03:31:19.890" v="4017" actId="1037"/>
          <ac:spMkLst>
            <pc:docMk/>
            <pc:sldMk cId="2817690781" sldId="269"/>
            <ac:spMk id="26" creationId="{4190CB92-F05D-C422-1687-8874A7C6BF24}"/>
          </ac:spMkLst>
        </pc:spChg>
        <pc:spChg chg="mod">
          <ac:chgData name="Lu, Hui" userId="03f22f0f-0165-4552-9102-db18f9660b68" providerId="ADAL" clId="{D86AA785-A061-BA44-B2A2-7132100576A1}" dt="2023-09-18T03:31:19.890" v="4017" actId="1037"/>
          <ac:spMkLst>
            <pc:docMk/>
            <pc:sldMk cId="2817690781" sldId="269"/>
            <ac:spMk id="27" creationId="{8EA39462-9D0F-B55F-7091-BF37493A4065}"/>
          </ac:spMkLst>
        </pc:spChg>
        <pc:spChg chg="add del mod">
          <ac:chgData name="Lu, Hui" userId="03f22f0f-0165-4552-9102-db18f9660b68" providerId="ADAL" clId="{D86AA785-A061-BA44-B2A2-7132100576A1}" dt="2023-09-18T01:00:55.649" v="2116" actId="478"/>
          <ac:spMkLst>
            <pc:docMk/>
            <pc:sldMk cId="2817690781" sldId="269"/>
            <ac:spMk id="32" creationId="{390255D9-1B12-6056-7E12-FBE35669B178}"/>
          </ac:spMkLst>
        </pc:spChg>
        <pc:spChg chg="mod">
          <ac:chgData name="Lu, Hui" userId="03f22f0f-0165-4552-9102-db18f9660b68" providerId="ADAL" clId="{D86AA785-A061-BA44-B2A2-7132100576A1}" dt="2023-09-18T03:31:19.890" v="4017" actId="1037"/>
          <ac:spMkLst>
            <pc:docMk/>
            <pc:sldMk cId="2817690781" sldId="269"/>
            <ac:spMk id="43" creationId="{9FEF981A-7DD4-2759-52B3-0D454F13EE98}"/>
          </ac:spMkLst>
        </pc:spChg>
        <pc:spChg chg="mod">
          <ac:chgData name="Lu, Hui" userId="03f22f0f-0165-4552-9102-db18f9660b68" providerId="ADAL" clId="{D86AA785-A061-BA44-B2A2-7132100576A1}" dt="2023-09-18T03:31:19.890" v="4017" actId="1037"/>
          <ac:spMkLst>
            <pc:docMk/>
            <pc:sldMk cId="2817690781" sldId="269"/>
            <ac:spMk id="44" creationId="{9A448D16-23EF-791E-D147-6039E868919F}"/>
          </ac:spMkLst>
        </pc:spChg>
        <pc:spChg chg="mod">
          <ac:chgData name="Lu, Hui" userId="03f22f0f-0165-4552-9102-db18f9660b68" providerId="ADAL" clId="{D86AA785-A061-BA44-B2A2-7132100576A1}" dt="2023-09-18T03:31:19.890" v="4017" actId="1037"/>
          <ac:spMkLst>
            <pc:docMk/>
            <pc:sldMk cId="2817690781" sldId="269"/>
            <ac:spMk id="47" creationId="{9017294A-943A-CC60-00B8-E7AC31C6E228}"/>
          </ac:spMkLst>
        </pc:spChg>
        <pc:spChg chg="mod">
          <ac:chgData name="Lu, Hui" userId="03f22f0f-0165-4552-9102-db18f9660b68" providerId="ADAL" clId="{D86AA785-A061-BA44-B2A2-7132100576A1}" dt="2023-09-18T03:31:19.890" v="4017" actId="1037"/>
          <ac:spMkLst>
            <pc:docMk/>
            <pc:sldMk cId="2817690781" sldId="269"/>
            <ac:spMk id="50" creationId="{BC23A37C-737C-7AE2-E6BA-FC634400D78F}"/>
          </ac:spMkLst>
        </pc:spChg>
        <pc:spChg chg="mod">
          <ac:chgData name="Lu, Hui" userId="03f22f0f-0165-4552-9102-db18f9660b68" providerId="ADAL" clId="{D86AA785-A061-BA44-B2A2-7132100576A1}" dt="2023-09-18T03:31:19.890" v="4017" actId="1037"/>
          <ac:spMkLst>
            <pc:docMk/>
            <pc:sldMk cId="2817690781" sldId="269"/>
            <ac:spMk id="51" creationId="{03E76FF0-1478-DFFF-6860-0CC2F0D2BCE7}"/>
          </ac:spMkLst>
        </pc:spChg>
        <pc:spChg chg="mod">
          <ac:chgData name="Lu, Hui" userId="03f22f0f-0165-4552-9102-db18f9660b68" providerId="ADAL" clId="{D86AA785-A061-BA44-B2A2-7132100576A1}" dt="2023-09-18T03:31:19.890" v="4017" actId="1037"/>
          <ac:spMkLst>
            <pc:docMk/>
            <pc:sldMk cId="2817690781" sldId="269"/>
            <ac:spMk id="52" creationId="{5D5325B5-875C-E7D2-77ED-BFDB7FCE1BBD}"/>
          </ac:spMkLst>
        </pc:spChg>
        <pc:spChg chg="del mod">
          <ac:chgData name="Lu, Hui" userId="03f22f0f-0165-4552-9102-db18f9660b68" providerId="ADAL" clId="{D86AA785-A061-BA44-B2A2-7132100576A1}" dt="2023-09-18T01:00:30.764" v="2109" actId="478"/>
          <ac:spMkLst>
            <pc:docMk/>
            <pc:sldMk cId="2817690781" sldId="269"/>
            <ac:spMk id="53" creationId="{12F9E1E2-83DB-09AB-C8B8-AB4B9F3550C1}"/>
          </ac:spMkLst>
        </pc:spChg>
        <pc:spChg chg="mod">
          <ac:chgData name="Lu, Hui" userId="03f22f0f-0165-4552-9102-db18f9660b68" providerId="ADAL" clId="{D86AA785-A061-BA44-B2A2-7132100576A1}" dt="2023-09-18T01:59:38.271" v="3106" actId="1035"/>
          <ac:spMkLst>
            <pc:docMk/>
            <pc:sldMk cId="2817690781" sldId="269"/>
            <ac:spMk id="54" creationId="{A677956C-4AC4-D99B-CDA8-F47DF34C470A}"/>
          </ac:spMkLst>
        </pc:spChg>
        <pc:spChg chg="mod">
          <ac:chgData name="Lu, Hui" userId="03f22f0f-0165-4552-9102-db18f9660b68" providerId="ADAL" clId="{D86AA785-A061-BA44-B2A2-7132100576A1}" dt="2023-09-18T01:59:38.271" v="3106" actId="1035"/>
          <ac:spMkLst>
            <pc:docMk/>
            <pc:sldMk cId="2817690781" sldId="269"/>
            <ac:spMk id="55" creationId="{E6F9027D-F624-A652-DCF8-01BEB28F4339}"/>
          </ac:spMkLst>
        </pc:spChg>
        <pc:spChg chg="mod">
          <ac:chgData name="Lu, Hui" userId="03f22f0f-0165-4552-9102-db18f9660b68" providerId="ADAL" clId="{D86AA785-A061-BA44-B2A2-7132100576A1}" dt="2023-09-18T01:59:38.271" v="3106" actId="1035"/>
          <ac:spMkLst>
            <pc:docMk/>
            <pc:sldMk cId="2817690781" sldId="269"/>
            <ac:spMk id="58" creationId="{C8C1F2C2-D7DE-D91F-2BA7-CA5A64D9CE9B}"/>
          </ac:spMkLst>
        </pc:spChg>
        <pc:spChg chg="mod">
          <ac:chgData name="Lu, Hui" userId="03f22f0f-0165-4552-9102-db18f9660b68" providerId="ADAL" clId="{D86AA785-A061-BA44-B2A2-7132100576A1}" dt="2023-09-18T01:59:38.271" v="3106" actId="1035"/>
          <ac:spMkLst>
            <pc:docMk/>
            <pc:sldMk cId="2817690781" sldId="269"/>
            <ac:spMk id="61" creationId="{821CD96D-4769-75D1-1DD3-35ED90C534BB}"/>
          </ac:spMkLst>
        </pc:spChg>
        <pc:spChg chg="mod">
          <ac:chgData name="Lu, Hui" userId="03f22f0f-0165-4552-9102-db18f9660b68" providerId="ADAL" clId="{D86AA785-A061-BA44-B2A2-7132100576A1}" dt="2023-09-18T01:59:38.271" v="3106" actId="1035"/>
          <ac:spMkLst>
            <pc:docMk/>
            <pc:sldMk cId="2817690781" sldId="269"/>
            <ac:spMk id="62" creationId="{834AAEDB-71DC-88FF-8AE7-843F433DDFD7}"/>
          </ac:spMkLst>
        </pc:spChg>
        <pc:spChg chg="mod">
          <ac:chgData name="Lu, Hui" userId="03f22f0f-0165-4552-9102-db18f9660b68" providerId="ADAL" clId="{D86AA785-A061-BA44-B2A2-7132100576A1}" dt="2023-09-18T01:07:50.829" v="2290" actId="692"/>
          <ac:spMkLst>
            <pc:docMk/>
            <pc:sldMk cId="2817690781" sldId="269"/>
            <ac:spMk id="63" creationId="{0EA17255-5F3C-E738-BA00-3BA5DDAC14AE}"/>
          </ac:spMkLst>
        </pc:spChg>
        <pc:spChg chg="del mod">
          <ac:chgData name="Lu, Hui" userId="03f22f0f-0165-4552-9102-db18f9660b68" providerId="ADAL" clId="{D86AA785-A061-BA44-B2A2-7132100576A1}" dt="2023-09-18T01:02:56.744" v="2182" actId="478"/>
          <ac:spMkLst>
            <pc:docMk/>
            <pc:sldMk cId="2817690781" sldId="269"/>
            <ac:spMk id="64" creationId="{59DC67AD-CE62-1344-A205-5D47570BFCDC}"/>
          </ac:spMkLst>
        </pc:spChg>
        <pc:spChg chg="del mod">
          <ac:chgData name="Lu, Hui" userId="03f22f0f-0165-4552-9102-db18f9660b68" providerId="ADAL" clId="{D86AA785-A061-BA44-B2A2-7132100576A1}" dt="2023-09-17T23:05:48.445" v="1837" actId="478"/>
          <ac:spMkLst>
            <pc:docMk/>
            <pc:sldMk cId="2817690781" sldId="269"/>
            <ac:spMk id="65" creationId="{5A026880-6684-DEBE-2D5B-028E484BD178}"/>
          </ac:spMkLst>
        </pc:spChg>
        <pc:spChg chg="mod">
          <ac:chgData name="Lu, Hui" userId="03f22f0f-0165-4552-9102-db18f9660b68" providerId="ADAL" clId="{D86AA785-A061-BA44-B2A2-7132100576A1}" dt="2023-09-18T01:19:35.271" v="2676" actId="1076"/>
          <ac:spMkLst>
            <pc:docMk/>
            <pc:sldMk cId="2817690781" sldId="269"/>
            <ac:spMk id="66" creationId="{C2FAEA15-620B-5F2C-D8CC-5B37929FA8AC}"/>
          </ac:spMkLst>
        </pc:spChg>
        <pc:spChg chg="mod">
          <ac:chgData name="Lu, Hui" userId="03f22f0f-0165-4552-9102-db18f9660b68" providerId="ADAL" clId="{D86AA785-A061-BA44-B2A2-7132100576A1}" dt="2023-09-18T03:31:19.890" v="4017" actId="1037"/>
          <ac:spMkLst>
            <pc:docMk/>
            <pc:sldMk cId="2817690781" sldId="269"/>
            <ac:spMk id="75" creationId="{4F18F778-2460-6CCB-A27C-86A51DDB9E96}"/>
          </ac:spMkLst>
        </pc:spChg>
        <pc:spChg chg="mod">
          <ac:chgData name="Lu, Hui" userId="03f22f0f-0165-4552-9102-db18f9660b68" providerId="ADAL" clId="{D86AA785-A061-BA44-B2A2-7132100576A1}" dt="2023-09-18T03:31:19.890" v="4017" actId="1037"/>
          <ac:spMkLst>
            <pc:docMk/>
            <pc:sldMk cId="2817690781" sldId="269"/>
            <ac:spMk id="76" creationId="{C1B29F5E-480E-73BD-479D-B6951EECCB45}"/>
          </ac:spMkLst>
        </pc:spChg>
        <pc:spChg chg="del mod">
          <ac:chgData name="Lu, Hui" userId="03f22f0f-0165-4552-9102-db18f9660b68" providerId="ADAL" clId="{D86AA785-A061-BA44-B2A2-7132100576A1}" dt="2023-09-18T01:40:01.233" v="2854" actId="478"/>
          <ac:spMkLst>
            <pc:docMk/>
            <pc:sldMk cId="2817690781" sldId="269"/>
            <ac:spMk id="79" creationId="{2BB2D5FA-6E66-0A3B-03D7-1215675DAEED}"/>
          </ac:spMkLst>
        </pc:spChg>
        <pc:spChg chg="mod">
          <ac:chgData name="Lu, Hui" userId="03f22f0f-0165-4552-9102-db18f9660b68" providerId="ADAL" clId="{D86AA785-A061-BA44-B2A2-7132100576A1}" dt="2023-09-18T03:31:19.890" v="4017" actId="1037"/>
          <ac:spMkLst>
            <pc:docMk/>
            <pc:sldMk cId="2817690781" sldId="269"/>
            <ac:spMk id="94" creationId="{47B7B3E9-96F8-EC14-C79B-9A5E2540D549}"/>
          </ac:spMkLst>
        </pc:spChg>
        <pc:spChg chg="mod">
          <ac:chgData name="Lu, Hui" userId="03f22f0f-0165-4552-9102-db18f9660b68" providerId="ADAL" clId="{D86AA785-A061-BA44-B2A2-7132100576A1}" dt="2023-09-18T03:31:19.890" v="4017" actId="1037"/>
          <ac:spMkLst>
            <pc:docMk/>
            <pc:sldMk cId="2817690781" sldId="269"/>
            <ac:spMk id="109" creationId="{CAB90F6B-D4D2-CBA7-C9E1-932F1FC4808F}"/>
          </ac:spMkLst>
        </pc:spChg>
        <pc:spChg chg="mod">
          <ac:chgData name="Lu, Hui" userId="03f22f0f-0165-4552-9102-db18f9660b68" providerId="ADAL" clId="{D86AA785-A061-BA44-B2A2-7132100576A1}" dt="2023-09-18T01:59:38.271" v="3106" actId="1035"/>
          <ac:spMkLst>
            <pc:docMk/>
            <pc:sldMk cId="2817690781" sldId="269"/>
            <ac:spMk id="111" creationId="{15AB0B45-50BB-2F9C-BAAF-E8AEA2FA3ABB}"/>
          </ac:spMkLst>
        </pc:spChg>
        <pc:spChg chg="add mod">
          <ac:chgData name="Lu, Hui" userId="03f22f0f-0165-4552-9102-db18f9660b68" providerId="ADAL" clId="{D86AA785-A061-BA44-B2A2-7132100576A1}" dt="2023-09-18T02:01:21.342" v="3182" actId="1036"/>
          <ac:spMkLst>
            <pc:docMk/>
            <pc:sldMk cId="2817690781" sldId="269"/>
            <ac:spMk id="112" creationId="{082852A6-9193-DB76-18E1-677FF0DEE536}"/>
          </ac:spMkLst>
        </pc:spChg>
        <pc:spChg chg="del mod">
          <ac:chgData name="Lu, Hui" userId="03f22f0f-0165-4552-9102-db18f9660b68" providerId="ADAL" clId="{D86AA785-A061-BA44-B2A2-7132100576A1}" dt="2023-09-18T03:30:37.582" v="3969" actId="478"/>
          <ac:spMkLst>
            <pc:docMk/>
            <pc:sldMk cId="2817690781" sldId="269"/>
            <ac:spMk id="114" creationId="{8A024452-DAB6-7639-0018-F3E5B0C2268C}"/>
          </ac:spMkLst>
        </pc:spChg>
        <pc:spChg chg="mod">
          <ac:chgData name="Lu, Hui" userId="03f22f0f-0165-4552-9102-db18f9660b68" providerId="ADAL" clId="{D86AA785-A061-BA44-B2A2-7132100576A1}" dt="2023-09-18T02:01:21.342" v="3182" actId="1036"/>
          <ac:spMkLst>
            <pc:docMk/>
            <pc:sldMk cId="2817690781" sldId="269"/>
            <ac:spMk id="115" creationId="{2AB0D8DF-8EA3-D922-3FFB-B4E8212AF0DC}"/>
          </ac:spMkLst>
        </pc:spChg>
        <pc:spChg chg="add del mod">
          <ac:chgData name="Lu, Hui" userId="03f22f0f-0165-4552-9102-db18f9660b68" providerId="ADAL" clId="{D86AA785-A061-BA44-B2A2-7132100576A1}" dt="2023-09-18T02:06:03.062" v="3259" actId="478"/>
          <ac:spMkLst>
            <pc:docMk/>
            <pc:sldMk cId="2817690781" sldId="269"/>
            <ac:spMk id="117" creationId="{37B645ED-72F3-49D4-7C70-0972047D0EF4}"/>
          </ac:spMkLst>
        </pc:spChg>
        <pc:grpChg chg="add mod">
          <ac:chgData name="Lu, Hui" userId="03f22f0f-0165-4552-9102-db18f9660b68" providerId="ADAL" clId="{D86AA785-A061-BA44-B2A2-7132100576A1}" dt="2023-09-18T03:31:19.890" v="4017" actId="1037"/>
          <ac:grpSpMkLst>
            <pc:docMk/>
            <pc:sldMk cId="2817690781" sldId="269"/>
            <ac:grpSpMk id="36" creationId="{B8AD811B-BB4E-DD69-FCB4-343F7B80A53D}"/>
          </ac:grpSpMkLst>
        </pc:grpChg>
        <pc:grpChg chg="add mod">
          <ac:chgData name="Lu, Hui" userId="03f22f0f-0165-4552-9102-db18f9660b68" providerId="ADAL" clId="{D86AA785-A061-BA44-B2A2-7132100576A1}" dt="2023-09-18T03:31:03.434" v="3972" actId="14100"/>
          <ac:grpSpMkLst>
            <pc:docMk/>
            <pc:sldMk cId="2817690781" sldId="269"/>
            <ac:grpSpMk id="113" creationId="{E8115505-7526-B8C4-CB52-EAA705E76FE5}"/>
          </ac:grpSpMkLst>
        </pc:grpChg>
        <pc:grpChg chg="add mod">
          <ac:chgData name="Lu, Hui" userId="03f22f0f-0165-4552-9102-db18f9660b68" providerId="ADAL" clId="{D86AA785-A061-BA44-B2A2-7132100576A1}" dt="2023-09-18T03:31:19.890" v="4017" actId="1037"/>
          <ac:grpSpMkLst>
            <pc:docMk/>
            <pc:sldMk cId="2817690781" sldId="269"/>
            <ac:grpSpMk id="116" creationId="{C3741F4D-E526-EFD8-2E9D-3B9B81135A46}"/>
          </ac:grpSpMkLst>
        </pc:grpChg>
        <pc:cxnChg chg="mod">
          <ac:chgData name="Lu, Hui" userId="03f22f0f-0165-4552-9102-db18f9660b68" providerId="ADAL" clId="{D86AA785-A061-BA44-B2A2-7132100576A1}" dt="2023-09-18T03:31:19.890" v="4017" actId="1037"/>
          <ac:cxnSpMkLst>
            <pc:docMk/>
            <pc:sldMk cId="2817690781" sldId="269"/>
            <ac:cxnSpMk id="20" creationId="{A5FB97C5-D501-4CEB-E93A-62191420CB60}"/>
          </ac:cxnSpMkLst>
        </pc:cxnChg>
        <pc:cxnChg chg="mod">
          <ac:chgData name="Lu, Hui" userId="03f22f0f-0165-4552-9102-db18f9660b68" providerId="ADAL" clId="{D86AA785-A061-BA44-B2A2-7132100576A1}" dt="2023-09-18T03:31:19.890" v="4017" actId="1037"/>
          <ac:cxnSpMkLst>
            <pc:docMk/>
            <pc:sldMk cId="2817690781" sldId="269"/>
            <ac:cxnSpMk id="21" creationId="{7615631F-DC70-6AF5-6347-122157CF5EB1}"/>
          </ac:cxnSpMkLst>
        </pc:cxnChg>
        <pc:cxnChg chg="mod">
          <ac:chgData name="Lu, Hui" userId="03f22f0f-0165-4552-9102-db18f9660b68" providerId="ADAL" clId="{D86AA785-A061-BA44-B2A2-7132100576A1}" dt="2023-09-18T03:31:19.890" v="4017" actId="1037"/>
          <ac:cxnSpMkLst>
            <pc:docMk/>
            <pc:sldMk cId="2817690781" sldId="269"/>
            <ac:cxnSpMk id="24" creationId="{40849CAB-7AC9-C9E9-569B-3758D4B30C33}"/>
          </ac:cxnSpMkLst>
        </pc:cxnChg>
        <pc:cxnChg chg="mod">
          <ac:chgData name="Lu, Hui" userId="03f22f0f-0165-4552-9102-db18f9660b68" providerId="ADAL" clId="{D86AA785-A061-BA44-B2A2-7132100576A1}" dt="2023-09-18T03:31:19.890" v="4017" actId="1037"/>
          <ac:cxnSpMkLst>
            <pc:docMk/>
            <pc:sldMk cId="2817690781" sldId="269"/>
            <ac:cxnSpMk id="25" creationId="{BBDF46BE-4A13-E5DE-3052-495AF498F116}"/>
          </ac:cxnSpMkLst>
        </pc:cxnChg>
        <pc:cxnChg chg="mod">
          <ac:chgData name="Lu, Hui" userId="03f22f0f-0165-4552-9102-db18f9660b68" providerId="ADAL" clId="{D86AA785-A061-BA44-B2A2-7132100576A1}" dt="2023-09-18T03:31:19.890" v="4017" actId="1037"/>
          <ac:cxnSpMkLst>
            <pc:docMk/>
            <pc:sldMk cId="2817690781" sldId="269"/>
            <ac:cxnSpMk id="45" creationId="{050DE43A-5046-388E-9A2E-60C642CA2966}"/>
          </ac:cxnSpMkLst>
        </pc:cxnChg>
        <pc:cxnChg chg="mod">
          <ac:chgData name="Lu, Hui" userId="03f22f0f-0165-4552-9102-db18f9660b68" providerId="ADAL" clId="{D86AA785-A061-BA44-B2A2-7132100576A1}" dt="2023-09-18T03:31:19.890" v="4017" actId="1037"/>
          <ac:cxnSpMkLst>
            <pc:docMk/>
            <pc:sldMk cId="2817690781" sldId="269"/>
            <ac:cxnSpMk id="46" creationId="{09A59622-F48C-21B5-0DDB-43EAC150BC54}"/>
          </ac:cxnSpMkLst>
        </pc:cxnChg>
        <pc:cxnChg chg="mod">
          <ac:chgData name="Lu, Hui" userId="03f22f0f-0165-4552-9102-db18f9660b68" providerId="ADAL" clId="{D86AA785-A061-BA44-B2A2-7132100576A1}" dt="2023-09-18T03:31:19.890" v="4017" actId="1037"/>
          <ac:cxnSpMkLst>
            <pc:docMk/>
            <pc:sldMk cId="2817690781" sldId="269"/>
            <ac:cxnSpMk id="48" creationId="{D862B0AC-B230-2BD7-C65B-01703DA6E3A2}"/>
          </ac:cxnSpMkLst>
        </pc:cxnChg>
        <pc:cxnChg chg="mod">
          <ac:chgData name="Lu, Hui" userId="03f22f0f-0165-4552-9102-db18f9660b68" providerId="ADAL" clId="{D86AA785-A061-BA44-B2A2-7132100576A1}" dt="2023-09-18T03:31:19.890" v="4017" actId="1037"/>
          <ac:cxnSpMkLst>
            <pc:docMk/>
            <pc:sldMk cId="2817690781" sldId="269"/>
            <ac:cxnSpMk id="49" creationId="{9571F24A-9EFE-BB95-900A-F1322891E2CA}"/>
          </ac:cxnSpMkLst>
        </pc:cxnChg>
        <pc:cxnChg chg="mod">
          <ac:chgData name="Lu, Hui" userId="03f22f0f-0165-4552-9102-db18f9660b68" providerId="ADAL" clId="{D86AA785-A061-BA44-B2A2-7132100576A1}" dt="2023-09-18T01:59:38.271" v="3106" actId="1035"/>
          <ac:cxnSpMkLst>
            <pc:docMk/>
            <pc:sldMk cId="2817690781" sldId="269"/>
            <ac:cxnSpMk id="56" creationId="{E3948469-370A-DFD2-F770-108522B8EE20}"/>
          </ac:cxnSpMkLst>
        </pc:cxnChg>
        <pc:cxnChg chg="mod">
          <ac:chgData name="Lu, Hui" userId="03f22f0f-0165-4552-9102-db18f9660b68" providerId="ADAL" clId="{D86AA785-A061-BA44-B2A2-7132100576A1}" dt="2023-09-18T01:59:38.271" v="3106" actId="1035"/>
          <ac:cxnSpMkLst>
            <pc:docMk/>
            <pc:sldMk cId="2817690781" sldId="269"/>
            <ac:cxnSpMk id="57" creationId="{3E7B5E1A-0FAF-30F2-D5D1-3BB1BE8900E6}"/>
          </ac:cxnSpMkLst>
        </pc:cxnChg>
        <pc:cxnChg chg="mod">
          <ac:chgData name="Lu, Hui" userId="03f22f0f-0165-4552-9102-db18f9660b68" providerId="ADAL" clId="{D86AA785-A061-BA44-B2A2-7132100576A1}" dt="2023-09-18T01:59:38.271" v="3106" actId="1035"/>
          <ac:cxnSpMkLst>
            <pc:docMk/>
            <pc:sldMk cId="2817690781" sldId="269"/>
            <ac:cxnSpMk id="59" creationId="{4A5D4AE0-4A5B-7531-7F91-8CD56828BD1E}"/>
          </ac:cxnSpMkLst>
        </pc:cxnChg>
        <pc:cxnChg chg="mod">
          <ac:chgData name="Lu, Hui" userId="03f22f0f-0165-4552-9102-db18f9660b68" providerId="ADAL" clId="{D86AA785-A061-BA44-B2A2-7132100576A1}" dt="2023-09-18T01:59:38.271" v="3106" actId="1035"/>
          <ac:cxnSpMkLst>
            <pc:docMk/>
            <pc:sldMk cId="2817690781" sldId="269"/>
            <ac:cxnSpMk id="60" creationId="{5A8AD43B-9BA8-DFC0-4CE1-56F0F8169E24}"/>
          </ac:cxnSpMkLst>
        </pc:cxnChg>
        <pc:cxnChg chg="mod">
          <ac:chgData name="Lu, Hui" userId="03f22f0f-0165-4552-9102-db18f9660b68" providerId="ADAL" clId="{D86AA785-A061-BA44-B2A2-7132100576A1}" dt="2023-09-18T03:31:19.890" v="4017" actId="1037"/>
          <ac:cxnSpMkLst>
            <pc:docMk/>
            <pc:sldMk cId="2817690781" sldId="269"/>
            <ac:cxnSpMk id="69" creationId="{312289D4-5477-8178-8516-FFCA3F671597}"/>
          </ac:cxnSpMkLst>
        </pc:cxnChg>
        <pc:cxnChg chg="mod">
          <ac:chgData name="Lu, Hui" userId="03f22f0f-0165-4552-9102-db18f9660b68" providerId="ADAL" clId="{D86AA785-A061-BA44-B2A2-7132100576A1}" dt="2023-09-18T03:31:19.890" v="4017" actId="1037"/>
          <ac:cxnSpMkLst>
            <pc:docMk/>
            <pc:sldMk cId="2817690781" sldId="269"/>
            <ac:cxnSpMk id="72" creationId="{032A1997-46E3-A172-36D7-D3CFD9B3D72C}"/>
          </ac:cxnSpMkLst>
        </pc:cxnChg>
        <pc:cxnChg chg="mod">
          <ac:chgData name="Lu, Hui" userId="03f22f0f-0165-4552-9102-db18f9660b68" providerId="ADAL" clId="{D86AA785-A061-BA44-B2A2-7132100576A1}" dt="2023-09-18T03:31:19.890" v="4017" actId="1037"/>
          <ac:cxnSpMkLst>
            <pc:docMk/>
            <pc:sldMk cId="2817690781" sldId="269"/>
            <ac:cxnSpMk id="74" creationId="{FA399429-A41B-A3A2-6BFE-9348CBA3EA3F}"/>
          </ac:cxnSpMkLst>
        </pc:cxnChg>
        <pc:cxnChg chg="del mod">
          <ac:chgData name="Lu, Hui" userId="03f22f0f-0165-4552-9102-db18f9660b68" providerId="ADAL" clId="{D86AA785-A061-BA44-B2A2-7132100576A1}" dt="2023-09-18T01:54:12.545" v="3024" actId="478"/>
          <ac:cxnSpMkLst>
            <pc:docMk/>
            <pc:sldMk cId="2817690781" sldId="269"/>
            <ac:cxnSpMk id="78" creationId="{AEFD6DFF-77F0-451C-396B-35D8F6DA127A}"/>
          </ac:cxnSpMkLst>
        </pc:cxnChg>
        <pc:cxnChg chg="mod">
          <ac:chgData name="Lu, Hui" userId="03f22f0f-0165-4552-9102-db18f9660b68" providerId="ADAL" clId="{D86AA785-A061-BA44-B2A2-7132100576A1}" dt="2023-09-18T03:31:19.890" v="4017" actId="1037"/>
          <ac:cxnSpMkLst>
            <pc:docMk/>
            <pc:sldMk cId="2817690781" sldId="269"/>
            <ac:cxnSpMk id="86" creationId="{F7826DB0-F378-DA27-A8F1-5FA5D6CB8F8C}"/>
          </ac:cxnSpMkLst>
        </pc:cxnChg>
        <pc:cxnChg chg="mod">
          <ac:chgData name="Lu, Hui" userId="03f22f0f-0165-4552-9102-db18f9660b68" providerId="ADAL" clId="{D86AA785-A061-BA44-B2A2-7132100576A1}" dt="2023-09-18T03:31:19.890" v="4017" actId="1037"/>
          <ac:cxnSpMkLst>
            <pc:docMk/>
            <pc:sldMk cId="2817690781" sldId="269"/>
            <ac:cxnSpMk id="96" creationId="{105BB408-BC50-D3DE-79A5-8A5918F002EF}"/>
          </ac:cxnSpMkLst>
        </pc:cxnChg>
        <pc:cxnChg chg="mod">
          <ac:chgData name="Lu, Hui" userId="03f22f0f-0165-4552-9102-db18f9660b68" providerId="ADAL" clId="{D86AA785-A061-BA44-B2A2-7132100576A1}" dt="2023-09-18T03:31:19.890" v="4017" actId="1037"/>
          <ac:cxnSpMkLst>
            <pc:docMk/>
            <pc:sldMk cId="2817690781" sldId="269"/>
            <ac:cxnSpMk id="104" creationId="{57587BDA-6E98-BD26-03B6-A2EDDECAE552}"/>
          </ac:cxnSpMkLst>
        </pc:cxnChg>
        <pc:cxnChg chg="del mod">
          <ac:chgData name="Lu, Hui" userId="03f22f0f-0165-4552-9102-db18f9660b68" providerId="ADAL" clId="{D86AA785-A061-BA44-B2A2-7132100576A1}" dt="2023-09-18T02:27:05.835" v="3609" actId="478"/>
          <ac:cxnSpMkLst>
            <pc:docMk/>
            <pc:sldMk cId="2817690781" sldId="269"/>
            <ac:cxnSpMk id="110" creationId="{7DD2F8B8-9AD4-29BF-41A5-A5E9EA479890}"/>
          </ac:cxnSpMkLst>
        </pc:cxnChg>
      </pc:sldChg>
      <pc:sldChg chg="addSp delSp modSp mod addAnim delAnim modAnim modNotesTx">
        <pc:chgData name="Lu, Hui" userId="03f22f0f-0165-4552-9102-db18f9660b68" providerId="ADAL" clId="{D86AA785-A061-BA44-B2A2-7132100576A1}" dt="2023-09-18T03:46:27.547" v="4126"/>
        <pc:sldMkLst>
          <pc:docMk/>
          <pc:sldMk cId="3618606229" sldId="270"/>
        </pc:sldMkLst>
        <pc:spChg chg="mod">
          <ac:chgData name="Lu, Hui" userId="03f22f0f-0165-4552-9102-db18f9660b68" providerId="ADAL" clId="{D86AA785-A061-BA44-B2A2-7132100576A1}" dt="2023-09-18T03:36:23.779" v="4074" actId="20577"/>
          <ac:spMkLst>
            <pc:docMk/>
            <pc:sldMk cId="3618606229" sldId="270"/>
            <ac:spMk id="2" creationId="{20F20779-DCC0-1531-2234-9D81B0BB4B84}"/>
          </ac:spMkLst>
        </pc:spChg>
        <pc:spChg chg="add del mod">
          <ac:chgData name="Lu, Hui" userId="03f22f0f-0165-4552-9102-db18f9660b68" providerId="ADAL" clId="{D86AA785-A061-BA44-B2A2-7132100576A1}" dt="2023-09-18T02:21:45.315" v="3489" actId="478"/>
          <ac:spMkLst>
            <pc:docMk/>
            <pc:sldMk cId="3618606229" sldId="270"/>
            <ac:spMk id="3" creationId="{92FB86A8-371A-4E46-565D-AAFF6BE0D90C}"/>
          </ac:spMkLst>
        </pc:spChg>
        <pc:spChg chg="add del mod">
          <ac:chgData name="Lu, Hui" userId="03f22f0f-0165-4552-9102-db18f9660b68" providerId="ADAL" clId="{D86AA785-A061-BA44-B2A2-7132100576A1}" dt="2023-09-18T02:12:32.050" v="3369"/>
          <ac:spMkLst>
            <pc:docMk/>
            <pc:sldMk cId="3618606229" sldId="270"/>
            <ac:spMk id="4" creationId="{5D92EF8B-C2EB-7225-752C-32C70813E3BD}"/>
          </ac:spMkLst>
        </pc:spChg>
        <pc:spChg chg="mod">
          <ac:chgData name="Lu, Hui" userId="03f22f0f-0165-4552-9102-db18f9660b68" providerId="ADAL" clId="{D86AA785-A061-BA44-B2A2-7132100576A1}" dt="2023-09-18T02:15:22.267" v="3422" actId="14100"/>
          <ac:spMkLst>
            <pc:docMk/>
            <pc:sldMk cId="3618606229" sldId="270"/>
            <ac:spMk id="7" creationId="{318213EF-51F8-A962-8693-3ED1DC6CEC9A}"/>
          </ac:spMkLst>
        </pc:spChg>
        <pc:spChg chg="mod">
          <ac:chgData name="Lu, Hui" userId="03f22f0f-0165-4552-9102-db18f9660b68" providerId="ADAL" clId="{D86AA785-A061-BA44-B2A2-7132100576A1}" dt="2023-09-18T02:15:26.157" v="3423" actId="1076"/>
          <ac:spMkLst>
            <pc:docMk/>
            <pc:sldMk cId="3618606229" sldId="270"/>
            <ac:spMk id="8" creationId="{DA28627D-4662-B468-23A9-9845826D117F}"/>
          </ac:spMkLst>
        </pc:spChg>
        <pc:spChg chg="del mod">
          <ac:chgData name="Lu, Hui" userId="03f22f0f-0165-4552-9102-db18f9660b68" providerId="ADAL" clId="{D86AA785-A061-BA44-B2A2-7132100576A1}" dt="2023-09-18T02:12:52.435" v="3375" actId="478"/>
          <ac:spMkLst>
            <pc:docMk/>
            <pc:sldMk cId="3618606229" sldId="270"/>
            <ac:spMk id="9" creationId="{870C476F-3EAB-3C2A-3A3A-B93EE2CA4813}"/>
          </ac:spMkLst>
        </pc:spChg>
        <pc:spChg chg="add mod">
          <ac:chgData name="Lu, Hui" userId="03f22f0f-0165-4552-9102-db18f9660b68" providerId="ADAL" clId="{D86AA785-A061-BA44-B2A2-7132100576A1}" dt="2023-09-18T03:36:14.437" v="4071" actId="14100"/>
          <ac:spMkLst>
            <pc:docMk/>
            <pc:sldMk cId="3618606229" sldId="270"/>
            <ac:spMk id="10" creationId="{CA3DF09D-EA38-C119-1D1F-6481FF5281AE}"/>
          </ac:spMkLst>
        </pc:spChg>
        <pc:spChg chg="mod">
          <ac:chgData name="Lu, Hui" userId="03f22f0f-0165-4552-9102-db18f9660b68" providerId="ADAL" clId="{D86AA785-A061-BA44-B2A2-7132100576A1}" dt="2023-09-18T03:36:03.999" v="4068" actId="113"/>
          <ac:spMkLst>
            <pc:docMk/>
            <pc:sldMk cId="3618606229" sldId="270"/>
            <ac:spMk id="13" creationId="{BA41D9E4-A394-46D5-DD7B-0AF887E797D9}"/>
          </ac:spMkLst>
        </pc:spChg>
        <pc:spChg chg="add mod">
          <ac:chgData name="Lu, Hui" userId="03f22f0f-0165-4552-9102-db18f9660b68" providerId="ADAL" clId="{D86AA785-A061-BA44-B2A2-7132100576A1}" dt="2023-09-18T03:46:27.547" v="4126"/>
          <ac:spMkLst>
            <pc:docMk/>
            <pc:sldMk cId="3618606229" sldId="270"/>
            <ac:spMk id="17" creationId="{BD92E9FC-5EAD-6FA5-B20C-253FD615D5BF}"/>
          </ac:spMkLst>
        </pc:spChg>
        <pc:grpChg chg="add del mod">
          <ac:chgData name="Lu, Hui" userId="03f22f0f-0165-4552-9102-db18f9660b68" providerId="ADAL" clId="{D86AA785-A061-BA44-B2A2-7132100576A1}" dt="2023-09-18T02:28:06.223" v="3619" actId="478"/>
          <ac:grpSpMkLst>
            <pc:docMk/>
            <pc:sldMk cId="3618606229" sldId="270"/>
            <ac:grpSpMk id="5" creationId="{5E58F028-D907-6B96-A0E7-B8D23F31CC49}"/>
          </ac:grpSpMkLst>
        </pc:grpChg>
        <pc:picChg chg="mod">
          <ac:chgData name="Lu, Hui" userId="03f22f0f-0165-4552-9102-db18f9660b68" providerId="ADAL" clId="{D86AA785-A061-BA44-B2A2-7132100576A1}" dt="2023-09-18T03:35:15.631" v="4052" actId="1076"/>
          <ac:picMkLst>
            <pc:docMk/>
            <pc:sldMk cId="3618606229" sldId="270"/>
            <ac:picMk id="6" creationId="{1C5B6E9D-90E8-8F40-F793-3920BB008B39}"/>
          </ac:picMkLst>
        </pc:picChg>
        <pc:cxnChg chg="add del mod">
          <ac:chgData name="Lu, Hui" userId="03f22f0f-0165-4552-9102-db18f9660b68" providerId="ADAL" clId="{D86AA785-A061-BA44-B2A2-7132100576A1}" dt="2023-09-18T02:20:13.513" v="3482" actId="11529"/>
          <ac:cxnSpMkLst>
            <pc:docMk/>
            <pc:sldMk cId="3618606229" sldId="270"/>
            <ac:cxnSpMk id="12" creationId="{E4C2E2BB-DE4C-114B-CB60-4CFEBD1C65D8}"/>
          </ac:cxnSpMkLst>
        </pc:cxnChg>
        <pc:cxnChg chg="add del mod">
          <ac:chgData name="Lu, Hui" userId="03f22f0f-0165-4552-9102-db18f9660b68" providerId="ADAL" clId="{D86AA785-A061-BA44-B2A2-7132100576A1}" dt="2023-09-18T02:20:12.321" v="3479"/>
          <ac:cxnSpMkLst>
            <pc:docMk/>
            <pc:sldMk cId="3618606229" sldId="270"/>
            <ac:cxnSpMk id="14" creationId="{123C617C-2DCE-A929-4B75-E6DAD6F1CD86}"/>
          </ac:cxnSpMkLst>
        </pc:cxnChg>
        <pc:cxnChg chg="add del mod">
          <ac:chgData name="Lu, Hui" userId="03f22f0f-0165-4552-9102-db18f9660b68" providerId="ADAL" clId="{D86AA785-A061-BA44-B2A2-7132100576A1}" dt="2023-09-18T02:20:11.969" v="3477"/>
          <ac:cxnSpMkLst>
            <pc:docMk/>
            <pc:sldMk cId="3618606229" sldId="270"/>
            <ac:cxnSpMk id="15" creationId="{27A178F3-E0BB-A617-35AC-FFC3B7FB42D6}"/>
          </ac:cxnSpMkLst>
        </pc:cxnChg>
      </pc:sldChg>
      <pc:sldChg chg="addSp delSp modSp mod">
        <pc:chgData name="Lu, Hui" userId="03f22f0f-0165-4552-9102-db18f9660b68" providerId="ADAL" clId="{D86AA785-A061-BA44-B2A2-7132100576A1}" dt="2023-09-18T03:42:14.913" v="4103"/>
        <pc:sldMkLst>
          <pc:docMk/>
          <pc:sldMk cId="1636738976" sldId="271"/>
        </pc:sldMkLst>
        <pc:spChg chg="mod">
          <ac:chgData name="Lu, Hui" userId="03f22f0f-0165-4552-9102-db18f9660b68" providerId="ADAL" clId="{D86AA785-A061-BA44-B2A2-7132100576A1}" dt="2023-09-18T03:41:07.794" v="4085" actId="120"/>
          <ac:spMkLst>
            <pc:docMk/>
            <pc:sldMk cId="1636738976" sldId="271"/>
            <ac:spMk id="2" creationId="{20F20779-DCC0-1531-2234-9D81B0BB4B84}"/>
          </ac:spMkLst>
        </pc:spChg>
        <pc:spChg chg="del mod">
          <ac:chgData name="Lu, Hui" userId="03f22f0f-0165-4552-9102-db18f9660b68" providerId="ADAL" clId="{D86AA785-A061-BA44-B2A2-7132100576A1}" dt="2023-09-18T03:42:14.913" v="4103"/>
          <ac:spMkLst>
            <pc:docMk/>
            <pc:sldMk cId="1636738976" sldId="271"/>
            <ac:spMk id="3" creationId="{3D3CCCAD-DA1D-2D0B-FE09-675F990BB822}"/>
          </ac:spMkLst>
        </pc:spChg>
        <pc:spChg chg="add del mod">
          <ac:chgData name="Lu, Hui" userId="03f22f0f-0165-4552-9102-db18f9660b68" providerId="ADAL" clId="{D86AA785-A061-BA44-B2A2-7132100576A1}" dt="2023-09-18T03:41:22.689" v="4088"/>
          <ac:spMkLst>
            <pc:docMk/>
            <pc:sldMk cId="1636738976" sldId="271"/>
            <ac:spMk id="4" creationId="{5445B3A3-AFC5-7764-1F77-C7886B247D3C}"/>
          </ac:spMkLst>
        </pc:spChg>
        <pc:spChg chg="add del mod">
          <ac:chgData name="Lu, Hui" userId="03f22f0f-0165-4552-9102-db18f9660b68" providerId="ADAL" clId="{D86AA785-A061-BA44-B2A2-7132100576A1}" dt="2023-09-18T03:41:41.532" v="4094"/>
          <ac:spMkLst>
            <pc:docMk/>
            <pc:sldMk cId="1636738976" sldId="271"/>
            <ac:spMk id="5" creationId="{ABDE245B-B6D8-8B48-8C16-4D687AF031C3}"/>
          </ac:spMkLst>
        </pc:spChg>
        <pc:spChg chg="add mod">
          <ac:chgData name="Lu, Hui" userId="03f22f0f-0165-4552-9102-db18f9660b68" providerId="ADAL" clId="{D86AA785-A061-BA44-B2A2-7132100576A1}" dt="2023-09-18T03:42:10.144" v="4101" actId="2711"/>
          <ac:spMkLst>
            <pc:docMk/>
            <pc:sldMk cId="1636738976" sldId="271"/>
            <ac:spMk id="6" creationId="{49C133D1-52C4-717A-CCCB-460DD555B359}"/>
          </ac:spMkLst>
        </pc:spChg>
      </pc:sldChg>
      <pc:sldChg chg="addSp delSp modSp mod addAnim delAnim modAnim modNotesTx">
        <pc:chgData name="Lu, Hui" userId="03f22f0f-0165-4552-9102-db18f9660b68" providerId="ADAL" clId="{D86AA785-A061-BA44-B2A2-7132100576A1}" dt="2023-09-18T03:46:00.464" v="4124" actId="1076"/>
        <pc:sldMkLst>
          <pc:docMk/>
          <pc:sldMk cId="1201709277" sldId="290"/>
        </pc:sldMkLst>
        <pc:spChg chg="mod">
          <ac:chgData name="Lu, Hui" userId="03f22f0f-0165-4552-9102-db18f9660b68" providerId="ADAL" clId="{D86AA785-A061-BA44-B2A2-7132100576A1}" dt="2023-09-18T03:24:04.420" v="3915" actId="120"/>
          <ac:spMkLst>
            <pc:docMk/>
            <pc:sldMk cId="1201709277" sldId="290"/>
            <ac:spMk id="2" creationId="{20F20779-DCC0-1531-2234-9D81B0BB4B84}"/>
          </ac:spMkLst>
        </pc:spChg>
        <pc:spChg chg="add mod">
          <ac:chgData name="Lu, Hui" userId="03f22f0f-0165-4552-9102-db18f9660b68" providerId="ADAL" clId="{D86AA785-A061-BA44-B2A2-7132100576A1}" dt="2023-09-18T03:25:52.494" v="3931"/>
          <ac:spMkLst>
            <pc:docMk/>
            <pc:sldMk cId="1201709277" sldId="290"/>
            <ac:spMk id="3" creationId="{130A8F1B-6805-9406-19E8-9839F0C84773}"/>
          </ac:spMkLst>
        </pc:spChg>
        <pc:spChg chg="add mod">
          <ac:chgData name="Lu, Hui" userId="03f22f0f-0165-4552-9102-db18f9660b68" providerId="ADAL" clId="{D86AA785-A061-BA44-B2A2-7132100576A1}" dt="2023-09-18T03:29:48.669" v="3962" actId="1037"/>
          <ac:spMkLst>
            <pc:docMk/>
            <pc:sldMk cId="1201709277" sldId="290"/>
            <ac:spMk id="4" creationId="{B5D66686-51A8-63EC-A115-52CF4C2DC09F}"/>
          </ac:spMkLst>
        </pc:spChg>
        <pc:spChg chg="add mod topLvl">
          <ac:chgData name="Lu, Hui" userId="03f22f0f-0165-4552-9102-db18f9660b68" providerId="ADAL" clId="{D86AA785-A061-BA44-B2A2-7132100576A1}" dt="2023-09-18T03:29:48.669" v="3962" actId="1037"/>
          <ac:spMkLst>
            <pc:docMk/>
            <pc:sldMk cId="1201709277" sldId="290"/>
            <ac:spMk id="5" creationId="{D847A408-0449-161C-A81C-A21A010CF547}"/>
          </ac:spMkLst>
        </pc:spChg>
        <pc:spChg chg="add mod topLvl">
          <ac:chgData name="Lu, Hui" userId="03f22f0f-0165-4552-9102-db18f9660b68" providerId="ADAL" clId="{D86AA785-A061-BA44-B2A2-7132100576A1}" dt="2023-09-18T03:29:48.669" v="3962" actId="1037"/>
          <ac:spMkLst>
            <pc:docMk/>
            <pc:sldMk cId="1201709277" sldId="290"/>
            <ac:spMk id="6" creationId="{85591656-2F0C-D799-B086-F9349C0334FD}"/>
          </ac:spMkLst>
        </pc:spChg>
        <pc:spChg chg="add mod topLvl">
          <ac:chgData name="Lu, Hui" userId="03f22f0f-0165-4552-9102-db18f9660b68" providerId="ADAL" clId="{D86AA785-A061-BA44-B2A2-7132100576A1}" dt="2023-09-18T03:29:48.669" v="3962" actId="1037"/>
          <ac:spMkLst>
            <pc:docMk/>
            <pc:sldMk cId="1201709277" sldId="290"/>
            <ac:spMk id="7" creationId="{642AEA84-E799-02D9-50A3-7F6298C12100}"/>
          </ac:spMkLst>
        </pc:spChg>
        <pc:spChg chg="add mod topLvl">
          <ac:chgData name="Lu, Hui" userId="03f22f0f-0165-4552-9102-db18f9660b68" providerId="ADAL" clId="{D86AA785-A061-BA44-B2A2-7132100576A1}" dt="2023-09-18T03:29:48.669" v="3962" actId="1037"/>
          <ac:spMkLst>
            <pc:docMk/>
            <pc:sldMk cId="1201709277" sldId="290"/>
            <ac:spMk id="8" creationId="{716DB554-0598-9013-44BD-A60C4AD6D45E}"/>
          </ac:spMkLst>
        </pc:spChg>
        <pc:spChg chg="add mod topLvl">
          <ac:chgData name="Lu, Hui" userId="03f22f0f-0165-4552-9102-db18f9660b68" providerId="ADAL" clId="{D86AA785-A061-BA44-B2A2-7132100576A1}" dt="2023-09-18T03:29:48.669" v="3962" actId="1037"/>
          <ac:spMkLst>
            <pc:docMk/>
            <pc:sldMk cId="1201709277" sldId="290"/>
            <ac:spMk id="9" creationId="{8EBCE124-B3B3-F4D7-5C25-C0728F8674E3}"/>
          </ac:spMkLst>
        </pc:spChg>
        <pc:spChg chg="add mod topLvl">
          <ac:chgData name="Lu, Hui" userId="03f22f0f-0165-4552-9102-db18f9660b68" providerId="ADAL" clId="{D86AA785-A061-BA44-B2A2-7132100576A1}" dt="2023-09-18T03:29:48.669" v="3962" actId="1037"/>
          <ac:spMkLst>
            <pc:docMk/>
            <pc:sldMk cId="1201709277" sldId="290"/>
            <ac:spMk id="10" creationId="{41586146-FA68-0796-E3EF-6BC9522FD3AD}"/>
          </ac:spMkLst>
        </pc:spChg>
        <pc:spChg chg="add mod topLvl">
          <ac:chgData name="Lu, Hui" userId="03f22f0f-0165-4552-9102-db18f9660b68" providerId="ADAL" clId="{D86AA785-A061-BA44-B2A2-7132100576A1}" dt="2023-09-18T03:29:48.669" v="3962" actId="1037"/>
          <ac:spMkLst>
            <pc:docMk/>
            <pc:sldMk cId="1201709277" sldId="290"/>
            <ac:spMk id="11" creationId="{FF00FCA5-F7F4-6B2A-0507-AF1C77A2FA41}"/>
          </ac:spMkLst>
        </pc:spChg>
        <pc:spChg chg="add mod topLvl">
          <ac:chgData name="Lu, Hui" userId="03f22f0f-0165-4552-9102-db18f9660b68" providerId="ADAL" clId="{D86AA785-A061-BA44-B2A2-7132100576A1}" dt="2023-09-18T03:29:48.669" v="3962" actId="1037"/>
          <ac:spMkLst>
            <pc:docMk/>
            <pc:sldMk cId="1201709277" sldId="290"/>
            <ac:spMk id="12" creationId="{3531D96A-7DB3-2043-4BFE-CFE5A0EA8943}"/>
          </ac:spMkLst>
        </pc:spChg>
        <pc:spChg chg="add mod topLvl">
          <ac:chgData name="Lu, Hui" userId="03f22f0f-0165-4552-9102-db18f9660b68" providerId="ADAL" clId="{D86AA785-A061-BA44-B2A2-7132100576A1}" dt="2023-09-18T03:29:48.669" v="3962" actId="1037"/>
          <ac:spMkLst>
            <pc:docMk/>
            <pc:sldMk cId="1201709277" sldId="290"/>
            <ac:spMk id="14" creationId="{BF1CC633-29C0-829C-63B1-DA44CB32E999}"/>
          </ac:spMkLst>
        </pc:spChg>
        <pc:spChg chg="add mod topLvl">
          <ac:chgData name="Lu, Hui" userId="03f22f0f-0165-4552-9102-db18f9660b68" providerId="ADAL" clId="{D86AA785-A061-BA44-B2A2-7132100576A1}" dt="2023-09-18T03:29:48.669" v="3962" actId="1037"/>
          <ac:spMkLst>
            <pc:docMk/>
            <pc:sldMk cId="1201709277" sldId="290"/>
            <ac:spMk id="16" creationId="{0D53E77B-7E57-0970-C996-65B952A83DF4}"/>
          </ac:spMkLst>
        </pc:spChg>
        <pc:spChg chg="add del mod">
          <ac:chgData name="Lu, Hui" userId="03f22f0f-0165-4552-9102-db18f9660b68" providerId="ADAL" clId="{D86AA785-A061-BA44-B2A2-7132100576A1}" dt="2023-09-18T03:25:51.249" v="3929" actId="47"/>
          <ac:spMkLst>
            <pc:docMk/>
            <pc:sldMk cId="1201709277" sldId="290"/>
            <ac:spMk id="17" creationId="{8E18B971-B19B-678C-7C0E-4CEA2C2B6826}"/>
          </ac:spMkLst>
        </pc:spChg>
        <pc:spChg chg="add mod topLvl">
          <ac:chgData name="Lu, Hui" userId="03f22f0f-0165-4552-9102-db18f9660b68" providerId="ADAL" clId="{D86AA785-A061-BA44-B2A2-7132100576A1}" dt="2023-09-18T03:29:48.669" v="3962" actId="1037"/>
          <ac:spMkLst>
            <pc:docMk/>
            <pc:sldMk cId="1201709277" sldId="290"/>
            <ac:spMk id="29" creationId="{8D0BDB10-E954-3CEF-BEA5-95E009BE1DCE}"/>
          </ac:spMkLst>
        </pc:spChg>
        <pc:spChg chg="add mod topLvl">
          <ac:chgData name="Lu, Hui" userId="03f22f0f-0165-4552-9102-db18f9660b68" providerId="ADAL" clId="{D86AA785-A061-BA44-B2A2-7132100576A1}" dt="2023-09-18T03:29:48.669" v="3962" actId="1037"/>
          <ac:spMkLst>
            <pc:docMk/>
            <pc:sldMk cId="1201709277" sldId="290"/>
            <ac:spMk id="30" creationId="{A3902242-9A14-96E5-276C-FEB07F4DBEE2}"/>
          </ac:spMkLst>
        </pc:spChg>
        <pc:spChg chg="add mod topLvl">
          <ac:chgData name="Lu, Hui" userId="03f22f0f-0165-4552-9102-db18f9660b68" providerId="ADAL" clId="{D86AA785-A061-BA44-B2A2-7132100576A1}" dt="2023-09-18T03:29:48.669" v="3962" actId="1037"/>
          <ac:spMkLst>
            <pc:docMk/>
            <pc:sldMk cId="1201709277" sldId="290"/>
            <ac:spMk id="31" creationId="{4707AF77-AC27-722E-FB94-D161E0D463F7}"/>
          </ac:spMkLst>
        </pc:spChg>
        <pc:spChg chg="add mod topLvl">
          <ac:chgData name="Lu, Hui" userId="03f22f0f-0165-4552-9102-db18f9660b68" providerId="ADAL" clId="{D86AA785-A061-BA44-B2A2-7132100576A1}" dt="2023-09-18T03:29:48.669" v="3962" actId="1037"/>
          <ac:spMkLst>
            <pc:docMk/>
            <pc:sldMk cId="1201709277" sldId="290"/>
            <ac:spMk id="32" creationId="{5B7DFAE7-FFA8-E23D-B62E-DF23661D93A2}"/>
          </ac:spMkLst>
        </pc:spChg>
        <pc:spChg chg="add mod topLvl">
          <ac:chgData name="Lu, Hui" userId="03f22f0f-0165-4552-9102-db18f9660b68" providerId="ADAL" clId="{D86AA785-A061-BA44-B2A2-7132100576A1}" dt="2023-09-18T03:29:48.669" v="3962" actId="1037"/>
          <ac:spMkLst>
            <pc:docMk/>
            <pc:sldMk cId="1201709277" sldId="290"/>
            <ac:spMk id="34" creationId="{D8C46390-2435-1509-A9DB-668038647447}"/>
          </ac:spMkLst>
        </pc:spChg>
        <pc:spChg chg="add del mod">
          <ac:chgData name="Lu, Hui" userId="03f22f0f-0165-4552-9102-db18f9660b68" providerId="ADAL" clId="{D86AA785-A061-BA44-B2A2-7132100576A1}" dt="2023-09-17T21:20:28.296" v="543" actId="478"/>
          <ac:spMkLst>
            <pc:docMk/>
            <pc:sldMk cId="1201709277" sldId="290"/>
            <ac:spMk id="35" creationId="{74F42D1F-16EE-18EB-E446-EB1B934C6D66}"/>
          </ac:spMkLst>
        </pc:spChg>
        <pc:spChg chg="add mod topLvl">
          <ac:chgData name="Lu, Hui" userId="03f22f0f-0165-4552-9102-db18f9660b68" providerId="ADAL" clId="{D86AA785-A061-BA44-B2A2-7132100576A1}" dt="2023-09-18T03:29:48.669" v="3962" actId="1037"/>
          <ac:spMkLst>
            <pc:docMk/>
            <pc:sldMk cId="1201709277" sldId="290"/>
            <ac:spMk id="36" creationId="{66C4B8A0-37F9-535E-DE84-0DB47D0E98E8}"/>
          </ac:spMkLst>
        </pc:spChg>
        <pc:spChg chg="add mod topLvl">
          <ac:chgData name="Lu, Hui" userId="03f22f0f-0165-4552-9102-db18f9660b68" providerId="ADAL" clId="{D86AA785-A061-BA44-B2A2-7132100576A1}" dt="2023-09-18T03:29:48.669" v="3962" actId="1037"/>
          <ac:spMkLst>
            <pc:docMk/>
            <pc:sldMk cId="1201709277" sldId="290"/>
            <ac:spMk id="37" creationId="{2F9CAC84-9353-8838-3D7A-005A51DAEF45}"/>
          </ac:spMkLst>
        </pc:spChg>
        <pc:spChg chg="add mod topLvl">
          <ac:chgData name="Lu, Hui" userId="03f22f0f-0165-4552-9102-db18f9660b68" providerId="ADAL" clId="{D86AA785-A061-BA44-B2A2-7132100576A1}" dt="2023-09-18T03:29:48.669" v="3962" actId="1037"/>
          <ac:spMkLst>
            <pc:docMk/>
            <pc:sldMk cId="1201709277" sldId="290"/>
            <ac:spMk id="38" creationId="{184E3F54-3576-20F2-1760-774526530E6B}"/>
          </ac:spMkLst>
        </pc:spChg>
        <pc:grpChg chg="add del mod">
          <ac:chgData name="Lu, Hui" userId="03f22f0f-0165-4552-9102-db18f9660b68" providerId="ADAL" clId="{D86AA785-A061-BA44-B2A2-7132100576A1}" dt="2023-09-17T21:11:41.198" v="312" actId="165"/>
          <ac:grpSpMkLst>
            <pc:docMk/>
            <pc:sldMk cId="1201709277" sldId="290"/>
            <ac:grpSpMk id="13" creationId="{2DDBD13D-B6FF-C454-6DC6-6E38D93F467F}"/>
          </ac:grpSpMkLst>
        </pc:grpChg>
        <pc:grpChg chg="add del">
          <ac:chgData name="Lu, Hui" userId="03f22f0f-0165-4552-9102-db18f9660b68" providerId="ADAL" clId="{D86AA785-A061-BA44-B2A2-7132100576A1}" dt="2023-09-18T01:27:45.206" v="2789" actId="164"/>
          <ac:grpSpMkLst>
            <pc:docMk/>
            <pc:sldMk cId="1201709277" sldId="290"/>
            <ac:grpSpMk id="48" creationId="{758A89D8-55B6-F5D1-C657-E94BA887E84C}"/>
          </ac:grpSpMkLst>
        </pc:grpChg>
        <pc:grpChg chg="add mod">
          <ac:chgData name="Lu, Hui" userId="03f22f0f-0165-4552-9102-db18f9660b68" providerId="ADAL" clId="{D86AA785-A061-BA44-B2A2-7132100576A1}" dt="2023-09-18T03:29:48.669" v="3962" actId="1037"/>
          <ac:grpSpMkLst>
            <pc:docMk/>
            <pc:sldMk cId="1201709277" sldId="290"/>
            <ac:grpSpMk id="49" creationId="{CF43364C-4243-E89B-9759-E00628C6BE2D}"/>
          </ac:grpSpMkLst>
        </pc:grpChg>
        <pc:grpChg chg="add mod">
          <ac:chgData name="Lu, Hui" userId="03f22f0f-0165-4552-9102-db18f9660b68" providerId="ADAL" clId="{D86AA785-A061-BA44-B2A2-7132100576A1}" dt="2023-09-18T03:29:48.669" v="3962" actId="1037"/>
          <ac:grpSpMkLst>
            <pc:docMk/>
            <pc:sldMk cId="1201709277" sldId="290"/>
            <ac:grpSpMk id="50" creationId="{3A2726D1-FAC4-852D-D70B-EA0C008876D9}"/>
          </ac:grpSpMkLst>
        </pc:grpChg>
        <pc:grpChg chg="add mod">
          <ac:chgData name="Lu, Hui" userId="03f22f0f-0165-4552-9102-db18f9660b68" providerId="ADAL" clId="{D86AA785-A061-BA44-B2A2-7132100576A1}" dt="2023-09-18T03:29:48.669" v="3962" actId="1037"/>
          <ac:grpSpMkLst>
            <pc:docMk/>
            <pc:sldMk cId="1201709277" sldId="290"/>
            <ac:grpSpMk id="53" creationId="{1DF75694-DA13-B516-E6D1-48D87A30413B}"/>
          </ac:grpSpMkLst>
        </pc:grpChg>
        <pc:picChg chg="add mod">
          <ac:chgData name="Lu, Hui" userId="03f22f0f-0165-4552-9102-db18f9660b68" providerId="ADAL" clId="{D86AA785-A061-BA44-B2A2-7132100576A1}" dt="2023-09-18T03:46:00.464" v="4124" actId="1076"/>
          <ac:picMkLst>
            <pc:docMk/>
            <pc:sldMk cId="1201709277" sldId="290"/>
            <ac:picMk id="1026" creationId="{576C534B-0C4B-5D99-1976-ADE1595A3EF7}"/>
          </ac:picMkLst>
        </pc:picChg>
        <pc:cxnChg chg="add mod topLvl">
          <ac:chgData name="Lu, Hui" userId="03f22f0f-0165-4552-9102-db18f9660b68" providerId="ADAL" clId="{D86AA785-A061-BA44-B2A2-7132100576A1}" dt="2023-09-18T03:34:03.554" v="4043" actId="1076"/>
          <ac:cxnSpMkLst>
            <pc:docMk/>
            <pc:sldMk cId="1201709277" sldId="290"/>
            <ac:cxnSpMk id="18" creationId="{91327276-757E-F4B1-4698-0B33D015343E}"/>
          </ac:cxnSpMkLst>
        </pc:cxnChg>
        <pc:cxnChg chg="add del mod topLvl">
          <ac:chgData name="Lu, Hui" userId="03f22f0f-0165-4552-9102-db18f9660b68" providerId="ADAL" clId="{D86AA785-A061-BA44-B2A2-7132100576A1}" dt="2023-09-18T01:29:04.876" v="2815" actId="478"/>
          <ac:cxnSpMkLst>
            <pc:docMk/>
            <pc:sldMk cId="1201709277" sldId="290"/>
            <ac:cxnSpMk id="19" creationId="{1150E50D-A63A-9F1C-68F2-947BFA37362F}"/>
          </ac:cxnSpMkLst>
        </pc:cxnChg>
        <pc:cxnChg chg="add mod topLvl">
          <ac:chgData name="Lu, Hui" userId="03f22f0f-0165-4552-9102-db18f9660b68" providerId="ADAL" clId="{D86AA785-A061-BA44-B2A2-7132100576A1}" dt="2023-09-18T03:34:08.266" v="4044" actId="1076"/>
          <ac:cxnSpMkLst>
            <pc:docMk/>
            <pc:sldMk cId="1201709277" sldId="290"/>
            <ac:cxnSpMk id="23" creationId="{3C824540-9786-3030-5BD4-30E884C4E4D3}"/>
          </ac:cxnSpMkLst>
        </pc:cxnChg>
        <pc:cxnChg chg="add mod topLvl">
          <ac:chgData name="Lu, Hui" userId="03f22f0f-0165-4552-9102-db18f9660b68" providerId="ADAL" clId="{D86AA785-A061-BA44-B2A2-7132100576A1}" dt="2023-09-18T03:34:14.072" v="4046" actId="1076"/>
          <ac:cxnSpMkLst>
            <pc:docMk/>
            <pc:sldMk cId="1201709277" sldId="290"/>
            <ac:cxnSpMk id="26" creationId="{08A71049-B26C-7EE3-6DBB-E43449079E75}"/>
          </ac:cxnSpMkLst>
        </pc:cxnChg>
        <pc:cxnChg chg="add mod">
          <ac:chgData name="Lu, Hui" userId="03f22f0f-0165-4552-9102-db18f9660b68" providerId="ADAL" clId="{D86AA785-A061-BA44-B2A2-7132100576A1}" dt="2023-09-18T03:29:48.669" v="3962" actId="1037"/>
          <ac:cxnSpMkLst>
            <pc:docMk/>
            <pc:sldMk cId="1201709277" sldId="290"/>
            <ac:cxnSpMk id="51" creationId="{FB210047-245B-3CA6-C800-5BA5C5F9F001}"/>
          </ac:cxnSpMkLst>
        </pc:cxnChg>
      </pc:sldChg>
    </pc:docChg>
  </pc:docChgLst>
  <pc:docChgLst>
    <pc:chgData name="hanghhust@gmail.com" userId="S::urn:spo:guest#hanghhust@gmail.com::" providerId="AD" clId="Web-{FC1B1D12-0363-4485-921C-643CF6A28885}"/>
    <pc:docChg chg="modSld">
      <pc:chgData name="hanghhust@gmail.com" userId="S::urn:spo:guest#hanghhust@gmail.com::" providerId="AD" clId="Web-{FC1B1D12-0363-4485-921C-643CF6A28885}" dt="2023-09-18T12:09:02.969" v="572" actId="1076"/>
      <pc:docMkLst>
        <pc:docMk/>
      </pc:docMkLst>
      <pc:sldChg chg="modSp">
        <pc:chgData name="hanghhust@gmail.com" userId="S::urn:spo:guest#hanghhust@gmail.com::" providerId="AD" clId="Web-{FC1B1D12-0363-4485-921C-643CF6A28885}" dt="2023-09-18T11:28:55.838" v="3"/>
        <pc:sldMkLst>
          <pc:docMk/>
          <pc:sldMk cId="2817690781" sldId="269"/>
        </pc:sldMkLst>
        <pc:spChg chg="mod">
          <ac:chgData name="hanghhust@gmail.com" userId="S::urn:spo:guest#hanghhust@gmail.com::" providerId="AD" clId="Web-{FC1B1D12-0363-4485-921C-643CF6A28885}" dt="2023-09-18T11:28:55.838" v="3"/>
          <ac:spMkLst>
            <pc:docMk/>
            <pc:sldMk cId="2817690781" sldId="269"/>
            <ac:spMk id="52" creationId="{5D5325B5-875C-E7D2-77ED-BFDB7FCE1BBD}"/>
          </ac:spMkLst>
        </pc:spChg>
      </pc:sldChg>
      <pc:sldChg chg="modSp">
        <pc:chgData name="hanghhust@gmail.com" userId="S::urn:spo:guest#hanghhust@gmail.com::" providerId="AD" clId="Web-{FC1B1D12-0363-4485-921C-643CF6A28885}" dt="2023-09-18T11:35:45.696" v="133" actId="1076"/>
        <pc:sldMkLst>
          <pc:docMk/>
          <pc:sldMk cId="1636738976" sldId="271"/>
        </pc:sldMkLst>
        <pc:spChg chg="mod">
          <ac:chgData name="hanghhust@gmail.com" userId="S::urn:spo:guest#hanghhust@gmail.com::" providerId="AD" clId="Web-{FC1B1D12-0363-4485-921C-643CF6A28885}" dt="2023-09-18T11:34:26.303" v="106"/>
          <ac:spMkLst>
            <pc:docMk/>
            <pc:sldMk cId="1636738976" sldId="271"/>
            <ac:spMk id="9" creationId="{98A0A079-3D13-7DAC-052C-03C932087D62}"/>
          </ac:spMkLst>
        </pc:spChg>
        <pc:spChg chg="mod">
          <ac:chgData name="hanghhust@gmail.com" userId="S::urn:spo:guest#hanghhust@gmail.com::" providerId="AD" clId="Web-{FC1B1D12-0363-4485-921C-643CF6A28885}" dt="2023-09-18T11:30:01.762" v="4"/>
          <ac:spMkLst>
            <pc:docMk/>
            <pc:sldMk cId="1636738976" sldId="271"/>
            <ac:spMk id="13" creationId="{87B28B65-331B-D55A-CDD8-1E7935DE982C}"/>
          </ac:spMkLst>
        </pc:spChg>
        <pc:spChg chg="mod">
          <ac:chgData name="hanghhust@gmail.com" userId="S::urn:spo:guest#hanghhust@gmail.com::" providerId="AD" clId="Web-{FC1B1D12-0363-4485-921C-643CF6A28885}" dt="2023-09-18T11:34:26.334" v="107"/>
          <ac:spMkLst>
            <pc:docMk/>
            <pc:sldMk cId="1636738976" sldId="271"/>
            <ac:spMk id="20" creationId="{193DEAE7-DC55-3D95-9B4A-B3F01C382751}"/>
          </ac:spMkLst>
        </pc:spChg>
        <pc:spChg chg="mod">
          <ac:chgData name="hanghhust@gmail.com" userId="S::urn:spo:guest#hanghhust@gmail.com::" providerId="AD" clId="Web-{FC1B1D12-0363-4485-921C-643CF6A28885}" dt="2023-09-18T11:35:33.118" v="132"/>
          <ac:spMkLst>
            <pc:docMk/>
            <pc:sldMk cId="1636738976" sldId="271"/>
            <ac:spMk id="25" creationId="{3D853F2F-6A49-A8E5-6EA6-7834813A14D2}"/>
          </ac:spMkLst>
        </pc:spChg>
        <pc:spChg chg="mod">
          <ac:chgData name="hanghhust@gmail.com" userId="S::urn:spo:guest#hanghhust@gmail.com::" providerId="AD" clId="Web-{FC1B1D12-0363-4485-921C-643CF6A28885}" dt="2023-09-18T11:34:26.178" v="100"/>
          <ac:spMkLst>
            <pc:docMk/>
            <pc:sldMk cId="1636738976" sldId="271"/>
            <ac:spMk id="30" creationId="{E0208537-5DC6-5563-27C2-E7171C045C40}"/>
          </ac:spMkLst>
        </pc:spChg>
        <pc:spChg chg="mod">
          <ac:chgData name="hanghhust@gmail.com" userId="S::urn:spo:guest#hanghhust@gmail.com::" providerId="AD" clId="Web-{FC1B1D12-0363-4485-921C-643CF6A28885}" dt="2023-09-18T11:34:26.193" v="101"/>
          <ac:spMkLst>
            <pc:docMk/>
            <pc:sldMk cId="1636738976" sldId="271"/>
            <ac:spMk id="32" creationId="{9023891E-5653-924B-7CAC-899EB7E833D1}"/>
          </ac:spMkLst>
        </pc:spChg>
        <pc:spChg chg="mod">
          <ac:chgData name="hanghhust@gmail.com" userId="S::urn:spo:guest#hanghhust@gmail.com::" providerId="AD" clId="Web-{FC1B1D12-0363-4485-921C-643CF6A28885}" dt="2023-09-18T11:34:26.225" v="102"/>
          <ac:spMkLst>
            <pc:docMk/>
            <pc:sldMk cId="1636738976" sldId="271"/>
            <ac:spMk id="34" creationId="{BFF00B52-FFDD-377C-2E3E-20A2793DC9F5}"/>
          </ac:spMkLst>
        </pc:spChg>
        <pc:spChg chg="mod">
          <ac:chgData name="hanghhust@gmail.com" userId="S::urn:spo:guest#hanghhust@gmail.com::" providerId="AD" clId="Web-{FC1B1D12-0363-4485-921C-643CF6A28885}" dt="2023-09-18T11:32:51.456" v="82"/>
          <ac:spMkLst>
            <pc:docMk/>
            <pc:sldMk cId="1636738976" sldId="271"/>
            <ac:spMk id="45" creationId="{88EDECCB-ABF3-344B-3784-62F781FB6322}"/>
          </ac:spMkLst>
        </pc:spChg>
        <pc:spChg chg="mod">
          <ac:chgData name="hanghhust@gmail.com" userId="S::urn:spo:guest#hanghhust@gmail.com::" providerId="AD" clId="Web-{FC1B1D12-0363-4485-921C-643CF6A28885}" dt="2023-09-18T11:33:46.817" v="97"/>
          <ac:spMkLst>
            <pc:docMk/>
            <pc:sldMk cId="1636738976" sldId="271"/>
            <ac:spMk id="49" creationId="{45984FE3-7AFE-82CD-6252-9A045271D05C}"/>
          </ac:spMkLst>
        </pc:spChg>
        <pc:spChg chg="mod">
          <ac:chgData name="hanghhust@gmail.com" userId="S::urn:spo:guest#hanghhust@gmail.com::" providerId="AD" clId="Web-{FC1B1D12-0363-4485-921C-643CF6A28885}" dt="2023-09-18T11:32:51.503" v="84"/>
          <ac:spMkLst>
            <pc:docMk/>
            <pc:sldMk cId="1636738976" sldId="271"/>
            <ac:spMk id="50" creationId="{7FEC9A71-C1ED-B4FB-A3B8-243483CC278A}"/>
          </ac:spMkLst>
        </pc:spChg>
        <pc:spChg chg="mod">
          <ac:chgData name="hanghhust@gmail.com" userId="S::urn:spo:guest#hanghhust@gmail.com::" providerId="AD" clId="Web-{FC1B1D12-0363-4485-921C-643CF6A28885}" dt="2023-09-18T11:32:51.518" v="85"/>
          <ac:spMkLst>
            <pc:docMk/>
            <pc:sldMk cId="1636738976" sldId="271"/>
            <ac:spMk id="51" creationId="{0D1798DD-7D10-CC7B-F62B-110808995945}"/>
          </ac:spMkLst>
        </pc:spChg>
        <pc:spChg chg="mod">
          <ac:chgData name="hanghhust@gmail.com" userId="S::urn:spo:guest#hanghhust@gmail.com::" providerId="AD" clId="Web-{FC1B1D12-0363-4485-921C-643CF6A28885}" dt="2023-09-18T11:32:51.549" v="86"/>
          <ac:spMkLst>
            <pc:docMk/>
            <pc:sldMk cId="1636738976" sldId="271"/>
            <ac:spMk id="52" creationId="{36B0CA36-05B8-0BA1-19B6-135DEAB4E53E}"/>
          </ac:spMkLst>
        </pc:spChg>
        <pc:spChg chg="mod">
          <ac:chgData name="hanghhust@gmail.com" userId="S::urn:spo:guest#hanghhust@gmail.com::" providerId="AD" clId="Web-{FC1B1D12-0363-4485-921C-643CF6A28885}" dt="2023-09-18T11:32:51.565" v="87"/>
          <ac:spMkLst>
            <pc:docMk/>
            <pc:sldMk cId="1636738976" sldId="271"/>
            <ac:spMk id="55" creationId="{23EFD355-070E-7722-62D2-7D26098A9809}"/>
          </ac:spMkLst>
        </pc:spChg>
        <pc:spChg chg="mod">
          <ac:chgData name="hanghhust@gmail.com" userId="S::urn:spo:guest#hanghhust@gmail.com::" providerId="AD" clId="Web-{FC1B1D12-0363-4485-921C-643CF6A28885}" dt="2023-09-18T11:35:33.118" v="131"/>
          <ac:spMkLst>
            <pc:docMk/>
            <pc:sldMk cId="1636738976" sldId="271"/>
            <ac:spMk id="61" creationId="{C0D4F8FC-AC19-9984-3C93-4231AE7DD186}"/>
          </ac:spMkLst>
        </pc:spChg>
        <pc:spChg chg="mod">
          <ac:chgData name="hanghhust@gmail.com" userId="S::urn:spo:guest#hanghhust@gmail.com::" providerId="AD" clId="Web-{FC1B1D12-0363-4485-921C-643CF6A28885}" dt="2023-09-18T11:35:33.118" v="130"/>
          <ac:spMkLst>
            <pc:docMk/>
            <pc:sldMk cId="1636738976" sldId="271"/>
            <ac:spMk id="62" creationId="{30B7A377-E6AD-1A3D-D169-AC199974C505}"/>
          </ac:spMkLst>
        </pc:spChg>
        <pc:spChg chg="mod">
          <ac:chgData name="hanghhust@gmail.com" userId="S::urn:spo:guest#hanghhust@gmail.com::" providerId="AD" clId="Web-{FC1B1D12-0363-4485-921C-643CF6A28885}" dt="2023-09-18T11:33:01.128" v="93" actId="1076"/>
          <ac:spMkLst>
            <pc:docMk/>
            <pc:sldMk cId="1636738976" sldId="271"/>
            <ac:spMk id="71" creationId="{08DA54D7-F8A1-5E2D-0054-CED0C01C95F6}"/>
          </ac:spMkLst>
        </pc:spChg>
        <pc:spChg chg="mod">
          <ac:chgData name="hanghhust@gmail.com" userId="S::urn:spo:guest#hanghhust@gmail.com::" providerId="AD" clId="Web-{FC1B1D12-0363-4485-921C-643CF6A28885}" dt="2023-09-18T11:35:25.242" v="116" actId="1076"/>
          <ac:spMkLst>
            <pc:docMk/>
            <pc:sldMk cId="1636738976" sldId="271"/>
            <ac:spMk id="74" creationId="{82223A50-7268-246E-0044-0000BE823905}"/>
          </ac:spMkLst>
        </pc:spChg>
        <pc:spChg chg="mod">
          <ac:chgData name="hanghhust@gmail.com" userId="S::urn:spo:guest#hanghhust@gmail.com::" providerId="AD" clId="Web-{FC1B1D12-0363-4485-921C-643CF6A28885}" dt="2023-09-18T11:35:33.118" v="129"/>
          <ac:spMkLst>
            <pc:docMk/>
            <pc:sldMk cId="1636738976" sldId="271"/>
            <ac:spMk id="76" creationId="{C99101D8-F813-16B4-637A-35CFB31D77BE}"/>
          </ac:spMkLst>
        </pc:spChg>
        <pc:spChg chg="mod">
          <ac:chgData name="hanghhust@gmail.com" userId="S::urn:spo:guest#hanghhust@gmail.com::" providerId="AD" clId="Web-{FC1B1D12-0363-4485-921C-643CF6A28885}" dt="2023-09-18T11:35:33.118" v="128"/>
          <ac:spMkLst>
            <pc:docMk/>
            <pc:sldMk cId="1636738976" sldId="271"/>
            <ac:spMk id="80" creationId="{2BC7B0A9-6258-1F9B-690D-7F3E8006B82B}"/>
          </ac:spMkLst>
        </pc:spChg>
        <pc:spChg chg="mod">
          <ac:chgData name="hanghhust@gmail.com" userId="S::urn:spo:guest#hanghhust@gmail.com::" providerId="AD" clId="Web-{FC1B1D12-0363-4485-921C-643CF6A28885}" dt="2023-09-18T11:32:51.612" v="89"/>
          <ac:spMkLst>
            <pc:docMk/>
            <pc:sldMk cId="1636738976" sldId="271"/>
            <ac:spMk id="81" creationId="{CD51F6FB-74B3-D4E9-7EE5-2F8F01E54206}"/>
          </ac:spMkLst>
        </pc:spChg>
        <pc:spChg chg="mod">
          <ac:chgData name="hanghhust@gmail.com" userId="S::urn:spo:guest#hanghhust@gmail.com::" providerId="AD" clId="Web-{FC1B1D12-0363-4485-921C-643CF6A28885}" dt="2023-09-18T11:32:51.643" v="90"/>
          <ac:spMkLst>
            <pc:docMk/>
            <pc:sldMk cId="1636738976" sldId="271"/>
            <ac:spMk id="82" creationId="{D0E9D2AA-0BA1-ED83-DA9B-A0CBFBFEA3F5}"/>
          </ac:spMkLst>
        </pc:spChg>
        <pc:spChg chg="mod">
          <ac:chgData name="hanghhust@gmail.com" userId="S::urn:spo:guest#hanghhust@gmail.com::" providerId="AD" clId="Web-{FC1B1D12-0363-4485-921C-643CF6A28885}" dt="2023-09-18T11:32:51.659" v="91"/>
          <ac:spMkLst>
            <pc:docMk/>
            <pc:sldMk cId="1636738976" sldId="271"/>
            <ac:spMk id="84" creationId="{DB572C79-AB9E-51FA-2594-120FBCB361DC}"/>
          </ac:spMkLst>
        </pc:spChg>
        <pc:spChg chg="mod">
          <ac:chgData name="hanghhust@gmail.com" userId="S::urn:spo:guest#hanghhust@gmail.com::" providerId="AD" clId="Web-{FC1B1D12-0363-4485-921C-643CF6A28885}" dt="2023-09-18T11:33:11.753" v="95" actId="1076"/>
          <ac:spMkLst>
            <pc:docMk/>
            <pc:sldMk cId="1636738976" sldId="271"/>
            <ac:spMk id="86" creationId="{B1528244-4AB9-F80F-B78B-32F04C219318}"/>
          </ac:spMkLst>
        </pc:spChg>
        <pc:spChg chg="mod">
          <ac:chgData name="hanghhust@gmail.com" userId="S::urn:spo:guest#hanghhust@gmail.com::" providerId="AD" clId="Web-{FC1B1D12-0363-4485-921C-643CF6A28885}" dt="2023-09-18T11:35:33.118" v="127"/>
          <ac:spMkLst>
            <pc:docMk/>
            <pc:sldMk cId="1636738976" sldId="271"/>
            <ac:spMk id="88" creationId="{4D672223-A1E2-1162-86AC-EB3D6455DDED}"/>
          </ac:spMkLst>
        </pc:spChg>
        <pc:spChg chg="mod">
          <ac:chgData name="hanghhust@gmail.com" userId="S::urn:spo:guest#hanghhust@gmail.com::" providerId="AD" clId="Web-{FC1B1D12-0363-4485-921C-643CF6A28885}" dt="2023-09-18T11:34:26.240" v="103"/>
          <ac:spMkLst>
            <pc:docMk/>
            <pc:sldMk cId="1636738976" sldId="271"/>
            <ac:spMk id="91" creationId="{81E94927-5509-D0DF-0B29-F34F39B7D556}"/>
          </ac:spMkLst>
        </pc:spChg>
        <pc:spChg chg="mod">
          <ac:chgData name="hanghhust@gmail.com" userId="S::urn:spo:guest#hanghhust@gmail.com::" providerId="AD" clId="Web-{FC1B1D12-0363-4485-921C-643CF6A28885}" dt="2023-09-18T11:35:15.773" v="115" actId="1076"/>
          <ac:spMkLst>
            <pc:docMk/>
            <pc:sldMk cId="1636738976" sldId="271"/>
            <ac:spMk id="95" creationId="{4EEEAE03-D3C6-60C6-6FC2-8FB87082702A}"/>
          </ac:spMkLst>
        </pc:spChg>
        <pc:spChg chg="mod">
          <ac:chgData name="hanghhust@gmail.com" userId="S::urn:spo:guest#hanghhust@gmail.com::" providerId="AD" clId="Web-{FC1B1D12-0363-4485-921C-643CF6A28885}" dt="2023-09-18T11:34:58.444" v="110" actId="1076"/>
          <ac:spMkLst>
            <pc:docMk/>
            <pc:sldMk cId="1636738976" sldId="271"/>
            <ac:spMk id="97" creationId="{C3E02B41-D99E-8F37-02F3-07A532A340B7}"/>
          </ac:spMkLst>
        </pc:spChg>
        <pc:spChg chg="mod">
          <ac:chgData name="hanghhust@gmail.com" userId="S::urn:spo:guest#hanghhust@gmail.com::" providerId="AD" clId="Web-{FC1B1D12-0363-4485-921C-643CF6A28885}" dt="2023-09-18T11:32:51.674" v="92"/>
          <ac:spMkLst>
            <pc:docMk/>
            <pc:sldMk cId="1636738976" sldId="271"/>
            <ac:spMk id="99" creationId="{CED627F1-4694-81AC-F6E5-1872EC9F020F}"/>
          </ac:spMkLst>
        </pc:spChg>
        <pc:spChg chg="mod">
          <ac:chgData name="hanghhust@gmail.com" userId="S::urn:spo:guest#hanghhust@gmail.com::" providerId="AD" clId="Web-{FC1B1D12-0363-4485-921C-643CF6A28885}" dt="2023-09-18T11:35:33.118" v="126"/>
          <ac:spMkLst>
            <pc:docMk/>
            <pc:sldMk cId="1636738976" sldId="271"/>
            <ac:spMk id="102" creationId="{751646A4-6E79-6E22-B810-2F71E1DCC78E}"/>
          </ac:spMkLst>
        </pc:spChg>
        <pc:spChg chg="mod">
          <ac:chgData name="hanghhust@gmail.com" userId="S::urn:spo:guest#hanghhust@gmail.com::" providerId="AD" clId="Web-{FC1B1D12-0363-4485-921C-643CF6A28885}" dt="2023-09-18T11:35:33.118" v="125"/>
          <ac:spMkLst>
            <pc:docMk/>
            <pc:sldMk cId="1636738976" sldId="271"/>
            <ac:spMk id="103" creationId="{E023A493-0E53-58B5-73A1-4FB9C0380695}"/>
          </ac:spMkLst>
        </pc:spChg>
        <pc:spChg chg="mod">
          <ac:chgData name="hanghhust@gmail.com" userId="S::urn:spo:guest#hanghhust@gmail.com::" providerId="AD" clId="Web-{FC1B1D12-0363-4485-921C-643CF6A28885}" dt="2023-09-18T11:35:45.696" v="133" actId="1076"/>
          <ac:spMkLst>
            <pc:docMk/>
            <pc:sldMk cId="1636738976" sldId="271"/>
            <ac:spMk id="104" creationId="{7476AD88-5A05-B427-E8C4-8F0FC2F88D1D}"/>
          </ac:spMkLst>
        </pc:spChg>
        <pc:cxnChg chg="mod">
          <ac:chgData name="hanghhust@gmail.com" userId="S::urn:spo:guest#hanghhust@gmail.com::" providerId="AD" clId="Web-{FC1B1D12-0363-4485-921C-643CF6A28885}" dt="2023-09-18T11:33:32.629" v="96" actId="1076"/>
          <ac:cxnSpMkLst>
            <pc:docMk/>
            <pc:sldMk cId="1636738976" sldId="271"/>
            <ac:cxnSpMk id="83" creationId="{C931CA9D-CF1F-D4EB-82A8-CB0CE1176E82}"/>
          </ac:cxnSpMkLst>
        </pc:cxnChg>
        <pc:cxnChg chg="mod">
          <ac:chgData name="hanghhust@gmail.com" userId="S::urn:spo:guest#hanghhust@gmail.com::" providerId="AD" clId="Web-{FC1B1D12-0363-4485-921C-643CF6A28885}" dt="2023-09-18T11:30:39.998" v="9" actId="1076"/>
          <ac:cxnSpMkLst>
            <pc:docMk/>
            <pc:sldMk cId="1636738976" sldId="271"/>
            <ac:cxnSpMk id="85" creationId="{75BA1D91-EBAF-66B1-692A-9557FF24F1DF}"/>
          </ac:cxnSpMkLst>
        </pc:cxnChg>
        <pc:cxnChg chg="mod">
          <ac:chgData name="hanghhust@gmail.com" userId="S::urn:spo:guest#hanghhust@gmail.com::" providerId="AD" clId="Web-{FC1B1D12-0363-4485-921C-643CF6A28885}" dt="2023-09-18T11:35:12.476" v="114" actId="14100"/>
          <ac:cxnSpMkLst>
            <pc:docMk/>
            <pc:sldMk cId="1636738976" sldId="271"/>
            <ac:cxnSpMk id="94" creationId="{5891802E-967D-DF92-A9B3-568C9A0015A7}"/>
          </ac:cxnSpMkLst>
        </pc:cxnChg>
        <pc:cxnChg chg="mod">
          <ac:chgData name="hanghhust@gmail.com" userId="S::urn:spo:guest#hanghhust@gmail.com::" providerId="AD" clId="Web-{FC1B1D12-0363-4485-921C-643CF6A28885}" dt="2023-09-18T11:34:53.054" v="109" actId="14100"/>
          <ac:cxnSpMkLst>
            <pc:docMk/>
            <pc:sldMk cId="1636738976" sldId="271"/>
            <ac:cxnSpMk id="96" creationId="{26252134-77A1-E6D5-0148-72CCC7FB1872}"/>
          </ac:cxnSpMkLst>
        </pc:cxnChg>
      </pc:sldChg>
      <pc:sldChg chg="modSp">
        <pc:chgData name="hanghhust@gmail.com" userId="S::urn:spo:guest#hanghhust@gmail.com::" providerId="AD" clId="Web-{FC1B1D12-0363-4485-921C-643CF6A28885}" dt="2023-09-18T11:44:52.059" v="254" actId="1076"/>
        <pc:sldMkLst>
          <pc:docMk/>
          <pc:sldMk cId="173755055" sldId="272"/>
        </pc:sldMkLst>
        <pc:spChg chg="mod">
          <ac:chgData name="hanghhust@gmail.com" userId="S::urn:spo:guest#hanghhust@gmail.com::" providerId="AD" clId="Web-{FC1B1D12-0363-4485-921C-643CF6A28885}" dt="2023-09-18T11:38:56.578" v="191" actId="1076"/>
          <ac:spMkLst>
            <pc:docMk/>
            <pc:sldMk cId="173755055" sldId="272"/>
            <ac:spMk id="3" creationId="{3D3CCCAD-DA1D-2D0B-FE09-675F990BB822}"/>
          </ac:spMkLst>
        </pc:spChg>
        <pc:spChg chg="mod">
          <ac:chgData name="hanghhust@gmail.com" userId="S::urn:spo:guest#hanghhust@gmail.com::" providerId="AD" clId="Web-{FC1B1D12-0363-4485-921C-643CF6A28885}" dt="2023-09-18T11:40:41.066" v="201" actId="1076"/>
          <ac:spMkLst>
            <pc:docMk/>
            <pc:sldMk cId="173755055" sldId="272"/>
            <ac:spMk id="104" creationId="{7476AD88-5A05-B427-E8C4-8F0FC2F88D1D}"/>
          </ac:spMkLst>
        </pc:spChg>
        <pc:spChg chg="mod">
          <ac:chgData name="hanghhust@gmail.com" userId="S::urn:spo:guest#hanghhust@gmail.com::" providerId="AD" clId="Web-{FC1B1D12-0363-4485-921C-643CF6A28885}" dt="2023-09-18T11:37:16.731" v="173" actId="1076"/>
          <ac:spMkLst>
            <pc:docMk/>
            <pc:sldMk cId="173755055" sldId="272"/>
            <ac:spMk id="124" creationId="{E0AE090F-BA20-0152-CDB6-A9D78F15AE62}"/>
          </ac:spMkLst>
        </pc:spChg>
        <pc:spChg chg="mod">
          <ac:chgData name="hanghhust@gmail.com" userId="S::urn:spo:guest#hanghhust@gmail.com::" providerId="AD" clId="Web-{FC1B1D12-0363-4485-921C-643CF6A28885}" dt="2023-09-18T11:40:32.128" v="200" actId="1076"/>
          <ac:spMkLst>
            <pc:docMk/>
            <pc:sldMk cId="173755055" sldId="272"/>
            <ac:spMk id="125" creationId="{E7D61598-90C3-E5AB-222F-FC2E9A274FD1}"/>
          </ac:spMkLst>
        </pc:spChg>
        <pc:spChg chg="mod">
          <ac:chgData name="hanghhust@gmail.com" userId="S::urn:spo:guest#hanghhust@gmail.com::" providerId="AD" clId="Web-{FC1B1D12-0363-4485-921C-643CF6A28885}" dt="2023-09-18T11:43:26.712" v="240"/>
          <ac:spMkLst>
            <pc:docMk/>
            <pc:sldMk cId="173755055" sldId="272"/>
            <ac:spMk id="126" creationId="{F5533A70-FB58-1668-EE40-1E70B217F7F5}"/>
          </ac:spMkLst>
        </pc:spChg>
        <pc:spChg chg="mod">
          <ac:chgData name="hanghhust@gmail.com" userId="S::urn:spo:guest#hanghhust@gmail.com::" providerId="AD" clId="Web-{FC1B1D12-0363-4485-921C-643CF6A28885}" dt="2023-09-18T11:42:06.694" v="220"/>
          <ac:spMkLst>
            <pc:docMk/>
            <pc:sldMk cId="173755055" sldId="272"/>
            <ac:spMk id="127" creationId="{B18542D2-2F54-64C4-4B77-841D4E284722}"/>
          </ac:spMkLst>
        </pc:spChg>
        <pc:spChg chg="mod">
          <ac:chgData name="hanghhust@gmail.com" userId="S::urn:spo:guest#hanghhust@gmail.com::" providerId="AD" clId="Web-{FC1B1D12-0363-4485-921C-643CF6A28885}" dt="2023-09-18T11:42:20.460" v="223"/>
          <ac:spMkLst>
            <pc:docMk/>
            <pc:sldMk cId="173755055" sldId="272"/>
            <ac:spMk id="128" creationId="{6E9E749A-44B7-E7D2-94BA-643B39050FF6}"/>
          </ac:spMkLst>
        </pc:spChg>
        <pc:spChg chg="mod">
          <ac:chgData name="hanghhust@gmail.com" userId="S::urn:spo:guest#hanghhust@gmail.com::" providerId="AD" clId="Web-{FC1B1D12-0363-4485-921C-643CF6A28885}" dt="2023-09-18T11:43:36.510" v="242"/>
          <ac:spMkLst>
            <pc:docMk/>
            <pc:sldMk cId="173755055" sldId="272"/>
            <ac:spMk id="130" creationId="{858EFE43-5553-D009-C49D-22461CC957D6}"/>
          </ac:spMkLst>
        </pc:spChg>
        <pc:spChg chg="mod">
          <ac:chgData name="hanghhust@gmail.com" userId="S::urn:spo:guest#hanghhust@gmail.com::" providerId="AD" clId="Web-{FC1B1D12-0363-4485-921C-643CF6A28885}" dt="2023-09-18T11:43:47.479" v="243"/>
          <ac:spMkLst>
            <pc:docMk/>
            <pc:sldMk cId="173755055" sldId="272"/>
            <ac:spMk id="132" creationId="{81714E76-FB5B-EB3B-6F82-4EF2637643E8}"/>
          </ac:spMkLst>
        </pc:spChg>
        <pc:spChg chg="mod">
          <ac:chgData name="hanghhust@gmail.com" userId="S::urn:spo:guest#hanghhust@gmail.com::" providerId="AD" clId="Web-{FC1B1D12-0363-4485-921C-643CF6A28885}" dt="2023-09-18T11:43:26.681" v="239"/>
          <ac:spMkLst>
            <pc:docMk/>
            <pc:sldMk cId="173755055" sldId="272"/>
            <ac:spMk id="133" creationId="{1039557D-D9A9-9DF9-2400-E1CC2035BAE7}"/>
          </ac:spMkLst>
        </pc:spChg>
        <pc:spChg chg="mod">
          <ac:chgData name="hanghhust@gmail.com" userId="S::urn:spo:guest#hanghhust@gmail.com::" providerId="AD" clId="Web-{FC1B1D12-0363-4485-921C-643CF6A28885}" dt="2023-09-18T11:44:18.589" v="248" actId="20577"/>
          <ac:spMkLst>
            <pc:docMk/>
            <pc:sldMk cId="173755055" sldId="272"/>
            <ac:spMk id="134" creationId="{10C3B563-4122-929C-7A16-EDD3E9CC4384}"/>
          </ac:spMkLst>
        </pc:spChg>
        <pc:spChg chg="mod">
          <ac:chgData name="hanghhust@gmail.com" userId="S::urn:spo:guest#hanghhust@gmail.com::" providerId="AD" clId="Web-{FC1B1D12-0363-4485-921C-643CF6A28885}" dt="2023-09-18T11:38:06.529" v="177" actId="1076"/>
          <ac:spMkLst>
            <pc:docMk/>
            <pc:sldMk cId="173755055" sldId="272"/>
            <ac:spMk id="138" creationId="{D78CA8D9-542C-D378-3ABC-2AD22331F468}"/>
          </ac:spMkLst>
        </pc:spChg>
        <pc:spChg chg="mod">
          <ac:chgData name="hanghhust@gmail.com" userId="S::urn:spo:guest#hanghhust@gmail.com::" providerId="AD" clId="Web-{FC1B1D12-0363-4485-921C-643CF6A28885}" dt="2023-09-18T11:38:06.592" v="180" actId="1076"/>
          <ac:spMkLst>
            <pc:docMk/>
            <pc:sldMk cId="173755055" sldId="272"/>
            <ac:spMk id="141" creationId="{066C2D67-D2EC-AF85-0637-8B884B67C19E}"/>
          </ac:spMkLst>
        </pc:spChg>
        <pc:spChg chg="mod">
          <ac:chgData name="hanghhust@gmail.com" userId="S::urn:spo:guest#hanghhust@gmail.com::" providerId="AD" clId="Web-{FC1B1D12-0363-4485-921C-643CF6A28885}" dt="2023-09-18T11:42:48.445" v="235"/>
          <ac:spMkLst>
            <pc:docMk/>
            <pc:sldMk cId="173755055" sldId="272"/>
            <ac:spMk id="142" creationId="{45EA8D01-B342-0F52-3B53-5771608AF515}"/>
          </ac:spMkLst>
        </pc:spChg>
        <pc:spChg chg="mod">
          <ac:chgData name="hanghhust@gmail.com" userId="S::urn:spo:guest#hanghhust@gmail.com::" providerId="AD" clId="Web-{FC1B1D12-0363-4485-921C-643CF6A28885}" dt="2023-09-18T11:42:48.477" v="236"/>
          <ac:spMkLst>
            <pc:docMk/>
            <pc:sldMk cId="173755055" sldId="272"/>
            <ac:spMk id="143" creationId="{F363A0E9-26D7-4C67-67D2-FD33F2416ED5}"/>
          </ac:spMkLst>
        </pc:spChg>
        <pc:spChg chg="mod">
          <ac:chgData name="hanghhust@gmail.com" userId="S::urn:spo:guest#hanghhust@gmail.com::" providerId="AD" clId="Web-{FC1B1D12-0363-4485-921C-643CF6A28885}" dt="2023-09-18T11:42:48.195" v="229"/>
          <ac:spMkLst>
            <pc:docMk/>
            <pc:sldMk cId="173755055" sldId="272"/>
            <ac:spMk id="144" creationId="{C8AC4C4C-74CD-F27B-26B0-0DBBD277BEA8}"/>
          </ac:spMkLst>
        </pc:spChg>
        <pc:spChg chg="mod">
          <ac:chgData name="hanghhust@gmail.com" userId="S::urn:spo:guest#hanghhust@gmail.com::" providerId="AD" clId="Web-{FC1B1D12-0363-4485-921C-643CF6A28885}" dt="2023-09-18T11:42:48.242" v="230"/>
          <ac:spMkLst>
            <pc:docMk/>
            <pc:sldMk cId="173755055" sldId="272"/>
            <ac:spMk id="145" creationId="{EA7ACDC3-084F-DD03-3493-3F7C1B280D64}"/>
          </ac:spMkLst>
        </pc:spChg>
        <pc:spChg chg="mod">
          <ac:chgData name="hanghhust@gmail.com" userId="S::urn:spo:guest#hanghhust@gmail.com::" providerId="AD" clId="Web-{FC1B1D12-0363-4485-921C-643CF6A28885}" dt="2023-09-18T11:44:39.949" v="252" actId="20577"/>
          <ac:spMkLst>
            <pc:docMk/>
            <pc:sldMk cId="173755055" sldId="272"/>
            <ac:spMk id="146" creationId="{C2E98815-395A-F2E4-5B29-BB703F056911}"/>
          </ac:spMkLst>
        </pc:spChg>
        <pc:spChg chg="mod">
          <ac:chgData name="hanghhust@gmail.com" userId="S::urn:spo:guest#hanghhust@gmail.com::" providerId="AD" clId="Web-{FC1B1D12-0363-4485-921C-643CF6A28885}" dt="2023-09-18T11:43:47.526" v="245"/>
          <ac:spMkLst>
            <pc:docMk/>
            <pc:sldMk cId="173755055" sldId="272"/>
            <ac:spMk id="148" creationId="{6FDBC22C-67DF-0A6F-7DF6-D2DA68B90568}"/>
          </ac:spMkLst>
        </pc:spChg>
        <pc:spChg chg="mod">
          <ac:chgData name="hanghhust@gmail.com" userId="S::urn:spo:guest#hanghhust@gmail.com::" providerId="AD" clId="Web-{FC1B1D12-0363-4485-921C-643CF6A28885}" dt="2023-09-18T11:44:52.059" v="254" actId="1076"/>
          <ac:spMkLst>
            <pc:docMk/>
            <pc:sldMk cId="173755055" sldId="272"/>
            <ac:spMk id="151" creationId="{1D228895-CEB6-978A-339D-B870EDF66907}"/>
          </ac:spMkLst>
        </pc:spChg>
        <pc:spChg chg="mod">
          <ac:chgData name="hanghhust@gmail.com" userId="S::urn:spo:guest#hanghhust@gmail.com::" providerId="AD" clId="Web-{FC1B1D12-0363-4485-921C-643CF6A28885}" dt="2023-09-18T11:43:47.557" v="246"/>
          <ac:spMkLst>
            <pc:docMk/>
            <pc:sldMk cId="173755055" sldId="272"/>
            <ac:spMk id="152" creationId="{61BC0C39-6BBD-B468-A68D-901773A821BC}"/>
          </ac:spMkLst>
        </pc:spChg>
        <pc:spChg chg="mod">
          <ac:chgData name="hanghhust@gmail.com" userId="S::urn:spo:guest#hanghhust@gmail.com::" providerId="AD" clId="Web-{FC1B1D12-0363-4485-921C-643CF6A28885}" dt="2023-09-18T11:36:50.511" v="165" actId="1076"/>
          <ac:spMkLst>
            <pc:docMk/>
            <pc:sldMk cId="173755055" sldId="272"/>
            <ac:spMk id="153" creationId="{CF94AE17-26C4-39AB-33BF-E2080336214B}"/>
          </ac:spMkLst>
        </pc:spChg>
        <pc:spChg chg="mod">
          <ac:chgData name="hanghhust@gmail.com" userId="S::urn:spo:guest#hanghhust@gmail.com::" providerId="AD" clId="Web-{FC1B1D12-0363-4485-921C-643CF6A28885}" dt="2023-09-18T11:42:48.352" v="232"/>
          <ac:spMkLst>
            <pc:docMk/>
            <pc:sldMk cId="173755055" sldId="272"/>
            <ac:spMk id="156" creationId="{68F0DF39-798D-CB20-C5BE-F4C9A503863C}"/>
          </ac:spMkLst>
        </pc:spChg>
        <pc:spChg chg="mod">
          <ac:chgData name="hanghhust@gmail.com" userId="S::urn:spo:guest#hanghhust@gmail.com::" providerId="AD" clId="Web-{FC1B1D12-0363-4485-921C-643CF6A28885}" dt="2023-09-18T11:37:14.668" v="172" actId="1076"/>
          <ac:spMkLst>
            <pc:docMk/>
            <pc:sldMk cId="173755055" sldId="272"/>
            <ac:spMk id="160" creationId="{9DB76C0C-7AF4-CD94-5C7A-49CBAC9901A2}"/>
          </ac:spMkLst>
        </pc:spChg>
        <pc:spChg chg="mod">
          <ac:chgData name="hanghhust@gmail.com" userId="S::urn:spo:guest#hanghhust@gmail.com::" providerId="AD" clId="Web-{FC1B1D12-0363-4485-921C-643CF6A28885}" dt="2023-09-18T11:42:24.648" v="224" actId="1076"/>
          <ac:spMkLst>
            <pc:docMk/>
            <pc:sldMk cId="173755055" sldId="272"/>
            <ac:spMk id="161" creationId="{5D22427B-B253-ABDC-ECA8-3A6ACCC07930}"/>
          </ac:spMkLst>
        </pc:spChg>
        <pc:spChg chg="mod">
          <ac:chgData name="hanghhust@gmail.com" userId="S::urn:spo:guest#hanghhust@gmail.com::" providerId="AD" clId="Web-{FC1B1D12-0363-4485-921C-643CF6A28885}" dt="2023-09-18T11:41:45.662" v="215"/>
          <ac:spMkLst>
            <pc:docMk/>
            <pc:sldMk cId="173755055" sldId="272"/>
            <ac:spMk id="162" creationId="{67260D90-6BB1-9879-3508-AEB5FA2EA272}"/>
          </ac:spMkLst>
        </pc:spChg>
        <pc:spChg chg="mod">
          <ac:chgData name="hanghhust@gmail.com" userId="S::urn:spo:guest#hanghhust@gmail.com::" providerId="AD" clId="Web-{FC1B1D12-0363-4485-921C-643CF6A28885}" dt="2023-09-18T11:41:52.772" v="217" actId="20577"/>
          <ac:spMkLst>
            <pc:docMk/>
            <pc:sldMk cId="173755055" sldId="272"/>
            <ac:spMk id="163" creationId="{F732147A-3C82-EA5B-CE85-2639FA9B431D}"/>
          </ac:spMkLst>
        </pc:spChg>
        <pc:spChg chg="mod">
          <ac:chgData name="hanghhust@gmail.com" userId="S::urn:spo:guest#hanghhust@gmail.com::" providerId="AD" clId="Web-{FC1B1D12-0363-4485-921C-643CF6A28885}" dt="2023-09-18T11:42:48.383" v="233"/>
          <ac:spMkLst>
            <pc:docMk/>
            <pc:sldMk cId="173755055" sldId="272"/>
            <ac:spMk id="164" creationId="{314C8DC5-2DFD-6A43-FC3E-BE61AC753302}"/>
          </ac:spMkLst>
        </pc:spChg>
        <pc:spChg chg="mod">
          <ac:chgData name="hanghhust@gmail.com" userId="S::urn:spo:guest#hanghhust@gmail.com::" providerId="AD" clId="Web-{FC1B1D12-0363-4485-921C-643CF6A28885}" dt="2023-09-18T11:37:05.480" v="169" actId="1076"/>
          <ac:spMkLst>
            <pc:docMk/>
            <pc:sldMk cId="173755055" sldId="272"/>
            <ac:spMk id="166" creationId="{06F0DE79-F4A4-C518-E67F-FDE4476E2578}"/>
          </ac:spMkLst>
        </pc:spChg>
        <pc:spChg chg="mod">
          <ac:chgData name="hanghhust@gmail.com" userId="S::urn:spo:guest#hanghhust@gmail.com::" providerId="AD" clId="Web-{FC1B1D12-0363-4485-921C-643CF6A28885}" dt="2023-09-18T11:42:48.414" v="234"/>
          <ac:spMkLst>
            <pc:docMk/>
            <pc:sldMk cId="173755055" sldId="272"/>
            <ac:spMk id="168" creationId="{785F0FFD-7110-74FD-D5AE-760007CBDFEC}"/>
          </ac:spMkLst>
        </pc:spChg>
        <pc:spChg chg="mod">
          <ac:chgData name="hanghhust@gmail.com" userId="S::urn:spo:guest#hanghhust@gmail.com::" providerId="AD" clId="Web-{FC1B1D12-0363-4485-921C-643CF6A28885}" dt="2023-09-18T11:36:34.557" v="156" actId="1076"/>
          <ac:spMkLst>
            <pc:docMk/>
            <pc:sldMk cId="173755055" sldId="272"/>
            <ac:spMk id="170" creationId="{7B8A85BA-C954-8077-6BA1-DB08FA760274}"/>
          </ac:spMkLst>
        </pc:spChg>
        <pc:spChg chg="mod">
          <ac:chgData name="hanghhust@gmail.com" userId="S::urn:spo:guest#hanghhust@gmail.com::" providerId="AD" clId="Web-{FC1B1D12-0363-4485-921C-643CF6A28885}" dt="2023-09-18T11:41:20.270" v="210" actId="1076"/>
          <ac:spMkLst>
            <pc:docMk/>
            <pc:sldMk cId="173755055" sldId="272"/>
            <ac:spMk id="171" creationId="{5E390E4A-904A-131E-6BE7-E4956C08C88F}"/>
          </ac:spMkLst>
        </pc:spChg>
        <pc:spChg chg="mod">
          <ac:chgData name="hanghhust@gmail.com" userId="S::urn:spo:guest#hanghhust@gmail.com::" providerId="AD" clId="Web-{FC1B1D12-0363-4485-921C-643CF6A28885}" dt="2023-09-18T11:36:34.635" v="159" actId="1076"/>
          <ac:spMkLst>
            <pc:docMk/>
            <pc:sldMk cId="173755055" sldId="272"/>
            <ac:spMk id="173" creationId="{68D74E8F-F74E-8F10-D082-3601AB5A9A8E}"/>
          </ac:spMkLst>
        </pc:spChg>
        <pc:spChg chg="mod">
          <ac:chgData name="hanghhust@gmail.com" userId="S::urn:spo:guest#hanghhust@gmail.com::" providerId="AD" clId="Web-{FC1B1D12-0363-4485-921C-643CF6A28885}" dt="2023-09-18T11:36:34.682" v="161" actId="1076"/>
          <ac:spMkLst>
            <pc:docMk/>
            <pc:sldMk cId="173755055" sldId="272"/>
            <ac:spMk id="175" creationId="{742CABD1-5AA3-DB14-0342-1673E0BF63CC}"/>
          </ac:spMkLst>
        </pc:spChg>
        <pc:spChg chg="mod">
          <ac:chgData name="hanghhust@gmail.com" userId="S::urn:spo:guest#hanghhust@gmail.com::" providerId="AD" clId="Web-{FC1B1D12-0363-4485-921C-643CF6A28885}" dt="2023-09-18T11:41:57.115" v="218" actId="1076"/>
          <ac:spMkLst>
            <pc:docMk/>
            <pc:sldMk cId="173755055" sldId="272"/>
            <ac:spMk id="177" creationId="{2E93F01F-C823-9F5B-4ED9-B9867362CA67}"/>
          </ac:spMkLst>
        </pc:spChg>
        <pc:cxnChg chg="mod">
          <ac:chgData name="hanghhust@gmail.com" userId="S::urn:spo:guest#hanghhust@gmail.com::" providerId="AD" clId="Web-{FC1B1D12-0363-4485-921C-643CF6A28885}" dt="2023-09-18T11:41:25.114" v="211" actId="14100"/>
          <ac:cxnSpMkLst>
            <pc:docMk/>
            <pc:sldMk cId="173755055" sldId="272"/>
            <ac:cxnSpMk id="121" creationId="{8922CEE6-F21B-B6A4-8AC6-FDA0F51A6ADE}"/>
          </ac:cxnSpMkLst>
        </pc:cxnChg>
        <pc:cxnChg chg="mod">
          <ac:chgData name="hanghhust@gmail.com" userId="S::urn:spo:guest#hanghhust@gmail.com::" providerId="AD" clId="Web-{FC1B1D12-0363-4485-921C-643CF6A28885}" dt="2023-09-18T11:38:06.545" v="178" actId="1076"/>
          <ac:cxnSpMkLst>
            <pc:docMk/>
            <pc:sldMk cId="173755055" sldId="272"/>
            <ac:cxnSpMk id="139" creationId="{3FF3060C-8988-AB5B-D39E-6BEFE4C98832}"/>
          </ac:cxnSpMkLst>
        </pc:cxnChg>
        <pc:cxnChg chg="mod">
          <ac:chgData name="hanghhust@gmail.com" userId="S::urn:spo:guest#hanghhust@gmail.com::" providerId="AD" clId="Web-{FC1B1D12-0363-4485-921C-643CF6A28885}" dt="2023-09-18T11:38:06.576" v="179" actId="1076"/>
          <ac:cxnSpMkLst>
            <pc:docMk/>
            <pc:sldMk cId="173755055" sldId="272"/>
            <ac:cxnSpMk id="140" creationId="{6597521D-7900-4E50-56A6-2D2C5D56AFDE}"/>
          </ac:cxnSpMkLst>
        </pc:cxnChg>
        <pc:cxnChg chg="mod">
          <ac:chgData name="hanghhust@gmail.com" userId="S::urn:spo:guest#hanghhust@gmail.com::" providerId="AD" clId="Web-{FC1B1D12-0363-4485-921C-643CF6A28885}" dt="2023-09-18T11:40:12.252" v="198" actId="14100"/>
          <ac:cxnSpMkLst>
            <pc:docMk/>
            <pc:sldMk cId="173755055" sldId="272"/>
            <ac:cxnSpMk id="147" creationId="{8D81D3F8-20BD-98B0-DB82-64B692DDDB86}"/>
          </ac:cxnSpMkLst>
        </pc:cxnChg>
        <pc:cxnChg chg="mod">
          <ac:chgData name="hanghhust@gmail.com" userId="S::urn:spo:guest#hanghhust@gmail.com::" providerId="AD" clId="Web-{FC1B1D12-0363-4485-921C-643CF6A28885}" dt="2023-09-18T11:38:12.311" v="181" actId="14100"/>
          <ac:cxnSpMkLst>
            <pc:docMk/>
            <pc:sldMk cId="173755055" sldId="272"/>
            <ac:cxnSpMk id="150" creationId="{4B7B5E86-F98B-52E3-52E5-68E0851BCF6D}"/>
          </ac:cxnSpMkLst>
        </pc:cxnChg>
        <pc:cxnChg chg="mod">
          <ac:chgData name="hanghhust@gmail.com" userId="S::urn:spo:guest#hanghhust@gmail.com::" providerId="AD" clId="Web-{FC1B1D12-0363-4485-921C-643CF6A28885}" dt="2023-09-18T11:39:27.438" v="194" actId="1076"/>
          <ac:cxnSpMkLst>
            <pc:docMk/>
            <pc:sldMk cId="173755055" sldId="272"/>
            <ac:cxnSpMk id="154" creationId="{4C3DA00A-B263-7C5C-0266-0604B6377B8D}"/>
          </ac:cxnSpMkLst>
        </pc:cxnChg>
        <pc:cxnChg chg="mod">
          <ac:chgData name="hanghhust@gmail.com" userId="S::urn:spo:guest#hanghhust@gmail.com::" providerId="AD" clId="Web-{FC1B1D12-0363-4485-921C-643CF6A28885}" dt="2023-09-18T11:40:46.832" v="203" actId="1076"/>
          <ac:cxnSpMkLst>
            <pc:docMk/>
            <pc:sldMk cId="173755055" sldId="272"/>
            <ac:cxnSpMk id="157" creationId="{B886A13C-6728-EFBD-7774-8458BDA37D4A}"/>
          </ac:cxnSpMkLst>
        </pc:cxnChg>
        <pc:cxnChg chg="mod">
          <ac:chgData name="hanghhust@gmail.com" userId="S::urn:spo:guest#hanghhust@gmail.com::" providerId="AD" clId="Web-{FC1B1D12-0363-4485-921C-643CF6A28885}" dt="2023-09-18T11:40:46.863" v="204" actId="1076"/>
          <ac:cxnSpMkLst>
            <pc:docMk/>
            <pc:sldMk cId="173755055" sldId="272"/>
            <ac:cxnSpMk id="158" creationId="{CA8DA5C3-141A-D68E-56AB-BDAE1A63D7C5}"/>
          </ac:cxnSpMkLst>
        </pc:cxnChg>
        <pc:cxnChg chg="mod">
          <ac:chgData name="hanghhust@gmail.com" userId="S::urn:spo:guest#hanghhust@gmail.com::" providerId="AD" clId="Web-{FC1B1D12-0363-4485-921C-643CF6A28885}" dt="2023-09-18T11:37:12.246" v="171" actId="14100"/>
          <ac:cxnSpMkLst>
            <pc:docMk/>
            <pc:sldMk cId="173755055" sldId="272"/>
            <ac:cxnSpMk id="159" creationId="{5CAA1C01-68E5-3287-3E6E-F4CFFBFC5B86}"/>
          </ac:cxnSpMkLst>
        </pc:cxnChg>
        <pc:cxnChg chg="mod">
          <ac:chgData name="hanghhust@gmail.com" userId="S::urn:spo:guest#hanghhust@gmail.com::" providerId="AD" clId="Web-{FC1B1D12-0363-4485-921C-643CF6A28885}" dt="2023-09-18T11:36:34.448" v="151" actId="1076"/>
          <ac:cxnSpMkLst>
            <pc:docMk/>
            <pc:sldMk cId="173755055" sldId="272"/>
            <ac:cxnSpMk id="165" creationId="{912B7A9D-C016-0F84-AF31-1B6B91F3ECBF}"/>
          </ac:cxnSpMkLst>
        </pc:cxnChg>
        <pc:cxnChg chg="mod">
          <ac:chgData name="hanghhust@gmail.com" userId="S::urn:spo:guest#hanghhust@gmail.com::" providerId="AD" clId="Web-{FC1B1D12-0363-4485-921C-643CF6A28885}" dt="2023-09-18T11:40:51.363" v="206" actId="14100"/>
          <ac:cxnSpMkLst>
            <pc:docMk/>
            <pc:sldMk cId="173755055" sldId="272"/>
            <ac:cxnSpMk id="167" creationId="{D0CA879F-D5A8-821D-E106-688B23EF00AD}"/>
          </ac:cxnSpMkLst>
        </pc:cxnChg>
        <pc:cxnChg chg="mod">
          <ac:chgData name="hanghhust@gmail.com" userId="S::urn:spo:guest#hanghhust@gmail.com::" providerId="AD" clId="Web-{FC1B1D12-0363-4485-921C-643CF6A28885}" dt="2023-09-18T11:36:34.542" v="155" actId="1076"/>
          <ac:cxnSpMkLst>
            <pc:docMk/>
            <pc:sldMk cId="173755055" sldId="272"/>
            <ac:cxnSpMk id="169" creationId="{E5471264-0F5D-972A-E99D-86D74FB5CE5F}"/>
          </ac:cxnSpMkLst>
        </pc:cxnChg>
        <pc:cxnChg chg="mod">
          <ac:chgData name="hanghhust@gmail.com" userId="S::urn:spo:guest#hanghhust@gmail.com::" providerId="AD" clId="Web-{FC1B1D12-0363-4485-921C-643CF6A28885}" dt="2023-09-18T11:36:34.604" v="158" actId="1076"/>
          <ac:cxnSpMkLst>
            <pc:docMk/>
            <pc:sldMk cId="173755055" sldId="272"/>
            <ac:cxnSpMk id="172" creationId="{4B00C43B-33C1-6A58-EE65-ADACFD857218}"/>
          </ac:cxnSpMkLst>
        </pc:cxnChg>
        <pc:cxnChg chg="mod">
          <ac:chgData name="hanghhust@gmail.com" userId="S::urn:spo:guest#hanghhust@gmail.com::" providerId="AD" clId="Web-{FC1B1D12-0363-4485-921C-643CF6A28885}" dt="2023-09-18T11:36:34.651" v="160" actId="1076"/>
          <ac:cxnSpMkLst>
            <pc:docMk/>
            <pc:sldMk cId="173755055" sldId="272"/>
            <ac:cxnSpMk id="174" creationId="{9F84E191-395B-2C28-C321-31C71E4EDD4E}"/>
          </ac:cxnSpMkLst>
        </pc:cxnChg>
        <pc:cxnChg chg="mod">
          <ac:chgData name="hanghhust@gmail.com" userId="S::urn:spo:guest#hanghhust@gmail.com::" providerId="AD" clId="Web-{FC1B1D12-0363-4485-921C-643CF6A28885}" dt="2023-09-18T11:42:24.648" v="224" actId="1076"/>
          <ac:cxnSpMkLst>
            <pc:docMk/>
            <pc:sldMk cId="173755055" sldId="272"/>
            <ac:cxnSpMk id="176" creationId="{00BDFD8B-3CA1-A9FB-3925-5E6EB4DAF30E}"/>
          </ac:cxnSpMkLst>
        </pc:cxnChg>
      </pc:sldChg>
      <pc:sldChg chg="addSp delSp modSp addAnim delAnim">
        <pc:chgData name="hanghhust@gmail.com" userId="S::urn:spo:guest#hanghhust@gmail.com::" providerId="AD" clId="Web-{FC1B1D12-0363-4485-921C-643CF6A28885}" dt="2023-09-18T12:09:02.969" v="572" actId="1076"/>
        <pc:sldMkLst>
          <pc:docMk/>
          <pc:sldMk cId="1133055350" sldId="279"/>
        </pc:sldMkLst>
        <pc:spChg chg="mod">
          <ac:chgData name="hanghhust@gmail.com" userId="S::urn:spo:guest#hanghhust@gmail.com::" providerId="AD" clId="Web-{FC1B1D12-0363-4485-921C-643CF6A28885}" dt="2023-09-18T11:48:14.347" v="278" actId="1076"/>
          <ac:spMkLst>
            <pc:docMk/>
            <pc:sldMk cId="1133055350" sldId="279"/>
            <ac:spMk id="3" creationId="{7EA04BDF-9D8A-5B11-F5BD-9DE5E80E706C}"/>
          </ac:spMkLst>
        </pc:spChg>
        <pc:spChg chg="mod">
          <ac:chgData name="hanghhust@gmail.com" userId="S::urn:spo:guest#hanghhust@gmail.com::" providerId="AD" clId="Web-{FC1B1D12-0363-4485-921C-643CF6A28885}" dt="2023-09-18T11:48:14.363" v="279" actId="1076"/>
          <ac:spMkLst>
            <pc:docMk/>
            <pc:sldMk cId="1133055350" sldId="279"/>
            <ac:spMk id="4" creationId="{0A8DA29D-68F3-47D8-BC22-EAE5507EBC20}"/>
          </ac:spMkLst>
        </pc:spChg>
        <pc:spChg chg="mod">
          <ac:chgData name="hanghhust@gmail.com" userId="S::urn:spo:guest#hanghhust@gmail.com::" providerId="AD" clId="Web-{FC1B1D12-0363-4485-921C-643CF6A28885}" dt="2023-09-18T11:48:14.379" v="280" actId="1076"/>
          <ac:spMkLst>
            <pc:docMk/>
            <pc:sldMk cId="1133055350" sldId="279"/>
            <ac:spMk id="6" creationId="{C4EED780-0F2A-783C-C699-2CDE1B9FF648}"/>
          </ac:spMkLst>
        </pc:spChg>
        <pc:spChg chg="add mod">
          <ac:chgData name="hanghhust@gmail.com" userId="S::urn:spo:guest#hanghhust@gmail.com::" providerId="AD" clId="Web-{FC1B1D12-0363-4485-921C-643CF6A28885}" dt="2023-09-18T12:07:01.746" v="543" actId="20577"/>
          <ac:spMkLst>
            <pc:docMk/>
            <pc:sldMk cId="1133055350" sldId="279"/>
            <ac:spMk id="11" creationId="{2CD0C055-C5D3-3F8B-4531-93A519E57ABC}"/>
          </ac:spMkLst>
        </pc:spChg>
        <pc:spChg chg="mod">
          <ac:chgData name="hanghhust@gmail.com" userId="S::urn:spo:guest#hanghhust@gmail.com::" providerId="AD" clId="Web-{FC1B1D12-0363-4485-921C-643CF6A28885}" dt="2023-09-18T11:48:14.410" v="281" actId="1076"/>
          <ac:spMkLst>
            <pc:docMk/>
            <pc:sldMk cId="1133055350" sldId="279"/>
            <ac:spMk id="18" creationId="{52CBEAB4-B46A-07D6-4A54-A6114C79042F}"/>
          </ac:spMkLst>
        </pc:spChg>
        <pc:spChg chg="mod">
          <ac:chgData name="hanghhust@gmail.com" userId="S::urn:spo:guest#hanghhust@gmail.com::" providerId="AD" clId="Web-{FC1B1D12-0363-4485-921C-643CF6A28885}" dt="2023-09-18T11:48:14.457" v="283" actId="1076"/>
          <ac:spMkLst>
            <pc:docMk/>
            <pc:sldMk cId="1133055350" sldId="279"/>
            <ac:spMk id="50" creationId="{096460F7-977D-AA22-8C7C-701D9C02142C}"/>
          </ac:spMkLst>
        </pc:spChg>
        <pc:spChg chg="mod">
          <ac:chgData name="hanghhust@gmail.com" userId="S::urn:spo:guest#hanghhust@gmail.com::" providerId="AD" clId="Web-{FC1B1D12-0363-4485-921C-643CF6A28885}" dt="2023-09-18T11:53:37.234" v="412"/>
          <ac:spMkLst>
            <pc:docMk/>
            <pc:sldMk cId="1133055350" sldId="279"/>
            <ac:spMk id="59" creationId="{818B939E-0165-220B-BF3E-C1183A03C3A1}"/>
          </ac:spMkLst>
        </pc:spChg>
        <pc:spChg chg="mod">
          <ac:chgData name="hanghhust@gmail.com" userId="S::urn:spo:guest#hanghhust@gmail.com::" providerId="AD" clId="Web-{FC1B1D12-0363-4485-921C-643CF6A28885}" dt="2023-09-18T11:53:26.702" v="409"/>
          <ac:spMkLst>
            <pc:docMk/>
            <pc:sldMk cId="1133055350" sldId="279"/>
            <ac:spMk id="60" creationId="{A2FC62C2-16E7-A229-32B3-28671F2A65F6}"/>
          </ac:spMkLst>
        </pc:spChg>
        <pc:spChg chg="mod">
          <ac:chgData name="hanghhust@gmail.com" userId="S::urn:spo:guest#hanghhust@gmail.com::" providerId="AD" clId="Web-{FC1B1D12-0363-4485-921C-643CF6A28885}" dt="2023-09-18T12:00:38.764" v="482" actId="20577"/>
          <ac:spMkLst>
            <pc:docMk/>
            <pc:sldMk cId="1133055350" sldId="279"/>
            <ac:spMk id="61" creationId="{EFB8AB44-EAB2-FD76-20A7-2047827C7547}"/>
          </ac:spMkLst>
        </pc:spChg>
        <pc:spChg chg="mod">
          <ac:chgData name="hanghhust@gmail.com" userId="S::urn:spo:guest#hanghhust@gmail.com::" providerId="AD" clId="Web-{FC1B1D12-0363-4485-921C-643CF6A28885}" dt="2023-09-18T11:48:14.597" v="289" actId="1076"/>
          <ac:spMkLst>
            <pc:docMk/>
            <pc:sldMk cId="1133055350" sldId="279"/>
            <ac:spMk id="62" creationId="{CBF46A5C-505B-7E6F-1661-243B19727F58}"/>
          </ac:spMkLst>
        </pc:spChg>
        <pc:spChg chg="mod">
          <ac:chgData name="hanghhust@gmail.com" userId="S::urn:spo:guest#hanghhust@gmail.com::" providerId="AD" clId="Web-{FC1B1D12-0363-4485-921C-643CF6A28885}" dt="2023-09-18T11:48:14.613" v="290" actId="1076"/>
          <ac:spMkLst>
            <pc:docMk/>
            <pc:sldMk cId="1133055350" sldId="279"/>
            <ac:spMk id="65" creationId="{365895E5-600B-2280-4D35-FB2844AD1782}"/>
          </ac:spMkLst>
        </pc:spChg>
        <pc:spChg chg="mod">
          <ac:chgData name="hanghhust@gmail.com" userId="S::urn:spo:guest#hanghhust@gmail.com::" providerId="AD" clId="Web-{FC1B1D12-0363-4485-921C-643CF6A28885}" dt="2023-09-18T11:48:14.644" v="291" actId="1076"/>
          <ac:spMkLst>
            <pc:docMk/>
            <pc:sldMk cId="1133055350" sldId="279"/>
            <ac:spMk id="73" creationId="{2F66EEFA-0904-76BC-44EF-D65284629788}"/>
          </ac:spMkLst>
        </pc:spChg>
        <pc:spChg chg="mod">
          <ac:chgData name="hanghhust@gmail.com" userId="S::urn:spo:guest#hanghhust@gmail.com::" providerId="AD" clId="Web-{FC1B1D12-0363-4485-921C-643CF6A28885}" dt="2023-09-18T11:48:14.676" v="293" actId="1076"/>
          <ac:spMkLst>
            <pc:docMk/>
            <pc:sldMk cId="1133055350" sldId="279"/>
            <ac:spMk id="75" creationId="{FC25C3FB-855A-8765-3B3E-58108465B236}"/>
          </ac:spMkLst>
        </pc:spChg>
        <pc:spChg chg="mod">
          <ac:chgData name="hanghhust@gmail.com" userId="S::urn:spo:guest#hanghhust@gmail.com::" providerId="AD" clId="Web-{FC1B1D12-0363-4485-921C-643CF6A28885}" dt="2023-09-18T12:03:09.394" v="510"/>
          <ac:spMkLst>
            <pc:docMk/>
            <pc:sldMk cId="1133055350" sldId="279"/>
            <ac:spMk id="76" creationId="{9A880247-EA02-EC94-B3BC-1AD8D11B610A}"/>
          </ac:spMkLst>
        </pc:spChg>
        <pc:spChg chg="mod">
          <ac:chgData name="hanghhust@gmail.com" userId="S::urn:spo:guest#hanghhust@gmail.com::" providerId="AD" clId="Web-{FC1B1D12-0363-4485-921C-643CF6A28885}" dt="2023-09-18T12:03:56.099" v="521"/>
          <ac:spMkLst>
            <pc:docMk/>
            <pc:sldMk cId="1133055350" sldId="279"/>
            <ac:spMk id="77" creationId="{ACFD8631-53B7-D2D3-C28E-6DA2B845303F}"/>
          </ac:spMkLst>
        </pc:spChg>
        <pc:spChg chg="mod">
          <ac:chgData name="hanghhust@gmail.com" userId="S::urn:spo:guest#hanghhust@gmail.com::" providerId="AD" clId="Web-{FC1B1D12-0363-4485-921C-643CF6A28885}" dt="2023-09-18T11:49:40.679" v="365" actId="1076"/>
          <ac:spMkLst>
            <pc:docMk/>
            <pc:sldMk cId="1133055350" sldId="279"/>
            <ac:spMk id="78" creationId="{7A825E93-A0C8-F739-C23F-E6F5B8C4834F}"/>
          </ac:spMkLst>
        </pc:spChg>
        <pc:spChg chg="mod">
          <ac:chgData name="hanghhust@gmail.com" userId="S::urn:spo:guest#hanghhust@gmail.com::" providerId="AD" clId="Web-{FC1B1D12-0363-4485-921C-643CF6A28885}" dt="2023-09-18T12:03:25.942" v="513" actId="20577"/>
          <ac:spMkLst>
            <pc:docMk/>
            <pc:sldMk cId="1133055350" sldId="279"/>
            <ac:spMk id="79" creationId="{B8F952EF-6005-D7F8-B722-E5CEAC5D0406}"/>
          </ac:spMkLst>
        </pc:spChg>
        <pc:spChg chg="mod">
          <ac:chgData name="hanghhust@gmail.com" userId="S::urn:spo:guest#hanghhust@gmail.com::" providerId="AD" clId="Web-{FC1B1D12-0363-4485-921C-643CF6A28885}" dt="2023-09-18T12:04:12.975" v="524" actId="20577"/>
          <ac:spMkLst>
            <pc:docMk/>
            <pc:sldMk cId="1133055350" sldId="279"/>
            <ac:spMk id="80" creationId="{3C27DCFE-A2B2-97BA-1A0A-19F2DA74E6ED}"/>
          </ac:spMkLst>
        </pc:spChg>
        <pc:spChg chg="mod">
          <ac:chgData name="hanghhust@gmail.com" userId="S::urn:spo:guest#hanghhust@gmail.com::" providerId="AD" clId="Web-{FC1B1D12-0363-4485-921C-643CF6A28885}" dt="2023-09-18T12:02:51.066" v="507"/>
          <ac:spMkLst>
            <pc:docMk/>
            <pc:sldMk cId="1133055350" sldId="279"/>
            <ac:spMk id="81" creationId="{C86041AF-9FCC-A84E-31B9-EE75EFF961CA}"/>
          </ac:spMkLst>
        </pc:spChg>
        <pc:spChg chg="mod">
          <ac:chgData name="hanghhust@gmail.com" userId="S::urn:spo:guest#hanghhust@gmail.com::" providerId="AD" clId="Web-{FC1B1D12-0363-4485-921C-643CF6A28885}" dt="2023-09-18T11:55:58.567" v="430" actId="1076"/>
          <ac:spMkLst>
            <pc:docMk/>
            <pc:sldMk cId="1133055350" sldId="279"/>
            <ac:spMk id="83" creationId="{A9AE6FC2-F33A-88B0-092E-4128E4559540}"/>
          </ac:spMkLst>
        </pc:spChg>
        <pc:spChg chg="mod">
          <ac:chgData name="hanghhust@gmail.com" userId="S::urn:spo:guest#hanghhust@gmail.com::" providerId="AD" clId="Web-{FC1B1D12-0363-4485-921C-643CF6A28885}" dt="2023-09-18T12:02:09.658" v="499" actId="20577"/>
          <ac:spMkLst>
            <pc:docMk/>
            <pc:sldMk cId="1133055350" sldId="279"/>
            <ac:spMk id="84" creationId="{2FDB37F9-3C8A-68D4-3BB3-D512D7A0994D}"/>
          </ac:spMkLst>
        </pc:spChg>
        <pc:spChg chg="mod">
          <ac:chgData name="hanghhust@gmail.com" userId="S::urn:spo:guest#hanghhust@gmail.com::" providerId="AD" clId="Web-{FC1B1D12-0363-4485-921C-643CF6A28885}" dt="2023-09-18T12:00:34.811" v="474"/>
          <ac:spMkLst>
            <pc:docMk/>
            <pc:sldMk cId="1133055350" sldId="279"/>
            <ac:spMk id="86" creationId="{EB08EBBF-9B00-1889-D036-81E3B20447BD}"/>
          </ac:spMkLst>
        </pc:spChg>
        <pc:spChg chg="mod">
          <ac:chgData name="hanghhust@gmail.com" userId="S::urn:spo:guest#hanghhust@gmail.com::" providerId="AD" clId="Web-{FC1B1D12-0363-4485-921C-643CF6A28885}" dt="2023-09-18T12:00:34.842" v="475"/>
          <ac:spMkLst>
            <pc:docMk/>
            <pc:sldMk cId="1133055350" sldId="279"/>
            <ac:spMk id="88" creationId="{C8BEE982-FE2C-4DDD-499A-7E08B997DAB2}"/>
          </ac:spMkLst>
        </pc:spChg>
        <pc:spChg chg="mod">
          <ac:chgData name="hanghhust@gmail.com" userId="S::urn:spo:guest#hanghhust@gmail.com::" providerId="AD" clId="Web-{FC1B1D12-0363-4485-921C-643CF6A28885}" dt="2023-09-18T12:05:25.102" v="526" actId="1076"/>
          <ac:spMkLst>
            <pc:docMk/>
            <pc:sldMk cId="1133055350" sldId="279"/>
            <ac:spMk id="91" creationId="{B8965D75-913E-5F8C-F896-BF7637BA67EC}"/>
          </ac:spMkLst>
        </pc:spChg>
        <pc:spChg chg="mod">
          <ac:chgData name="hanghhust@gmail.com" userId="S::urn:spo:guest#hanghhust@gmail.com::" providerId="AD" clId="Web-{FC1B1D12-0363-4485-921C-643CF6A28885}" dt="2023-09-18T12:09:02.969" v="572" actId="1076"/>
          <ac:spMkLst>
            <pc:docMk/>
            <pc:sldMk cId="1133055350" sldId="279"/>
            <ac:spMk id="93" creationId="{6BFF775C-A9C3-6199-D7AB-D7FB77A8E4B3}"/>
          </ac:spMkLst>
        </pc:spChg>
        <pc:spChg chg="mod">
          <ac:chgData name="hanghhust@gmail.com" userId="S::urn:spo:guest#hanghhust@gmail.com::" providerId="AD" clId="Web-{FC1B1D12-0363-4485-921C-643CF6A28885}" dt="2023-09-18T12:02:32.846" v="504" actId="20577"/>
          <ac:spMkLst>
            <pc:docMk/>
            <pc:sldMk cId="1133055350" sldId="279"/>
            <ac:spMk id="95" creationId="{FE872A8C-7986-EEE1-3598-D0130CDA2CA5}"/>
          </ac:spMkLst>
        </pc:spChg>
        <pc:spChg chg="mod">
          <ac:chgData name="hanghhust@gmail.com" userId="S::urn:spo:guest#hanghhust@gmail.com::" providerId="AD" clId="Web-{FC1B1D12-0363-4485-921C-643CF6A28885}" dt="2023-09-18T12:01:46.173" v="496" actId="20577"/>
          <ac:spMkLst>
            <pc:docMk/>
            <pc:sldMk cId="1133055350" sldId="279"/>
            <ac:spMk id="96" creationId="{A240A612-3AC1-62B5-F165-1F341D735CD9}"/>
          </ac:spMkLst>
        </pc:spChg>
        <pc:spChg chg="mod">
          <ac:chgData name="hanghhust@gmail.com" userId="S::urn:spo:guest#hanghhust@gmail.com::" providerId="AD" clId="Web-{FC1B1D12-0363-4485-921C-643CF6A28885}" dt="2023-09-18T12:00:34.936" v="478"/>
          <ac:spMkLst>
            <pc:docMk/>
            <pc:sldMk cId="1133055350" sldId="279"/>
            <ac:spMk id="100" creationId="{690E9E47-D554-9AAE-9C72-5551F359E3CC}"/>
          </ac:spMkLst>
        </pc:spChg>
        <pc:spChg chg="mod">
          <ac:chgData name="hanghhust@gmail.com" userId="S::urn:spo:guest#hanghhust@gmail.com::" providerId="AD" clId="Web-{FC1B1D12-0363-4485-921C-643CF6A28885}" dt="2023-09-18T12:07:45.529" v="550" actId="1076"/>
          <ac:spMkLst>
            <pc:docMk/>
            <pc:sldMk cId="1133055350" sldId="279"/>
            <ac:spMk id="101" creationId="{ACA49842-AFD2-53FF-8F20-13A660C90873}"/>
          </ac:spMkLst>
        </pc:spChg>
        <pc:spChg chg="mod">
          <ac:chgData name="hanghhust@gmail.com" userId="S::urn:spo:guest#hanghhust@gmail.com::" providerId="AD" clId="Web-{FC1B1D12-0363-4485-921C-643CF6A28885}" dt="2023-09-18T12:07:09.075" v="545" actId="20577"/>
          <ac:spMkLst>
            <pc:docMk/>
            <pc:sldMk cId="1133055350" sldId="279"/>
            <ac:spMk id="102" creationId="{C249A296-D417-2E61-674C-4AED96433766}"/>
          </ac:spMkLst>
        </pc:spChg>
        <pc:spChg chg="mod">
          <ac:chgData name="hanghhust@gmail.com" userId="S::urn:spo:guest#hanghhust@gmail.com::" providerId="AD" clId="Web-{FC1B1D12-0363-4485-921C-643CF6A28885}" dt="2023-09-18T11:53:26.718" v="410"/>
          <ac:spMkLst>
            <pc:docMk/>
            <pc:sldMk cId="1133055350" sldId="279"/>
            <ac:spMk id="103" creationId="{3147E15F-1779-8C4C-53DD-71FA1DE361B1}"/>
          </ac:spMkLst>
        </pc:spChg>
        <pc:spChg chg="mod">
          <ac:chgData name="hanghhust@gmail.com" userId="S::urn:spo:guest#hanghhust@gmail.com::" providerId="AD" clId="Web-{FC1B1D12-0363-4485-921C-643CF6A28885}" dt="2023-09-18T11:52:23.841" v="399" actId="14100"/>
          <ac:spMkLst>
            <pc:docMk/>
            <pc:sldMk cId="1133055350" sldId="279"/>
            <ac:spMk id="104" creationId="{43611551-88D3-C6A9-E062-0C6C3FA0DFD3}"/>
          </ac:spMkLst>
        </pc:spChg>
        <pc:spChg chg="del mod ord">
          <ac:chgData name="hanghhust@gmail.com" userId="S::urn:spo:guest#hanghhust@gmail.com::" providerId="AD" clId="Web-{FC1B1D12-0363-4485-921C-643CF6A28885}" dt="2023-09-18T11:53:01.670" v="404"/>
          <ac:spMkLst>
            <pc:docMk/>
            <pc:sldMk cId="1133055350" sldId="279"/>
            <ac:spMk id="107" creationId="{8D2EC41C-744B-BE82-1B38-9DDC41580F99}"/>
          </ac:spMkLst>
        </pc:spChg>
        <pc:spChg chg="mod">
          <ac:chgData name="hanghhust@gmail.com" userId="S::urn:spo:guest#hanghhust@gmail.com::" providerId="AD" clId="Web-{FC1B1D12-0363-4485-921C-643CF6A28885}" dt="2023-09-18T12:01:06.156" v="489" actId="1076"/>
          <ac:spMkLst>
            <pc:docMk/>
            <pc:sldMk cId="1133055350" sldId="279"/>
            <ac:spMk id="109" creationId="{7A328EE0-DDB0-F8AF-8C8F-D647A3608613}"/>
          </ac:spMkLst>
        </pc:spChg>
        <pc:spChg chg="mod">
          <ac:chgData name="hanghhust@gmail.com" userId="S::urn:spo:guest#hanghhust@gmail.com::" providerId="AD" clId="Web-{FC1B1D12-0363-4485-921C-643CF6A28885}" dt="2023-09-18T12:00:34.983" v="480"/>
          <ac:spMkLst>
            <pc:docMk/>
            <pc:sldMk cId="1133055350" sldId="279"/>
            <ac:spMk id="112" creationId="{53C8F874-4D59-DFC5-F6B9-CACA02A3917C}"/>
          </ac:spMkLst>
        </pc:spChg>
        <pc:spChg chg="mod">
          <ac:chgData name="hanghhust@gmail.com" userId="S::urn:spo:guest#hanghhust@gmail.com::" providerId="AD" clId="Web-{FC1B1D12-0363-4485-921C-643CF6A28885}" dt="2023-09-18T12:01:08.953" v="490" actId="1076"/>
          <ac:spMkLst>
            <pc:docMk/>
            <pc:sldMk cId="1133055350" sldId="279"/>
            <ac:spMk id="113" creationId="{8F12A53B-1935-EDEF-5055-CCC91277CCBD}"/>
          </ac:spMkLst>
        </pc:spChg>
        <pc:spChg chg="mod">
          <ac:chgData name="hanghhust@gmail.com" userId="S::urn:spo:guest#hanghhust@gmail.com::" providerId="AD" clId="Web-{FC1B1D12-0363-4485-921C-643CF6A28885}" dt="2023-09-18T12:03:56.006" v="518"/>
          <ac:spMkLst>
            <pc:docMk/>
            <pc:sldMk cId="1133055350" sldId="279"/>
            <ac:spMk id="114" creationId="{2B808760-D502-75B2-F323-462D384AC2FB}"/>
          </ac:spMkLst>
        </pc:spChg>
        <pc:spChg chg="mod">
          <ac:chgData name="hanghhust@gmail.com" userId="S::urn:spo:guest#hanghhust@gmail.com::" providerId="AD" clId="Web-{FC1B1D12-0363-4485-921C-643CF6A28885}" dt="2023-09-18T12:03:56.037" v="519"/>
          <ac:spMkLst>
            <pc:docMk/>
            <pc:sldMk cId="1133055350" sldId="279"/>
            <ac:spMk id="117" creationId="{FD46A808-B254-69F1-AB93-9475BCCF5437}"/>
          </ac:spMkLst>
        </pc:spChg>
        <pc:spChg chg="mod">
          <ac:chgData name="hanghhust@gmail.com" userId="S::urn:spo:guest#hanghhust@gmail.com::" providerId="AD" clId="Web-{FC1B1D12-0363-4485-921C-643CF6A28885}" dt="2023-09-18T12:03:56.068" v="520"/>
          <ac:spMkLst>
            <pc:docMk/>
            <pc:sldMk cId="1133055350" sldId="279"/>
            <ac:spMk id="119" creationId="{23C9EF88-B3DA-C8F3-9684-34F265F7E2D7}"/>
          </ac:spMkLst>
        </pc:spChg>
        <pc:spChg chg="mod">
          <ac:chgData name="hanghhust@gmail.com" userId="S::urn:spo:guest#hanghhust@gmail.com::" providerId="AD" clId="Web-{FC1B1D12-0363-4485-921C-643CF6A28885}" dt="2023-09-18T12:00:49.515" v="485" actId="20577"/>
          <ac:spMkLst>
            <pc:docMk/>
            <pc:sldMk cId="1133055350" sldId="279"/>
            <ac:spMk id="120" creationId="{E71FA5A1-FA2B-7255-3F57-7650765A2B16}"/>
          </ac:spMkLst>
        </pc:spChg>
        <pc:spChg chg="mod">
          <ac:chgData name="hanghhust@gmail.com" userId="S::urn:spo:guest#hanghhust@gmail.com::" providerId="AD" clId="Web-{FC1B1D12-0363-4485-921C-643CF6A28885}" dt="2023-09-18T11:45:46.733" v="255" actId="1076"/>
          <ac:spMkLst>
            <pc:docMk/>
            <pc:sldMk cId="1133055350" sldId="279"/>
            <ac:spMk id="122" creationId="{5EDE4370-8448-8DC1-5C8C-762DF9BE31DF}"/>
          </ac:spMkLst>
        </pc:spChg>
        <pc:cxnChg chg="add del mod">
          <ac:chgData name="hanghhust@gmail.com" userId="S::urn:spo:guest#hanghhust@gmail.com::" providerId="AD" clId="Web-{FC1B1D12-0363-4485-921C-643CF6A28885}" dt="2023-09-18T11:57:26.382" v="443"/>
          <ac:cxnSpMkLst>
            <pc:docMk/>
            <pc:sldMk cId="1133055350" sldId="279"/>
            <ac:cxnSpMk id="5" creationId="{E38D3AC7-902A-E182-450A-64EA6B370A1B}"/>
          </ac:cxnSpMkLst>
        </pc:cxnChg>
        <pc:cxnChg chg="add del mod">
          <ac:chgData name="hanghhust@gmail.com" userId="S::urn:spo:guest#hanghhust@gmail.com::" providerId="AD" clId="Web-{FC1B1D12-0363-4485-921C-643CF6A28885}" dt="2023-09-18T11:57:04.804" v="440"/>
          <ac:cxnSpMkLst>
            <pc:docMk/>
            <pc:sldMk cId="1133055350" sldId="279"/>
            <ac:cxnSpMk id="7" creationId="{185FF6B1-1892-E6B3-7E44-BB8AB4725CC1}"/>
          </ac:cxnSpMkLst>
        </pc:cxnChg>
        <pc:cxnChg chg="add del mod">
          <ac:chgData name="hanghhust@gmail.com" userId="S::urn:spo:guest#hanghhust@gmail.com::" providerId="AD" clId="Web-{FC1B1D12-0363-4485-921C-643CF6A28885}" dt="2023-09-18T12:00:13.935" v="469"/>
          <ac:cxnSpMkLst>
            <pc:docMk/>
            <pc:sldMk cId="1133055350" sldId="279"/>
            <ac:cxnSpMk id="9" creationId="{FBDBBDAB-9776-EE90-3797-F6EDEA55D964}"/>
          </ac:cxnSpMkLst>
        </pc:cxnChg>
        <pc:cxnChg chg="mod">
          <ac:chgData name="hanghhust@gmail.com" userId="S::urn:spo:guest#hanghhust@gmail.com::" providerId="AD" clId="Web-{FC1B1D12-0363-4485-921C-643CF6A28885}" dt="2023-09-18T11:48:14.426" v="282" actId="1076"/>
          <ac:cxnSpMkLst>
            <pc:docMk/>
            <pc:sldMk cId="1133055350" sldId="279"/>
            <ac:cxnSpMk id="45" creationId="{AF01007A-3218-72D5-E213-EB75C2B39BBA}"/>
          </ac:cxnSpMkLst>
        </pc:cxnChg>
        <pc:cxnChg chg="mod">
          <ac:chgData name="hanghhust@gmail.com" userId="S::urn:spo:guest#hanghhust@gmail.com::" providerId="AD" clId="Web-{FC1B1D12-0363-4485-921C-643CF6A28885}" dt="2023-09-18T11:48:14.472" v="284" actId="1076"/>
          <ac:cxnSpMkLst>
            <pc:docMk/>
            <pc:sldMk cId="1133055350" sldId="279"/>
            <ac:cxnSpMk id="52" creationId="{DD98A4F4-7B28-39B6-1AE8-C6EBBFC62328}"/>
          </ac:cxnSpMkLst>
        </pc:cxnChg>
        <pc:cxnChg chg="mod">
          <ac:chgData name="hanghhust@gmail.com" userId="S::urn:spo:guest#hanghhust@gmail.com::" providerId="AD" clId="Web-{FC1B1D12-0363-4485-921C-643CF6A28885}" dt="2023-09-18T11:48:14.488" v="285" actId="1076"/>
          <ac:cxnSpMkLst>
            <pc:docMk/>
            <pc:sldMk cId="1133055350" sldId="279"/>
            <ac:cxnSpMk id="53" creationId="{6013A25E-DD2D-EFFD-9A3A-DE2DB16104C9}"/>
          </ac:cxnSpMkLst>
        </pc:cxnChg>
        <pc:cxnChg chg="mod">
          <ac:chgData name="hanghhust@gmail.com" userId="S::urn:spo:guest#hanghhust@gmail.com::" providerId="AD" clId="Web-{FC1B1D12-0363-4485-921C-643CF6A28885}" dt="2023-09-18T11:48:14.660" v="292" actId="1076"/>
          <ac:cxnSpMkLst>
            <pc:docMk/>
            <pc:sldMk cId="1133055350" sldId="279"/>
            <ac:cxnSpMk id="74" creationId="{ED717DF6-5A24-DCE5-E207-23138127AE11}"/>
          </ac:cxnSpMkLst>
        </pc:cxnChg>
        <pc:cxnChg chg="add del mod">
          <ac:chgData name="hanghhust@gmail.com" userId="S::urn:spo:guest#hanghhust@gmail.com::" providerId="AD" clId="Web-{FC1B1D12-0363-4485-921C-643CF6A28885}" dt="2023-09-18T11:50:37.587" v="384"/>
          <ac:cxnSpMkLst>
            <pc:docMk/>
            <pc:sldMk cId="1133055350" sldId="279"/>
            <ac:cxnSpMk id="82" creationId="{4800C808-F845-D427-3790-93D9684E6ACF}"/>
          </ac:cxnSpMkLst>
        </pc:cxnChg>
        <pc:cxnChg chg="mod">
          <ac:chgData name="hanghhust@gmail.com" userId="S::urn:spo:guest#hanghhust@gmail.com::" providerId="AD" clId="Web-{FC1B1D12-0363-4485-921C-643CF6A28885}" dt="2023-09-18T11:48:15.097" v="303" actId="1076"/>
          <ac:cxnSpMkLst>
            <pc:docMk/>
            <pc:sldMk cId="1133055350" sldId="279"/>
            <ac:cxnSpMk id="85" creationId="{15A7359C-5BBA-1079-9977-7A20D9E0E322}"/>
          </ac:cxnSpMkLst>
        </pc:cxnChg>
        <pc:cxnChg chg="mod">
          <ac:chgData name="hanghhust@gmail.com" userId="S::urn:spo:guest#hanghhust@gmail.com::" providerId="AD" clId="Web-{FC1B1D12-0363-4485-921C-643CF6A28885}" dt="2023-09-18T11:51:42.495" v="393" actId="14100"/>
          <ac:cxnSpMkLst>
            <pc:docMk/>
            <pc:sldMk cId="1133055350" sldId="279"/>
            <ac:cxnSpMk id="87" creationId="{88F2AE24-BDBF-7CA0-D93F-0DCF2709F22C}"/>
          </ac:cxnSpMkLst>
        </pc:cxnChg>
        <pc:cxnChg chg="mod">
          <ac:chgData name="hanghhust@gmail.com" userId="S::urn:spo:guest#hanghhust@gmail.com::" providerId="AD" clId="Web-{FC1B1D12-0363-4485-921C-643CF6A28885}" dt="2023-09-18T11:48:15.176" v="307" actId="1076"/>
          <ac:cxnSpMkLst>
            <pc:docMk/>
            <pc:sldMk cId="1133055350" sldId="279"/>
            <ac:cxnSpMk id="89" creationId="{CFC013CE-FDA1-990C-39D3-4EB7AED502A1}"/>
          </ac:cxnSpMkLst>
        </pc:cxnChg>
        <pc:cxnChg chg="add del mod">
          <ac:chgData name="hanghhust@gmail.com" userId="S::urn:spo:guest#hanghhust@gmail.com::" providerId="AD" clId="Web-{FC1B1D12-0363-4485-921C-643CF6A28885}" dt="2023-09-18T11:57:54.149" v="448"/>
          <ac:cxnSpMkLst>
            <pc:docMk/>
            <pc:sldMk cId="1133055350" sldId="279"/>
            <ac:cxnSpMk id="90" creationId="{EBEA3680-CAF0-8079-9F7B-3A9651CD691D}"/>
          </ac:cxnSpMkLst>
        </pc:cxnChg>
        <pc:cxnChg chg="mod">
          <ac:chgData name="hanghhust@gmail.com" userId="S::urn:spo:guest#hanghhust@gmail.com::" providerId="AD" clId="Web-{FC1B1D12-0363-4485-921C-643CF6A28885}" dt="2023-09-18T12:07:38.732" v="549" actId="14100"/>
          <ac:cxnSpMkLst>
            <pc:docMk/>
            <pc:sldMk cId="1133055350" sldId="279"/>
            <ac:cxnSpMk id="92" creationId="{4ABF83DB-5A7D-1DC7-9CB5-57811FCE9EF3}"/>
          </ac:cxnSpMkLst>
        </pc:cxnChg>
        <pc:cxnChg chg="del mod">
          <ac:chgData name="hanghhust@gmail.com" userId="S::urn:spo:guest#hanghhust@gmail.com::" providerId="AD" clId="Web-{FC1B1D12-0363-4485-921C-643CF6A28885}" dt="2023-09-18T11:55:23.003" v="428"/>
          <ac:cxnSpMkLst>
            <pc:docMk/>
            <pc:sldMk cId="1133055350" sldId="279"/>
            <ac:cxnSpMk id="94" creationId="{2848F949-7C67-F976-3F04-770E91BFD6C5}"/>
          </ac:cxnSpMkLst>
        </pc:cxnChg>
        <pc:cxnChg chg="mod">
          <ac:chgData name="hanghhust@gmail.com" userId="S::urn:spo:guest#hanghhust@gmail.com::" providerId="AD" clId="Web-{FC1B1D12-0363-4485-921C-643CF6A28885}" dt="2023-09-18T12:08:51.625" v="565" actId="1076"/>
          <ac:cxnSpMkLst>
            <pc:docMk/>
            <pc:sldMk cId="1133055350" sldId="279"/>
            <ac:cxnSpMk id="97" creationId="{27B5EB5B-8F56-BA09-6F14-74560B245AC2}"/>
          </ac:cxnSpMkLst>
        </pc:cxnChg>
        <pc:cxnChg chg="mod">
          <ac:chgData name="hanghhust@gmail.com" userId="S::urn:spo:guest#hanghhust@gmail.com::" providerId="AD" clId="Web-{FC1B1D12-0363-4485-921C-643CF6A28885}" dt="2023-09-18T12:01:31.079" v="492" actId="1076"/>
          <ac:cxnSpMkLst>
            <pc:docMk/>
            <pc:sldMk cId="1133055350" sldId="279"/>
            <ac:cxnSpMk id="98" creationId="{6B69BDC0-D66E-4E36-AC98-A288DE1FDD17}"/>
          </ac:cxnSpMkLst>
        </pc:cxnChg>
        <pc:cxnChg chg="mod">
          <ac:chgData name="hanghhust@gmail.com" userId="S::urn:spo:guest#hanghhust@gmail.com::" providerId="AD" clId="Web-{FC1B1D12-0363-4485-921C-643CF6A28885}" dt="2023-09-18T12:04:45.304" v="525" actId="14100"/>
          <ac:cxnSpMkLst>
            <pc:docMk/>
            <pc:sldMk cId="1133055350" sldId="279"/>
            <ac:cxnSpMk id="99" creationId="{19A2C2A0-F60A-3083-F96C-0E9D106FA122}"/>
          </ac:cxnSpMkLst>
        </pc:cxnChg>
        <pc:cxnChg chg="mod">
          <ac:chgData name="hanghhust@gmail.com" userId="S::urn:spo:guest#hanghhust@gmail.com::" providerId="AD" clId="Web-{FC1B1D12-0363-4485-921C-643CF6A28885}" dt="2023-09-18T11:54:03.235" v="417" actId="14100"/>
          <ac:cxnSpMkLst>
            <pc:docMk/>
            <pc:sldMk cId="1133055350" sldId="279"/>
            <ac:cxnSpMk id="105" creationId="{B25B4F0B-3446-F42C-0AA3-5C3437DC7521}"/>
          </ac:cxnSpMkLst>
        </pc:cxnChg>
        <pc:cxnChg chg="mod">
          <ac:chgData name="hanghhust@gmail.com" userId="S::urn:spo:guest#hanghhust@gmail.com::" providerId="AD" clId="Web-{FC1B1D12-0363-4485-921C-643CF6A28885}" dt="2023-09-18T11:53:55.734" v="416" actId="1076"/>
          <ac:cxnSpMkLst>
            <pc:docMk/>
            <pc:sldMk cId="1133055350" sldId="279"/>
            <ac:cxnSpMk id="106" creationId="{9F8DC503-B161-27C8-5435-227BB06AAE18}"/>
          </ac:cxnSpMkLst>
        </pc:cxnChg>
        <pc:cxnChg chg="mod">
          <ac:chgData name="hanghhust@gmail.com" userId="S::urn:spo:guest#hanghhust@gmail.com::" providerId="AD" clId="Web-{FC1B1D12-0363-4485-921C-643CF6A28885}" dt="2023-09-18T11:53:48.312" v="413" actId="14100"/>
          <ac:cxnSpMkLst>
            <pc:docMk/>
            <pc:sldMk cId="1133055350" sldId="279"/>
            <ac:cxnSpMk id="108" creationId="{C09B45A1-5DB1-9527-EF4A-8D21967AEEFB}"/>
          </ac:cxnSpMkLst>
        </pc:cxnChg>
        <pc:cxnChg chg="del mod">
          <ac:chgData name="hanghhust@gmail.com" userId="S::urn:spo:guest#hanghhust@gmail.com::" providerId="AD" clId="Web-{FC1B1D12-0363-4485-921C-643CF6A28885}" dt="2023-09-18T12:00:13.935" v="470"/>
          <ac:cxnSpMkLst>
            <pc:docMk/>
            <pc:sldMk cId="1133055350" sldId="279"/>
            <ac:cxnSpMk id="110" creationId="{3444349D-5978-137A-16AE-1A74275FA6C6}"/>
          </ac:cxnSpMkLst>
        </pc:cxnChg>
        <pc:cxnChg chg="mod">
          <ac:chgData name="hanghhust@gmail.com" userId="S::urn:spo:guest#hanghhust@gmail.com::" providerId="AD" clId="Web-{FC1B1D12-0363-4485-921C-643CF6A28885}" dt="2023-09-18T11:48:36.004" v="348" actId="1076"/>
          <ac:cxnSpMkLst>
            <pc:docMk/>
            <pc:sldMk cId="1133055350" sldId="279"/>
            <ac:cxnSpMk id="111" creationId="{7A7F5DDD-24FA-A861-175B-4638F3E1283C}"/>
          </ac:cxnSpMkLst>
        </pc:cxnChg>
        <pc:cxnChg chg="mod">
          <ac:chgData name="hanghhust@gmail.com" userId="S::urn:spo:guest#hanghhust@gmail.com::" providerId="AD" clId="Web-{FC1B1D12-0363-4485-921C-643CF6A28885}" dt="2023-09-18T12:08:57.282" v="570" actId="1076"/>
          <ac:cxnSpMkLst>
            <pc:docMk/>
            <pc:sldMk cId="1133055350" sldId="279"/>
            <ac:cxnSpMk id="115" creationId="{75DD122E-594E-3440-6776-A690EFE5314C}"/>
          </ac:cxnSpMkLst>
        </pc:cxnChg>
        <pc:cxnChg chg="mod">
          <ac:chgData name="hanghhust@gmail.com" userId="S::urn:spo:guest#hanghhust@gmail.com::" providerId="AD" clId="Web-{FC1B1D12-0363-4485-921C-643CF6A28885}" dt="2023-09-18T12:08:57.282" v="569" actId="1076"/>
          <ac:cxnSpMkLst>
            <pc:docMk/>
            <pc:sldMk cId="1133055350" sldId="279"/>
            <ac:cxnSpMk id="116" creationId="{66EE1D68-22D3-0497-DA08-56525A291A96}"/>
          </ac:cxnSpMkLst>
        </pc:cxnChg>
        <pc:cxnChg chg="mod">
          <ac:chgData name="hanghhust@gmail.com" userId="S::urn:spo:guest#hanghhust@gmail.com::" providerId="AD" clId="Web-{FC1B1D12-0363-4485-921C-643CF6A28885}" dt="2023-09-18T11:49:40.850" v="373" actId="1076"/>
          <ac:cxnSpMkLst>
            <pc:docMk/>
            <pc:sldMk cId="1133055350" sldId="279"/>
            <ac:cxnSpMk id="118" creationId="{563E90F4-8BAA-20C9-FAED-29E8A0734ECF}"/>
          </ac:cxnSpMkLst>
        </pc:cxnChg>
      </pc:sldChg>
    </pc:docChg>
  </pc:docChgLst>
  <pc:docChgLst>
    <pc:chgData name="hanghhust@gmail.com" userId="S::urn:spo:guest#hanghhust@gmail.com::" providerId="AD" clId="Web-{A00742E2-0BEB-762D-0E54-7E7321BA5D40}"/>
    <pc:docChg chg="addSld addMainMaster modMainMaster">
      <pc:chgData name="hanghhust@gmail.com" userId="S::urn:spo:guest#hanghhust@gmail.com::" providerId="AD" clId="Web-{A00742E2-0BEB-762D-0E54-7E7321BA5D40}" dt="2023-09-24T10:40:13.841" v="1"/>
      <pc:docMkLst>
        <pc:docMk/>
      </pc:docMkLst>
      <pc:sldChg chg="add">
        <pc:chgData name="hanghhust@gmail.com" userId="S::urn:spo:guest#hanghhust@gmail.com::" providerId="AD" clId="Web-{A00742E2-0BEB-762D-0E54-7E7321BA5D40}" dt="2023-09-24T10:39:00.886" v="0"/>
        <pc:sldMkLst>
          <pc:docMk/>
          <pc:sldMk cId="1676110873" sldId="317"/>
        </pc:sldMkLst>
      </pc:sldChg>
      <pc:sldChg chg="add">
        <pc:chgData name="hanghhust@gmail.com" userId="S::urn:spo:guest#hanghhust@gmail.com::" providerId="AD" clId="Web-{A00742E2-0BEB-762D-0E54-7E7321BA5D40}" dt="2023-09-24T10:40:13.841" v="1"/>
        <pc:sldMkLst>
          <pc:docMk/>
          <pc:sldMk cId="993574283" sldId="318"/>
        </pc:sldMkLst>
      </pc:sldChg>
      <pc:sldMasterChg chg="add addSldLayout">
        <pc:chgData name="hanghhust@gmail.com" userId="S::urn:spo:guest#hanghhust@gmail.com::" providerId="AD" clId="Web-{A00742E2-0BEB-762D-0E54-7E7321BA5D40}" dt="2023-09-24T10:40:13.841" v="1"/>
        <pc:sldMasterMkLst>
          <pc:docMk/>
          <pc:sldMasterMk cId="4085266153" sldId="2147483648"/>
        </pc:sldMasterMkLst>
        <pc:sldLayoutChg chg="add">
          <pc:chgData name="hanghhust@gmail.com" userId="S::urn:spo:guest#hanghhust@gmail.com::" providerId="AD" clId="Web-{A00742E2-0BEB-762D-0E54-7E7321BA5D40}" dt="2023-09-24T10:40:13.841" v="1"/>
          <pc:sldLayoutMkLst>
            <pc:docMk/>
            <pc:sldMasterMk cId="4085266153" sldId="2147483648"/>
            <pc:sldLayoutMk cId="3996215403" sldId="2147483649"/>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1334662594" sldId="2147483650"/>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1855488780" sldId="2147483651"/>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3105969965" sldId="2147483652"/>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992535181" sldId="2147483653"/>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2778894525" sldId="2147483654"/>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1741902985" sldId="2147483655"/>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1516735636" sldId="2147483656"/>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1306476368" sldId="2147483657"/>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3065361525" sldId="2147483658"/>
          </pc:sldLayoutMkLst>
        </pc:sldLayoutChg>
        <pc:sldLayoutChg chg="add">
          <pc:chgData name="hanghhust@gmail.com" userId="S::urn:spo:guest#hanghhust@gmail.com::" providerId="AD" clId="Web-{A00742E2-0BEB-762D-0E54-7E7321BA5D40}" dt="2023-09-24T10:40:13.841" v="1"/>
          <pc:sldLayoutMkLst>
            <pc:docMk/>
            <pc:sldMasterMk cId="4085266153" sldId="2147483648"/>
            <pc:sldLayoutMk cId="304550047" sldId="2147483659"/>
          </pc:sldLayoutMkLst>
        </pc:sldLayoutChg>
      </pc:sldMasterChg>
      <pc:sldMasterChg chg="add replId addSldLayout modSldLayout">
        <pc:chgData name="hanghhust@gmail.com" userId="S::urn:spo:guest#hanghhust@gmail.com::" providerId="AD" clId="Web-{A00742E2-0BEB-762D-0E54-7E7321BA5D40}" dt="2023-09-24T10:40:13.841" v="1"/>
        <pc:sldMasterMkLst>
          <pc:docMk/>
          <pc:sldMasterMk cId="1644389897" sldId="2147483696"/>
        </pc:sldMasterMkLst>
        <pc:sldLayoutChg chg="add replId">
          <pc:chgData name="hanghhust@gmail.com" userId="S::urn:spo:guest#hanghhust@gmail.com::" providerId="AD" clId="Web-{A00742E2-0BEB-762D-0E54-7E7321BA5D40}" dt="2023-09-24T10:40:13.841" v="1"/>
          <pc:sldLayoutMkLst>
            <pc:docMk/>
            <pc:sldMasterMk cId="1644389897" sldId="2147483696"/>
            <pc:sldLayoutMk cId="156284561" sldId="2147483697"/>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163033053" sldId="2147483698"/>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2384126868" sldId="2147483699"/>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2520105287" sldId="2147483700"/>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3883020181" sldId="2147483701"/>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1483403907" sldId="2147483702"/>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2779454899" sldId="2147483703"/>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1462402566" sldId="2147483704"/>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1161274442" sldId="2147483705"/>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4243763870" sldId="2147483706"/>
          </pc:sldLayoutMkLst>
        </pc:sldLayoutChg>
        <pc:sldLayoutChg chg="add replId">
          <pc:chgData name="hanghhust@gmail.com" userId="S::urn:spo:guest#hanghhust@gmail.com::" providerId="AD" clId="Web-{A00742E2-0BEB-762D-0E54-7E7321BA5D40}" dt="2023-09-24T10:40:13.841" v="1"/>
          <pc:sldLayoutMkLst>
            <pc:docMk/>
            <pc:sldMasterMk cId="1644389897" sldId="2147483696"/>
            <pc:sldLayoutMk cId="1931324529" sldId="2147483707"/>
          </pc:sldLayoutMkLst>
        </pc:sldLayoutChg>
      </pc:sldMasterChg>
    </pc:docChg>
  </pc:docChgLst>
  <pc:docChgLst>
    <pc:chgData name="Rao, Jia" userId="20023150-97fb-4995-8cc2-bf7095f159d8" providerId="ADAL" clId="{B6B1B8ED-58E4-FD4D-B414-73E7A7736B6E}"/>
    <pc:docChg chg="custSel delSld modSld">
      <pc:chgData name="Rao, Jia" userId="20023150-97fb-4995-8cc2-bf7095f159d8" providerId="ADAL" clId="{B6B1B8ED-58E4-FD4D-B414-73E7A7736B6E}" dt="2023-10-24T09:57:04.651" v="2036" actId="20577"/>
      <pc:docMkLst>
        <pc:docMk/>
      </pc:docMkLst>
      <pc:sldChg chg="del">
        <pc:chgData name="Rao, Jia" userId="20023150-97fb-4995-8cc2-bf7095f159d8" providerId="ADAL" clId="{B6B1B8ED-58E4-FD4D-B414-73E7A7736B6E}" dt="2023-10-24T09:56:27.662" v="2027" actId="2696"/>
        <pc:sldMkLst>
          <pc:docMk/>
          <pc:sldMk cId="364230725" sldId="261"/>
        </pc:sldMkLst>
      </pc:sldChg>
      <pc:sldChg chg="del">
        <pc:chgData name="Rao, Jia" userId="20023150-97fb-4995-8cc2-bf7095f159d8" providerId="ADAL" clId="{B6B1B8ED-58E4-FD4D-B414-73E7A7736B6E}" dt="2023-10-24T09:56:27.662" v="2027" actId="2696"/>
        <pc:sldMkLst>
          <pc:docMk/>
          <pc:sldMk cId="4108567326" sldId="269"/>
        </pc:sldMkLst>
      </pc:sldChg>
      <pc:sldChg chg="del">
        <pc:chgData name="Rao, Jia" userId="20023150-97fb-4995-8cc2-bf7095f159d8" providerId="ADAL" clId="{B6B1B8ED-58E4-FD4D-B414-73E7A7736B6E}" dt="2023-10-24T09:56:27.662" v="2027" actId="2696"/>
        <pc:sldMkLst>
          <pc:docMk/>
          <pc:sldMk cId="4191234403" sldId="271"/>
        </pc:sldMkLst>
      </pc:sldChg>
      <pc:sldChg chg="del">
        <pc:chgData name="Rao, Jia" userId="20023150-97fb-4995-8cc2-bf7095f159d8" providerId="ADAL" clId="{B6B1B8ED-58E4-FD4D-B414-73E7A7736B6E}" dt="2023-10-24T09:56:27.662" v="2027" actId="2696"/>
        <pc:sldMkLst>
          <pc:docMk/>
          <pc:sldMk cId="173755055" sldId="272"/>
        </pc:sldMkLst>
      </pc:sldChg>
      <pc:sldChg chg="modNotesTx">
        <pc:chgData name="Rao, Jia" userId="20023150-97fb-4995-8cc2-bf7095f159d8" providerId="ADAL" clId="{B6B1B8ED-58E4-FD4D-B414-73E7A7736B6E}" dt="2023-10-24T09:30:20.104" v="525" actId="20577"/>
        <pc:sldMkLst>
          <pc:docMk/>
          <pc:sldMk cId="2843526613" sldId="291"/>
        </pc:sldMkLst>
      </pc:sldChg>
      <pc:sldChg chg="modNotesTx">
        <pc:chgData name="Rao, Jia" userId="20023150-97fb-4995-8cc2-bf7095f159d8" providerId="ADAL" clId="{B6B1B8ED-58E4-FD4D-B414-73E7A7736B6E}" dt="2023-10-12T20:14:10.348" v="331" actId="20577"/>
        <pc:sldMkLst>
          <pc:docMk/>
          <pc:sldMk cId="614765560" sldId="292"/>
        </pc:sldMkLst>
      </pc:sldChg>
      <pc:sldChg chg="del">
        <pc:chgData name="Rao, Jia" userId="20023150-97fb-4995-8cc2-bf7095f159d8" providerId="ADAL" clId="{B6B1B8ED-58E4-FD4D-B414-73E7A7736B6E}" dt="2023-10-24T09:56:27.662" v="2027" actId="2696"/>
        <pc:sldMkLst>
          <pc:docMk/>
          <pc:sldMk cId="3124873327" sldId="294"/>
        </pc:sldMkLst>
      </pc:sldChg>
      <pc:sldChg chg="del">
        <pc:chgData name="Rao, Jia" userId="20023150-97fb-4995-8cc2-bf7095f159d8" providerId="ADAL" clId="{B6B1B8ED-58E4-FD4D-B414-73E7A7736B6E}" dt="2023-10-24T09:56:27.662" v="2027" actId="2696"/>
        <pc:sldMkLst>
          <pc:docMk/>
          <pc:sldMk cId="890529535" sldId="295"/>
        </pc:sldMkLst>
      </pc:sldChg>
      <pc:sldChg chg="del">
        <pc:chgData name="Rao, Jia" userId="20023150-97fb-4995-8cc2-bf7095f159d8" providerId="ADAL" clId="{B6B1B8ED-58E4-FD4D-B414-73E7A7736B6E}" dt="2023-10-24T09:56:27.662" v="2027" actId="2696"/>
        <pc:sldMkLst>
          <pc:docMk/>
          <pc:sldMk cId="3419833082" sldId="296"/>
        </pc:sldMkLst>
      </pc:sldChg>
      <pc:sldChg chg="del">
        <pc:chgData name="Rao, Jia" userId="20023150-97fb-4995-8cc2-bf7095f159d8" providerId="ADAL" clId="{B6B1B8ED-58E4-FD4D-B414-73E7A7736B6E}" dt="2023-10-24T09:56:27.662" v="2027" actId="2696"/>
        <pc:sldMkLst>
          <pc:docMk/>
          <pc:sldMk cId="1391731759" sldId="297"/>
        </pc:sldMkLst>
      </pc:sldChg>
      <pc:sldChg chg="del">
        <pc:chgData name="Rao, Jia" userId="20023150-97fb-4995-8cc2-bf7095f159d8" providerId="ADAL" clId="{B6B1B8ED-58E4-FD4D-B414-73E7A7736B6E}" dt="2023-10-24T09:56:27.662" v="2027" actId="2696"/>
        <pc:sldMkLst>
          <pc:docMk/>
          <pc:sldMk cId="3411221632" sldId="298"/>
        </pc:sldMkLst>
      </pc:sldChg>
      <pc:sldChg chg="del">
        <pc:chgData name="Rao, Jia" userId="20023150-97fb-4995-8cc2-bf7095f159d8" providerId="ADAL" clId="{B6B1B8ED-58E4-FD4D-B414-73E7A7736B6E}" dt="2023-10-24T09:56:27.662" v="2027" actId="2696"/>
        <pc:sldMkLst>
          <pc:docMk/>
          <pc:sldMk cId="952231868" sldId="299"/>
        </pc:sldMkLst>
      </pc:sldChg>
      <pc:sldChg chg="del">
        <pc:chgData name="Rao, Jia" userId="20023150-97fb-4995-8cc2-bf7095f159d8" providerId="ADAL" clId="{B6B1B8ED-58E4-FD4D-B414-73E7A7736B6E}" dt="2023-10-24T09:56:27.662" v="2027" actId="2696"/>
        <pc:sldMkLst>
          <pc:docMk/>
          <pc:sldMk cId="1803633731" sldId="300"/>
        </pc:sldMkLst>
      </pc:sldChg>
      <pc:sldChg chg="del">
        <pc:chgData name="Rao, Jia" userId="20023150-97fb-4995-8cc2-bf7095f159d8" providerId="ADAL" clId="{B6B1B8ED-58E4-FD4D-B414-73E7A7736B6E}" dt="2023-10-24T09:56:27.662" v="2027" actId="2696"/>
        <pc:sldMkLst>
          <pc:docMk/>
          <pc:sldMk cId="3035326313" sldId="301"/>
        </pc:sldMkLst>
      </pc:sldChg>
      <pc:sldChg chg="del">
        <pc:chgData name="Rao, Jia" userId="20023150-97fb-4995-8cc2-bf7095f159d8" providerId="ADAL" clId="{B6B1B8ED-58E4-FD4D-B414-73E7A7736B6E}" dt="2023-10-24T09:56:27.662" v="2027" actId="2696"/>
        <pc:sldMkLst>
          <pc:docMk/>
          <pc:sldMk cId="1109933515" sldId="305"/>
        </pc:sldMkLst>
      </pc:sldChg>
      <pc:sldChg chg="del">
        <pc:chgData name="Rao, Jia" userId="20023150-97fb-4995-8cc2-bf7095f159d8" providerId="ADAL" clId="{B6B1B8ED-58E4-FD4D-B414-73E7A7736B6E}" dt="2023-10-24T09:56:27.662" v="2027" actId="2696"/>
        <pc:sldMkLst>
          <pc:docMk/>
          <pc:sldMk cId="119169736" sldId="307"/>
        </pc:sldMkLst>
      </pc:sldChg>
      <pc:sldChg chg="del">
        <pc:chgData name="Rao, Jia" userId="20023150-97fb-4995-8cc2-bf7095f159d8" providerId="ADAL" clId="{B6B1B8ED-58E4-FD4D-B414-73E7A7736B6E}" dt="2023-10-24T09:56:27.662" v="2027" actId="2696"/>
        <pc:sldMkLst>
          <pc:docMk/>
          <pc:sldMk cId="3789880150" sldId="308"/>
        </pc:sldMkLst>
      </pc:sldChg>
      <pc:sldChg chg="del">
        <pc:chgData name="Rao, Jia" userId="20023150-97fb-4995-8cc2-bf7095f159d8" providerId="ADAL" clId="{B6B1B8ED-58E4-FD4D-B414-73E7A7736B6E}" dt="2023-10-24T09:56:27.662" v="2027" actId="2696"/>
        <pc:sldMkLst>
          <pc:docMk/>
          <pc:sldMk cId="2943417999" sldId="309"/>
        </pc:sldMkLst>
      </pc:sldChg>
      <pc:sldChg chg="del">
        <pc:chgData name="Rao, Jia" userId="20023150-97fb-4995-8cc2-bf7095f159d8" providerId="ADAL" clId="{B6B1B8ED-58E4-FD4D-B414-73E7A7736B6E}" dt="2023-10-24T09:56:27.662" v="2027" actId="2696"/>
        <pc:sldMkLst>
          <pc:docMk/>
          <pc:sldMk cId="2316176756" sldId="310"/>
        </pc:sldMkLst>
      </pc:sldChg>
      <pc:sldChg chg="del">
        <pc:chgData name="Rao, Jia" userId="20023150-97fb-4995-8cc2-bf7095f159d8" providerId="ADAL" clId="{B6B1B8ED-58E4-FD4D-B414-73E7A7736B6E}" dt="2023-10-24T09:56:27.662" v="2027" actId="2696"/>
        <pc:sldMkLst>
          <pc:docMk/>
          <pc:sldMk cId="2083949453" sldId="335"/>
        </pc:sldMkLst>
      </pc:sldChg>
      <pc:sldChg chg="del">
        <pc:chgData name="Rao, Jia" userId="20023150-97fb-4995-8cc2-bf7095f159d8" providerId="ADAL" clId="{B6B1B8ED-58E4-FD4D-B414-73E7A7736B6E}" dt="2023-10-24T09:56:27.662" v="2027" actId="2696"/>
        <pc:sldMkLst>
          <pc:docMk/>
          <pc:sldMk cId="1068337686" sldId="336"/>
        </pc:sldMkLst>
      </pc:sldChg>
      <pc:sldChg chg="modNotesTx">
        <pc:chgData name="Rao, Jia" userId="20023150-97fb-4995-8cc2-bf7095f159d8" providerId="ADAL" clId="{B6B1B8ED-58E4-FD4D-B414-73E7A7736B6E}" dt="2023-10-24T09:57:04.651" v="2036" actId="20577"/>
        <pc:sldMkLst>
          <pc:docMk/>
          <pc:sldMk cId="4294476978" sldId="337"/>
        </pc:sldMkLst>
      </pc:sldChg>
      <pc:sldChg chg="del">
        <pc:chgData name="Rao, Jia" userId="20023150-97fb-4995-8cc2-bf7095f159d8" providerId="ADAL" clId="{B6B1B8ED-58E4-FD4D-B414-73E7A7736B6E}" dt="2023-10-24T09:56:27.662" v="2027" actId="2696"/>
        <pc:sldMkLst>
          <pc:docMk/>
          <pc:sldMk cId="2898181919" sldId="338"/>
        </pc:sldMkLst>
      </pc:sldChg>
      <pc:sldChg chg="modSp mod modNotesTx">
        <pc:chgData name="Rao, Jia" userId="20023150-97fb-4995-8cc2-bf7095f159d8" providerId="ADAL" clId="{B6B1B8ED-58E4-FD4D-B414-73E7A7736B6E}" dt="2023-10-24T09:38:26.322" v="984" actId="20577"/>
        <pc:sldMkLst>
          <pc:docMk/>
          <pc:sldMk cId="4145288190" sldId="342"/>
        </pc:sldMkLst>
        <pc:spChg chg="mod">
          <ac:chgData name="Rao, Jia" userId="20023150-97fb-4995-8cc2-bf7095f159d8" providerId="ADAL" clId="{B6B1B8ED-58E4-FD4D-B414-73E7A7736B6E}" dt="2023-10-24T09:32:01.613" v="574" actId="1037"/>
          <ac:spMkLst>
            <pc:docMk/>
            <pc:sldMk cId="4145288190" sldId="342"/>
            <ac:spMk id="5" creationId="{A62F70EB-02D7-BAE4-6018-9B6F26E630E3}"/>
          </ac:spMkLst>
        </pc:spChg>
        <pc:graphicFrameChg chg="modGraphic">
          <ac:chgData name="Rao, Jia" userId="20023150-97fb-4995-8cc2-bf7095f159d8" providerId="ADAL" clId="{B6B1B8ED-58E4-FD4D-B414-73E7A7736B6E}" dt="2023-10-24T09:31:30.316" v="559" actId="20577"/>
          <ac:graphicFrameMkLst>
            <pc:docMk/>
            <pc:sldMk cId="4145288190" sldId="342"/>
            <ac:graphicFrameMk id="3" creationId="{E495947F-6F99-62D9-7E52-7D96980C1DB2}"/>
          </ac:graphicFrameMkLst>
        </pc:graphicFrameChg>
      </pc:sldChg>
      <pc:sldChg chg="del">
        <pc:chgData name="Rao, Jia" userId="20023150-97fb-4995-8cc2-bf7095f159d8" providerId="ADAL" clId="{B6B1B8ED-58E4-FD4D-B414-73E7A7736B6E}" dt="2023-10-24T09:56:27.662" v="2027" actId="2696"/>
        <pc:sldMkLst>
          <pc:docMk/>
          <pc:sldMk cId="4002951751" sldId="346"/>
        </pc:sldMkLst>
      </pc:sldChg>
      <pc:sldChg chg="del">
        <pc:chgData name="Rao, Jia" userId="20023150-97fb-4995-8cc2-bf7095f159d8" providerId="ADAL" clId="{B6B1B8ED-58E4-FD4D-B414-73E7A7736B6E}" dt="2023-10-24T09:56:27.662" v="2027" actId="2696"/>
        <pc:sldMkLst>
          <pc:docMk/>
          <pc:sldMk cId="3454439819" sldId="350"/>
        </pc:sldMkLst>
      </pc:sldChg>
      <pc:sldChg chg="del">
        <pc:chgData name="Rao, Jia" userId="20023150-97fb-4995-8cc2-bf7095f159d8" providerId="ADAL" clId="{B6B1B8ED-58E4-FD4D-B414-73E7A7736B6E}" dt="2023-10-24T09:56:27.662" v="2027" actId="2696"/>
        <pc:sldMkLst>
          <pc:docMk/>
          <pc:sldMk cId="2527824559" sldId="351"/>
        </pc:sldMkLst>
      </pc:sldChg>
      <pc:sldChg chg="modNotesTx">
        <pc:chgData name="Rao, Jia" userId="20023150-97fb-4995-8cc2-bf7095f159d8" providerId="ADAL" clId="{B6B1B8ED-58E4-FD4D-B414-73E7A7736B6E}" dt="2023-10-17T17:58:09.776" v="468" actId="20577"/>
        <pc:sldMkLst>
          <pc:docMk/>
          <pc:sldMk cId="2813808654" sldId="357"/>
        </pc:sldMkLst>
      </pc:sldChg>
      <pc:sldChg chg="del">
        <pc:chgData name="Rao, Jia" userId="20023150-97fb-4995-8cc2-bf7095f159d8" providerId="ADAL" clId="{B6B1B8ED-58E4-FD4D-B414-73E7A7736B6E}" dt="2023-10-24T09:56:27.662" v="2027" actId="2696"/>
        <pc:sldMkLst>
          <pc:docMk/>
          <pc:sldMk cId="1634527651" sldId="362"/>
        </pc:sldMkLst>
      </pc:sldChg>
      <pc:sldChg chg="del">
        <pc:chgData name="Rao, Jia" userId="20023150-97fb-4995-8cc2-bf7095f159d8" providerId="ADAL" clId="{B6B1B8ED-58E4-FD4D-B414-73E7A7736B6E}" dt="2023-10-24T09:56:27.662" v="2027" actId="2696"/>
        <pc:sldMkLst>
          <pc:docMk/>
          <pc:sldMk cId="3740355900" sldId="363"/>
        </pc:sldMkLst>
      </pc:sldChg>
      <pc:sldChg chg="del">
        <pc:chgData name="Rao, Jia" userId="20023150-97fb-4995-8cc2-bf7095f159d8" providerId="ADAL" clId="{B6B1B8ED-58E4-FD4D-B414-73E7A7736B6E}" dt="2023-10-24T09:56:27.662" v="2027" actId="2696"/>
        <pc:sldMkLst>
          <pc:docMk/>
          <pc:sldMk cId="2759551807" sldId="364"/>
        </pc:sldMkLst>
      </pc:sldChg>
      <pc:sldChg chg="modNotesTx">
        <pc:chgData name="Rao, Jia" userId="20023150-97fb-4995-8cc2-bf7095f159d8" providerId="ADAL" clId="{B6B1B8ED-58E4-FD4D-B414-73E7A7736B6E}" dt="2023-10-24T07:54:00.488" v="472" actId="20577"/>
        <pc:sldMkLst>
          <pc:docMk/>
          <pc:sldMk cId="994215960" sldId="369"/>
        </pc:sldMkLst>
      </pc:sldChg>
      <pc:sldChg chg="del">
        <pc:chgData name="Rao, Jia" userId="20023150-97fb-4995-8cc2-bf7095f159d8" providerId="ADAL" clId="{B6B1B8ED-58E4-FD4D-B414-73E7A7736B6E}" dt="2023-10-24T09:56:27.662" v="2027" actId="2696"/>
        <pc:sldMkLst>
          <pc:docMk/>
          <pc:sldMk cId="3776352628" sldId="370"/>
        </pc:sldMkLst>
      </pc:sldChg>
      <pc:sldChg chg="del">
        <pc:chgData name="Rao, Jia" userId="20023150-97fb-4995-8cc2-bf7095f159d8" providerId="ADAL" clId="{B6B1B8ED-58E4-FD4D-B414-73E7A7736B6E}" dt="2023-10-24T09:56:27.662" v="2027" actId="2696"/>
        <pc:sldMkLst>
          <pc:docMk/>
          <pc:sldMk cId="2146072902" sldId="371"/>
        </pc:sldMkLst>
      </pc:sldChg>
      <pc:sldChg chg="del">
        <pc:chgData name="Rao, Jia" userId="20023150-97fb-4995-8cc2-bf7095f159d8" providerId="ADAL" clId="{B6B1B8ED-58E4-FD4D-B414-73E7A7736B6E}" dt="2023-10-24T09:56:27.662" v="2027" actId="2696"/>
        <pc:sldMkLst>
          <pc:docMk/>
          <pc:sldMk cId="970563444" sldId="374"/>
        </pc:sldMkLst>
      </pc:sldChg>
      <pc:sldChg chg="del">
        <pc:chgData name="Rao, Jia" userId="20023150-97fb-4995-8cc2-bf7095f159d8" providerId="ADAL" clId="{B6B1B8ED-58E4-FD4D-B414-73E7A7736B6E}" dt="2023-10-24T09:56:27.662" v="2027" actId="2696"/>
        <pc:sldMkLst>
          <pc:docMk/>
          <pc:sldMk cId="3383934011" sldId="375"/>
        </pc:sldMkLst>
      </pc:sldChg>
      <pc:sldChg chg="del">
        <pc:chgData name="Rao, Jia" userId="20023150-97fb-4995-8cc2-bf7095f159d8" providerId="ADAL" clId="{B6B1B8ED-58E4-FD4D-B414-73E7A7736B6E}" dt="2023-10-24T09:56:27.662" v="2027" actId="2696"/>
        <pc:sldMkLst>
          <pc:docMk/>
          <pc:sldMk cId="1097896427" sldId="376"/>
        </pc:sldMkLst>
      </pc:sldChg>
      <pc:sldChg chg="del">
        <pc:chgData name="Rao, Jia" userId="20023150-97fb-4995-8cc2-bf7095f159d8" providerId="ADAL" clId="{B6B1B8ED-58E4-FD4D-B414-73E7A7736B6E}" dt="2023-10-24T09:56:27.662" v="2027" actId="2696"/>
        <pc:sldMkLst>
          <pc:docMk/>
          <pc:sldMk cId="928163404" sldId="377"/>
        </pc:sldMkLst>
      </pc:sldChg>
      <pc:sldChg chg="del">
        <pc:chgData name="Rao, Jia" userId="20023150-97fb-4995-8cc2-bf7095f159d8" providerId="ADAL" clId="{B6B1B8ED-58E4-FD4D-B414-73E7A7736B6E}" dt="2023-10-24T09:56:27.662" v="2027" actId="2696"/>
        <pc:sldMkLst>
          <pc:docMk/>
          <pc:sldMk cId="2232849833" sldId="380"/>
        </pc:sldMkLst>
      </pc:sldChg>
      <pc:sldChg chg="modSp mod">
        <pc:chgData name="Rao, Jia" userId="20023150-97fb-4995-8cc2-bf7095f159d8" providerId="ADAL" clId="{B6B1B8ED-58E4-FD4D-B414-73E7A7736B6E}" dt="2023-10-24T09:55:53.938" v="2026" actId="20577"/>
        <pc:sldMkLst>
          <pc:docMk/>
          <pc:sldMk cId="3027315392" sldId="381"/>
        </pc:sldMkLst>
        <pc:spChg chg="mod">
          <ac:chgData name="Rao, Jia" userId="20023150-97fb-4995-8cc2-bf7095f159d8" providerId="ADAL" clId="{B6B1B8ED-58E4-FD4D-B414-73E7A7736B6E}" dt="2023-10-24T09:55:53.938" v="2026" actId="20577"/>
          <ac:spMkLst>
            <pc:docMk/>
            <pc:sldMk cId="3027315392" sldId="381"/>
            <ac:spMk id="3" creationId="{D1F31BF7-331A-7C8D-FEE7-54E2E84C6EDA}"/>
          </ac:spMkLst>
        </pc:spChg>
      </pc:sldChg>
    </pc:docChg>
  </pc:docChgLst>
  <pc:docChgLst>
    <pc:chgData name="hanghhust@gmail.com" userId="S::urn:spo:guest#hanghhust@gmail.com::" providerId="AD" clId="Web-{6C9EC8EE-BB95-A253-6D17-44D57FC10638}"/>
    <pc:docChg chg="modSld">
      <pc:chgData name="hanghhust@gmail.com" userId="S::urn:spo:guest#hanghhust@gmail.com::" providerId="AD" clId="Web-{6C9EC8EE-BB95-A253-6D17-44D57FC10638}" dt="2023-09-19T01:38:01.380" v="0"/>
      <pc:docMkLst>
        <pc:docMk/>
      </pc:docMkLst>
      <pc:sldChg chg="modSp">
        <pc:chgData name="hanghhust@gmail.com" userId="S::urn:spo:guest#hanghhust@gmail.com::" providerId="AD" clId="Web-{6C9EC8EE-BB95-A253-6D17-44D57FC10638}" dt="2023-09-19T01:38:01.380" v="0"/>
        <pc:sldMkLst>
          <pc:docMk/>
          <pc:sldMk cId="173755055" sldId="272"/>
        </pc:sldMkLst>
        <pc:spChg chg="mod">
          <ac:chgData name="hanghhust@gmail.com" userId="S::urn:spo:guest#hanghhust@gmail.com::" providerId="AD" clId="Web-{6C9EC8EE-BB95-A253-6D17-44D57FC10638}" dt="2023-09-19T01:38:01.380" v="0"/>
          <ac:spMkLst>
            <pc:docMk/>
            <pc:sldMk cId="173755055" sldId="272"/>
            <ac:spMk id="161" creationId="{5D22427B-B253-ABDC-ECA8-3A6ACCC07930}"/>
          </ac:spMkLst>
        </pc:spChg>
      </pc:sldChg>
    </pc:docChg>
  </pc:docChgLst>
  <pc:docChgLst>
    <pc:chgData name="hanghhust@gmail.com" userId="S::urn:spo:guest#hanghhust@gmail.com::" providerId="AD" clId="Web-{9B24C05A-A744-3F26-0142-74727997C346}"/>
    <pc:docChg chg="modSld">
      <pc:chgData name="hanghhust@gmail.com" userId="S::urn:spo:guest#hanghhust@gmail.com::" providerId="AD" clId="Web-{9B24C05A-A744-3F26-0142-74727997C346}" dt="2023-09-18T10:43:21.003" v="18" actId="14100"/>
      <pc:docMkLst>
        <pc:docMk/>
      </pc:docMkLst>
      <pc:sldChg chg="modSp">
        <pc:chgData name="hanghhust@gmail.com" userId="S::urn:spo:guest#hanghhust@gmail.com::" providerId="AD" clId="Web-{9B24C05A-A744-3F26-0142-74727997C346}" dt="2023-09-18T10:43:21.003" v="18" actId="14100"/>
        <pc:sldMkLst>
          <pc:docMk/>
          <pc:sldMk cId="1133055350" sldId="279"/>
        </pc:sldMkLst>
        <pc:spChg chg="mod">
          <ac:chgData name="hanghhust@gmail.com" userId="S::urn:spo:guest#hanghhust@gmail.com::" providerId="AD" clId="Web-{9B24C05A-A744-3F26-0142-74727997C346}" dt="2023-09-18T10:42:50.174" v="14" actId="14100"/>
          <ac:spMkLst>
            <pc:docMk/>
            <pc:sldMk cId="1133055350" sldId="279"/>
            <ac:spMk id="3" creationId="{7EA04BDF-9D8A-5B11-F5BD-9DE5E80E706C}"/>
          </ac:spMkLst>
        </pc:spChg>
        <pc:spChg chg="mod">
          <ac:chgData name="hanghhust@gmail.com" userId="S::urn:spo:guest#hanghhust@gmail.com::" providerId="AD" clId="Web-{9B24C05A-A744-3F26-0142-74727997C346}" dt="2023-09-18T10:42:53.877" v="15" actId="14100"/>
          <ac:spMkLst>
            <pc:docMk/>
            <pc:sldMk cId="1133055350" sldId="279"/>
            <ac:spMk id="59" creationId="{818B939E-0165-220B-BF3E-C1183A03C3A1}"/>
          </ac:spMkLst>
        </pc:spChg>
        <pc:spChg chg="mod">
          <ac:chgData name="hanghhust@gmail.com" userId="S::urn:spo:guest#hanghhust@gmail.com::" providerId="AD" clId="Web-{9B24C05A-A744-3F26-0142-74727997C346}" dt="2023-09-18T10:42:37.220" v="11" actId="14100"/>
          <ac:spMkLst>
            <pc:docMk/>
            <pc:sldMk cId="1133055350" sldId="279"/>
            <ac:spMk id="60" creationId="{A2FC62C2-16E7-A229-32B3-28671F2A65F6}"/>
          </ac:spMkLst>
        </pc:spChg>
        <pc:spChg chg="mod">
          <ac:chgData name="hanghhust@gmail.com" userId="S::urn:spo:guest#hanghhust@gmail.com::" providerId="AD" clId="Web-{9B24C05A-A744-3F26-0142-74727997C346}" dt="2023-09-18T10:41:01.015" v="1" actId="1076"/>
          <ac:spMkLst>
            <pc:docMk/>
            <pc:sldMk cId="1133055350" sldId="279"/>
            <ac:spMk id="88" creationId="{C8BEE982-FE2C-4DDD-499A-7E08B997DAB2}"/>
          </ac:spMkLst>
        </pc:spChg>
        <pc:spChg chg="mod">
          <ac:chgData name="hanghhust@gmail.com" userId="S::urn:spo:guest#hanghhust@gmail.com::" providerId="AD" clId="Web-{9B24C05A-A744-3F26-0142-74727997C346}" dt="2023-09-18T10:41:17.797" v="2" actId="1076"/>
          <ac:spMkLst>
            <pc:docMk/>
            <pc:sldMk cId="1133055350" sldId="279"/>
            <ac:spMk id="93" creationId="{6BFF775C-A9C3-6199-D7AB-D7FB77A8E4B3}"/>
          </ac:spMkLst>
        </pc:spChg>
        <pc:spChg chg="mod">
          <ac:chgData name="hanghhust@gmail.com" userId="S::urn:spo:guest#hanghhust@gmail.com::" providerId="AD" clId="Web-{9B24C05A-A744-3F26-0142-74727997C346}" dt="2023-09-18T10:42:29.345" v="10" actId="14100"/>
          <ac:spMkLst>
            <pc:docMk/>
            <pc:sldMk cId="1133055350" sldId="279"/>
            <ac:spMk id="95" creationId="{FE872A8C-7986-EEE1-3598-D0130CDA2CA5}"/>
          </ac:spMkLst>
        </pc:spChg>
        <pc:spChg chg="mod">
          <ac:chgData name="hanghhust@gmail.com" userId="S::urn:spo:guest#hanghhust@gmail.com::" providerId="AD" clId="Web-{9B24C05A-A744-3F26-0142-74727997C346}" dt="2023-09-18T10:43:21.003" v="18" actId="14100"/>
          <ac:spMkLst>
            <pc:docMk/>
            <pc:sldMk cId="1133055350" sldId="279"/>
            <ac:spMk id="96" creationId="{A240A612-3AC1-62B5-F165-1F341D735CD9}"/>
          </ac:spMkLst>
        </pc:spChg>
        <pc:spChg chg="mod">
          <ac:chgData name="hanghhust@gmail.com" userId="S::urn:spo:guest#hanghhust@gmail.com::" providerId="AD" clId="Web-{9B24C05A-A744-3F26-0142-74727997C346}" dt="2023-09-18T10:43:15.987" v="17" actId="1076"/>
          <ac:spMkLst>
            <pc:docMk/>
            <pc:sldMk cId="1133055350" sldId="279"/>
            <ac:spMk id="100" creationId="{690E9E47-D554-9AAE-9C72-5551F359E3CC}"/>
          </ac:spMkLst>
        </pc:spChg>
        <pc:spChg chg="mod">
          <ac:chgData name="hanghhust@gmail.com" userId="S::urn:spo:guest#hanghhust@gmail.com::" providerId="AD" clId="Web-{9B24C05A-A744-3F26-0142-74727997C346}" dt="2023-09-18T10:42:40.752" v="12" actId="14100"/>
          <ac:spMkLst>
            <pc:docMk/>
            <pc:sldMk cId="1133055350" sldId="279"/>
            <ac:spMk id="103" creationId="{3147E15F-1779-8C4C-53DD-71FA1DE361B1}"/>
          </ac:spMkLst>
        </pc:spChg>
        <pc:spChg chg="mod">
          <ac:chgData name="hanghhust@gmail.com" userId="S::urn:spo:guest#hanghhust@gmail.com::" providerId="AD" clId="Web-{9B24C05A-A744-3F26-0142-74727997C346}" dt="2023-09-18T10:42:45.283" v="13" actId="14100"/>
          <ac:spMkLst>
            <pc:docMk/>
            <pc:sldMk cId="1133055350" sldId="279"/>
            <ac:spMk id="107" creationId="{8D2EC41C-744B-BE82-1B38-9DDC41580F99}"/>
          </ac:spMkLst>
        </pc:spChg>
        <pc:spChg chg="mod">
          <ac:chgData name="hanghhust@gmail.com" userId="S::urn:spo:guest#hanghhust@gmail.com::" providerId="AD" clId="Web-{9B24C05A-A744-3F26-0142-74727997C346}" dt="2023-09-18T10:43:03.127" v="16" actId="1076"/>
          <ac:spMkLst>
            <pc:docMk/>
            <pc:sldMk cId="1133055350" sldId="279"/>
            <ac:spMk id="117" creationId="{FD46A808-B254-69F1-AB93-9475BCCF5437}"/>
          </ac:spMkLst>
        </pc:spChg>
        <pc:spChg chg="mod">
          <ac:chgData name="hanghhust@gmail.com" userId="S::urn:spo:guest#hanghhust@gmail.com::" providerId="AD" clId="Web-{9B24C05A-A744-3F26-0142-74727997C346}" dt="2023-09-18T10:42:00.392" v="8" actId="1076"/>
          <ac:spMkLst>
            <pc:docMk/>
            <pc:sldMk cId="1133055350" sldId="279"/>
            <ac:spMk id="119" creationId="{23C9EF88-B3DA-C8F3-9684-34F265F7E2D7}"/>
          </ac:spMkLst>
        </pc:spChg>
        <pc:spChg chg="mod">
          <ac:chgData name="hanghhust@gmail.com" userId="S::urn:spo:guest#hanghhust@gmail.com::" providerId="AD" clId="Web-{9B24C05A-A744-3F26-0142-74727997C346}" dt="2023-09-18T10:42:22.626" v="9" actId="1076"/>
          <ac:spMkLst>
            <pc:docMk/>
            <pc:sldMk cId="1133055350" sldId="279"/>
            <ac:spMk id="120" creationId="{E71FA5A1-FA2B-7255-3F57-7650765A2B16}"/>
          </ac:spMkLst>
        </pc:spChg>
        <pc:spChg chg="mod">
          <ac:chgData name="hanghhust@gmail.com" userId="S::urn:spo:guest#hanghhust@gmail.com::" providerId="AD" clId="Web-{9B24C05A-A744-3F26-0142-74727997C346}" dt="2023-09-18T10:41:38.501" v="5" actId="1076"/>
          <ac:spMkLst>
            <pc:docMk/>
            <pc:sldMk cId="1133055350" sldId="279"/>
            <ac:spMk id="121" creationId="{3AEBCC09-C1EF-44B4-76B8-CF8317A08C40}"/>
          </ac:spMkLst>
        </pc:spChg>
        <pc:cxnChg chg="mod">
          <ac:chgData name="hanghhust@gmail.com" userId="S::urn:spo:guest#hanghhust@gmail.com::" providerId="AD" clId="Web-{9B24C05A-A744-3F26-0142-74727997C346}" dt="2023-09-18T10:42:29.345" v="10" actId="14100"/>
          <ac:cxnSpMkLst>
            <pc:docMk/>
            <pc:sldMk cId="1133055350" sldId="279"/>
            <ac:cxnSpMk id="98" creationId="{6B69BDC0-D66E-4E36-AC98-A288DE1FDD17}"/>
          </ac:cxnSpMkLst>
        </pc:cxnChg>
      </pc:sldChg>
    </pc:docChg>
  </pc:docChgLst>
  <pc:docChgLst>
    <pc:chgData name="hanghhust@gmail.com" userId="S::urn:spo:guest#hanghhust@gmail.com::" providerId="AD" clId="Web-{1F7AAC07-453C-3229-526A-1C776FBBCA83}"/>
    <pc:docChg chg="addSld modSld">
      <pc:chgData name="hanghhust@gmail.com" userId="S::urn:spo:guest#hanghhust@gmail.com::" providerId="AD" clId="Web-{1F7AAC07-453C-3229-526A-1C776FBBCA83}" dt="2023-10-02T17:03:43.998" v="125"/>
      <pc:docMkLst>
        <pc:docMk/>
      </pc:docMkLst>
      <pc:sldChg chg="addSp delSp modSp addAnim delAnim">
        <pc:chgData name="hanghhust@gmail.com" userId="S::urn:spo:guest#hanghhust@gmail.com::" providerId="AD" clId="Web-{1F7AAC07-453C-3229-526A-1C776FBBCA83}" dt="2023-10-02T17:03:43.998" v="125"/>
        <pc:sldMkLst>
          <pc:docMk/>
          <pc:sldMk cId="35570735" sldId="373"/>
        </pc:sldMkLst>
        <pc:spChg chg="del">
          <ac:chgData name="hanghhust@gmail.com" userId="S::urn:spo:guest#hanghhust@gmail.com::" providerId="AD" clId="Web-{1F7AAC07-453C-3229-526A-1C776FBBCA83}" dt="2023-10-02T17:02:47.699" v="44"/>
          <ac:spMkLst>
            <pc:docMk/>
            <pc:sldMk cId="35570735" sldId="373"/>
            <ac:spMk id="9" creationId="{98A0A079-3D13-7DAC-052C-03C932087D62}"/>
          </ac:spMkLst>
        </pc:spChg>
        <pc:spChg chg="del">
          <ac:chgData name="hanghhust@gmail.com" userId="S::urn:spo:guest#hanghhust@gmail.com::" providerId="AD" clId="Web-{1F7AAC07-453C-3229-526A-1C776FBBCA83}" dt="2023-10-02T17:02:47.699" v="28"/>
          <ac:spMkLst>
            <pc:docMk/>
            <pc:sldMk cId="35570735" sldId="373"/>
            <ac:spMk id="11" creationId="{6CCCDBBF-44C0-42F0-19BE-81977DE7495F}"/>
          </ac:spMkLst>
        </pc:spChg>
        <pc:spChg chg="del">
          <ac:chgData name="hanghhust@gmail.com" userId="S::urn:spo:guest#hanghhust@gmail.com::" providerId="AD" clId="Web-{1F7AAC07-453C-3229-526A-1C776FBBCA83}" dt="2023-10-02T17:02:47.699" v="43"/>
          <ac:spMkLst>
            <pc:docMk/>
            <pc:sldMk cId="35570735" sldId="373"/>
            <ac:spMk id="13" creationId="{87B28B65-331B-D55A-CDD8-1E7935DE982C}"/>
          </ac:spMkLst>
        </pc:spChg>
        <pc:spChg chg="ord">
          <ac:chgData name="hanghhust@gmail.com" userId="S::urn:spo:guest#hanghhust@gmail.com::" providerId="AD" clId="Web-{1F7AAC07-453C-3229-526A-1C776FBBCA83}" dt="2023-10-02T17:03:43.998" v="125"/>
          <ac:spMkLst>
            <pc:docMk/>
            <pc:sldMk cId="35570735" sldId="373"/>
            <ac:spMk id="17" creationId="{65B28AAF-8A36-36F4-003D-4A1FCD1650E8}"/>
          </ac:spMkLst>
        </pc:spChg>
        <pc:spChg chg="add del">
          <ac:chgData name="hanghhust@gmail.com" userId="S::urn:spo:guest#hanghhust@gmail.com::" providerId="AD" clId="Web-{1F7AAC07-453C-3229-526A-1C776FBBCA83}" dt="2023-10-02T17:02:49.762" v="92"/>
          <ac:spMkLst>
            <pc:docMk/>
            <pc:sldMk cId="35570735" sldId="373"/>
            <ac:spMk id="18" creationId="{96CD7F76-E889-09CC-7D9F-7645919DC6B5}"/>
          </ac:spMkLst>
        </pc:spChg>
        <pc:spChg chg="del">
          <ac:chgData name="hanghhust@gmail.com" userId="S::urn:spo:guest#hanghhust@gmail.com::" providerId="AD" clId="Web-{1F7AAC07-453C-3229-526A-1C776FBBCA83}" dt="2023-10-02T17:02:47.699" v="42"/>
          <ac:spMkLst>
            <pc:docMk/>
            <pc:sldMk cId="35570735" sldId="373"/>
            <ac:spMk id="20" creationId="{193DEAE7-DC55-3D95-9B4A-B3F01C382751}"/>
          </ac:spMkLst>
        </pc:spChg>
        <pc:spChg chg="add del">
          <ac:chgData name="hanghhust@gmail.com" userId="S::urn:spo:guest#hanghhust@gmail.com::" providerId="AD" clId="Web-{1F7AAC07-453C-3229-526A-1C776FBBCA83}" dt="2023-10-02T17:02:49.762" v="91"/>
          <ac:spMkLst>
            <pc:docMk/>
            <pc:sldMk cId="35570735" sldId="373"/>
            <ac:spMk id="21" creationId="{5482F725-A191-3D4E-12B3-BDEF18F8E2B8}"/>
          </ac:spMkLst>
        </pc:spChg>
        <pc:spChg chg="del">
          <ac:chgData name="hanghhust@gmail.com" userId="S::urn:spo:guest#hanghhust@gmail.com::" providerId="AD" clId="Web-{1F7AAC07-453C-3229-526A-1C776FBBCA83}" dt="2023-10-02T17:02:47.699" v="27"/>
          <ac:spMkLst>
            <pc:docMk/>
            <pc:sldMk cId="35570735" sldId="373"/>
            <ac:spMk id="23" creationId="{2530AECB-4578-AC3F-F41E-CFE6726F8B99}"/>
          </ac:spMkLst>
        </pc:spChg>
        <pc:spChg chg="del">
          <ac:chgData name="hanghhust@gmail.com" userId="S::urn:spo:guest#hanghhust@gmail.com::" providerId="AD" clId="Web-{1F7AAC07-453C-3229-526A-1C776FBBCA83}" dt="2023-10-02T17:02:47.699" v="41"/>
          <ac:spMkLst>
            <pc:docMk/>
            <pc:sldMk cId="35570735" sldId="373"/>
            <ac:spMk id="25" creationId="{3D853F2F-6A49-A8E5-6EA6-7834813A14D2}"/>
          </ac:spMkLst>
        </pc:spChg>
        <pc:spChg chg="add del">
          <ac:chgData name="hanghhust@gmail.com" userId="S::urn:spo:guest#hanghhust@gmail.com::" providerId="AD" clId="Web-{1F7AAC07-453C-3229-526A-1C776FBBCA83}" dt="2023-10-02T17:02:49.762" v="90"/>
          <ac:spMkLst>
            <pc:docMk/>
            <pc:sldMk cId="35570735" sldId="373"/>
            <ac:spMk id="26" creationId="{D1EA7633-9014-2C07-2201-D44C9EBBB908}"/>
          </ac:spMkLst>
        </pc:spChg>
        <pc:spChg chg="add del">
          <ac:chgData name="hanghhust@gmail.com" userId="S::urn:spo:guest#hanghhust@gmail.com::" providerId="AD" clId="Web-{1F7AAC07-453C-3229-526A-1C776FBBCA83}" dt="2023-10-02T17:02:49.762" v="89"/>
          <ac:spMkLst>
            <pc:docMk/>
            <pc:sldMk cId="35570735" sldId="373"/>
            <ac:spMk id="28" creationId="{CB37AA1B-2A7A-E31F-8504-93E7E934A47B}"/>
          </ac:spMkLst>
        </pc:spChg>
        <pc:spChg chg="del mod">
          <ac:chgData name="hanghhust@gmail.com" userId="S::urn:spo:guest#hanghhust@gmail.com::" providerId="AD" clId="Web-{1F7AAC07-453C-3229-526A-1C776FBBCA83}" dt="2023-10-02T17:02:47.699" v="26"/>
          <ac:spMkLst>
            <pc:docMk/>
            <pc:sldMk cId="35570735" sldId="373"/>
            <ac:spMk id="29" creationId="{28DE8D46-27C6-3666-A426-E90928E92C81}"/>
          </ac:spMkLst>
        </pc:spChg>
        <pc:spChg chg="del">
          <ac:chgData name="hanghhust@gmail.com" userId="S::urn:spo:guest#hanghhust@gmail.com::" providerId="AD" clId="Web-{1F7AAC07-453C-3229-526A-1C776FBBCA83}" dt="2023-10-02T17:02:47.699" v="40"/>
          <ac:spMkLst>
            <pc:docMk/>
            <pc:sldMk cId="35570735" sldId="373"/>
            <ac:spMk id="30" creationId="{E0208537-5DC6-5563-27C2-E7171C045C40}"/>
          </ac:spMkLst>
        </pc:spChg>
        <pc:spChg chg="del">
          <ac:chgData name="hanghhust@gmail.com" userId="S::urn:spo:guest#hanghhust@gmail.com::" providerId="AD" clId="Web-{1F7AAC07-453C-3229-526A-1C776FBBCA83}" dt="2023-10-02T17:02:47.699" v="39"/>
          <ac:spMkLst>
            <pc:docMk/>
            <pc:sldMk cId="35570735" sldId="373"/>
            <ac:spMk id="32" creationId="{9023891E-5653-924B-7CAC-899EB7E833D1}"/>
          </ac:spMkLst>
        </pc:spChg>
        <pc:spChg chg="add del">
          <ac:chgData name="hanghhust@gmail.com" userId="S::urn:spo:guest#hanghhust@gmail.com::" providerId="AD" clId="Web-{1F7AAC07-453C-3229-526A-1C776FBBCA83}" dt="2023-10-02T17:02:49.762" v="88"/>
          <ac:spMkLst>
            <pc:docMk/>
            <pc:sldMk cId="35570735" sldId="373"/>
            <ac:spMk id="34" creationId="{0D0AF69C-0477-332F-DAF4-465D86867233}"/>
          </ac:spMkLst>
        </pc:spChg>
        <pc:spChg chg="add del">
          <ac:chgData name="hanghhust@gmail.com" userId="S::urn:spo:guest#hanghhust@gmail.com::" providerId="AD" clId="Web-{1F7AAC07-453C-3229-526A-1C776FBBCA83}" dt="2023-10-02T17:02:49.762" v="87"/>
          <ac:spMkLst>
            <pc:docMk/>
            <pc:sldMk cId="35570735" sldId="373"/>
            <ac:spMk id="37" creationId="{DF29091C-B593-21D9-1B81-58FA4231C18D}"/>
          </ac:spMkLst>
        </pc:spChg>
        <pc:spChg chg="add del">
          <ac:chgData name="hanghhust@gmail.com" userId="S::urn:spo:guest#hanghhust@gmail.com::" providerId="AD" clId="Web-{1F7AAC07-453C-3229-526A-1C776FBBCA83}" dt="2023-10-02T17:02:49.762" v="86"/>
          <ac:spMkLst>
            <pc:docMk/>
            <pc:sldMk cId="35570735" sldId="373"/>
            <ac:spMk id="40" creationId="{7D3E57EC-73C9-A55A-2EE9-26AB1C865FAC}"/>
          </ac:spMkLst>
        </pc:spChg>
        <pc:spChg chg="add del">
          <ac:chgData name="hanghhust@gmail.com" userId="S::urn:spo:guest#hanghhust@gmail.com::" providerId="AD" clId="Web-{1F7AAC07-453C-3229-526A-1C776FBBCA83}" dt="2023-10-02T17:02:49.762" v="85"/>
          <ac:spMkLst>
            <pc:docMk/>
            <pc:sldMk cId="35570735" sldId="373"/>
            <ac:spMk id="43" creationId="{63A02486-20BA-8377-6639-030A0950D86D}"/>
          </ac:spMkLst>
        </pc:spChg>
        <pc:spChg chg="del">
          <ac:chgData name="hanghhust@gmail.com" userId="S::urn:spo:guest#hanghhust@gmail.com::" providerId="AD" clId="Web-{1F7AAC07-453C-3229-526A-1C776FBBCA83}" dt="2023-10-02T17:02:47.699" v="38"/>
          <ac:spMkLst>
            <pc:docMk/>
            <pc:sldMk cId="35570735" sldId="373"/>
            <ac:spMk id="45" creationId="{88EDECCB-ABF3-344B-3784-62F781FB6322}"/>
          </ac:spMkLst>
        </pc:spChg>
        <pc:spChg chg="add del">
          <ac:chgData name="hanghhust@gmail.com" userId="S::urn:spo:guest#hanghhust@gmail.com::" providerId="AD" clId="Web-{1F7AAC07-453C-3229-526A-1C776FBBCA83}" dt="2023-10-02T17:02:49.762" v="84"/>
          <ac:spMkLst>
            <pc:docMk/>
            <pc:sldMk cId="35570735" sldId="373"/>
            <ac:spMk id="47" creationId="{738997C4-7B42-E2EA-6FAE-4B419029F0BA}"/>
          </ac:spMkLst>
        </pc:spChg>
        <pc:spChg chg="del">
          <ac:chgData name="hanghhust@gmail.com" userId="S::urn:spo:guest#hanghhust@gmail.com::" providerId="AD" clId="Web-{1F7AAC07-453C-3229-526A-1C776FBBCA83}" dt="2023-10-02T17:02:47.699" v="37"/>
          <ac:spMkLst>
            <pc:docMk/>
            <pc:sldMk cId="35570735" sldId="373"/>
            <ac:spMk id="49" creationId="{45984FE3-7AFE-82CD-6252-9A045271D05C}"/>
          </ac:spMkLst>
        </pc:spChg>
        <pc:spChg chg="del">
          <ac:chgData name="hanghhust@gmail.com" userId="S::urn:spo:guest#hanghhust@gmail.com::" providerId="AD" clId="Web-{1F7AAC07-453C-3229-526A-1C776FBBCA83}" dt="2023-10-02T17:02:47.699" v="36"/>
          <ac:spMkLst>
            <pc:docMk/>
            <pc:sldMk cId="35570735" sldId="373"/>
            <ac:spMk id="50" creationId="{7FEC9A71-C1ED-B4FB-A3B8-243483CC278A}"/>
          </ac:spMkLst>
        </pc:spChg>
        <pc:spChg chg="del">
          <ac:chgData name="hanghhust@gmail.com" userId="S::urn:spo:guest#hanghhust@gmail.com::" providerId="AD" clId="Web-{1F7AAC07-453C-3229-526A-1C776FBBCA83}" dt="2023-10-02T17:02:47.699" v="35"/>
          <ac:spMkLst>
            <pc:docMk/>
            <pc:sldMk cId="35570735" sldId="373"/>
            <ac:spMk id="51" creationId="{0D1798DD-7D10-CC7B-F62B-110808995945}"/>
          </ac:spMkLst>
        </pc:spChg>
        <pc:spChg chg="add del">
          <ac:chgData name="hanghhust@gmail.com" userId="S::urn:spo:guest#hanghhust@gmail.com::" providerId="AD" clId="Web-{1F7AAC07-453C-3229-526A-1C776FBBCA83}" dt="2023-10-02T17:02:49.762" v="83"/>
          <ac:spMkLst>
            <pc:docMk/>
            <pc:sldMk cId="35570735" sldId="373"/>
            <ac:spMk id="53" creationId="{24921CBA-0F10-8694-A8C2-E76265EE538B}"/>
          </ac:spMkLst>
        </pc:spChg>
        <pc:spChg chg="add del">
          <ac:chgData name="hanghhust@gmail.com" userId="S::urn:spo:guest#hanghhust@gmail.com::" providerId="AD" clId="Web-{1F7AAC07-453C-3229-526A-1C776FBBCA83}" dt="2023-10-02T17:02:49.762" v="82"/>
          <ac:spMkLst>
            <pc:docMk/>
            <pc:sldMk cId="35570735" sldId="373"/>
            <ac:spMk id="57" creationId="{572BC2DD-B624-18D3-9FAC-8B6E61BC907D}"/>
          </ac:spMkLst>
        </pc:spChg>
        <pc:spChg chg="add del">
          <ac:chgData name="hanghhust@gmail.com" userId="S::urn:spo:guest#hanghhust@gmail.com::" providerId="AD" clId="Web-{1F7AAC07-453C-3229-526A-1C776FBBCA83}" dt="2023-10-02T17:02:49.762" v="81"/>
          <ac:spMkLst>
            <pc:docMk/>
            <pc:sldMk cId="35570735" sldId="373"/>
            <ac:spMk id="59" creationId="{205D7DF5-6170-450B-954A-7F0E73DAE99D}"/>
          </ac:spMkLst>
        </pc:spChg>
        <pc:spChg chg="del">
          <ac:chgData name="hanghhust@gmail.com" userId="S::urn:spo:guest#hanghhust@gmail.com::" providerId="AD" clId="Web-{1F7AAC07-453C-3229-526A-1C776FBBCA83}" dt="2023-10-02T17:02:47.699" v="34"/>
          <ac:spMkLst>
            <pc:docMk/>
            <pc:sldMk cId="35570735" sldId="373"/>
            <ac:spMk id="61" creationId="{C0D4F8FC-AC19-9984-3C93-4231AE7DD186}"/>
          </ac:spMkLst>
        </pc:spChg>
        <pc:spChg chg="del">
          <ac:chgData name="hanghhust@gmail.com" userId="S::urn:spo:guest#hanghhust@gmail.com::" providerId="AD" clId="Web-{1F7AAC07-453C-3229-526A-1C776FBBCA83}" dt="2023-10-02T17:02:47.699" v="33"/>
          <ac:spMkLst>
            <pc:docMk/>
            <pc:sldMk cId="35570735" sldId="373"/>
            <ac:spMk id="62" creationId="{30B7A377-E6AD-1A3D-D169-AC199974C505}"/>
          </ac:spMkLst>
        </pc:spChg>
        <pc:spChg chg="add del">
          <ac:chgData name="hanghhust@gmail.com" userId="S::urn:spo:guest#hanghhust@gmail.com::" providerId="AD" clId="Web-{1F7AAC07-453C-3229-526A-1C776FBBCA83}" dt="2023-10-02T17:02:49.762" v="80"/>
          <ac:spMkLst>
            <pc:docMk/>
            <pc:sldMk cId="35570735" sldId="373"/>
            <ac:spMk id="64" creationId="{26D74A3E-CA81-F979-EBE7-F393FB0D7904}"/>
          </ac:spMkLst>
        </pc:spChg>
        <pc:spChg chg="add del">
          <ac:chgData name="hanghhust@gmail.com" userId="S::urn:spo:guest#hanghhust@gmail.com::" providerId="AD" clId="Web-{1F7AAC07-453C-3229-526A-1C776FBBCA83}" dt="2023-10-02T17:02:49.762" v="79"/>
          <ac:spMkLst>
            <pc:docMk/>
            <pc:sldMk cId="35570735" sldId="373"/>
            <ac:spMk id="66" creationId="{CCDD3680-FF0D-02C4-EFC3-831E339F5A35}"/>
          </ac:spMkLst>
        </pc:spChg>
        <pc:spChg chg="del mod topLvl">
          <ac:chgData name="hanghhust@gmail.com" userId="S::urn:spo:guest#hanghhust@gmail.com::" providerId="AD" clId="Web-{1F7AAC07-453C-3229-526A-1C776FBBCA83}" dt="2023-10-02T17:02:47.699" v="20"/>
          <ac:spMkLst>
            <pc:docMk/>
            <pc:sldMk cId="35570735" sldId="373"/>
            <ac:spMk id="75" creationId="{40AC6208-A11A-9258-F91E-5D68362C159C}"/>
          </ac:spMkLst>
        </pc:spChg>
        <pc:spChg chg="del topLvl">
          <ac:chgData name="hanghhust@gmail.com" userId="S::urn:spo:guest#hanghhust@gmail.com::" providerId="AD" clId="Web-{1F7AAC07-453C-3229-526A-1C776FBBCA83}" dt="2023-10-02T17:02:47.699" v="19"/>
          <ac:spMkLst>
            <pc:docMk/>
            <pc:sldMk cId="35570735" sldId="373"/>
            <ac:spMk id="79" creationId="{7035A428-6565-D1D9-4CEB-4097EB0EB9D6}"/>
          </ac:spMkLst>
        </pc:spChg>
        <pc:spChg chg="del topLvl">
          <ac:chgData name="hanghhust@gmail.com" userId="S::urn:spo:guest#hanghhust@gmail.com::" providerId="AD" clId="Web-{1F7AAC07-453C-3229-526A-1C776FBBCA83}" dt="2023-10-02T17:02:47.699" v="18"/>
          <ac:spMkLst>
            <pc:docMk/>
            <pc:sldMk cId="35570735" sldId="373"/>
            <ac:spMk id="84" creationId="{E9494E05-9C4D-02FE-EB88-3AEA3CFBBEE8}"/>
          </ac:spMkLst>
        </pc:spChg>
        <pc:spChg chg="add del">
          <ac:chgData name="hanghhust@gmail.com" userId="S::urn:spo:guest#hanghhust@gmail.com::" providerId="AD" clId="Web-{1F7AAC07-453C-3229-526A-1C776FBBCA83}" dt="2023-10-02T17:02:49.762" v="75"/>
          <ac:spMkLst>
            <pc:docMk/>
            <pc:sldMk cId="35570735" sldId="373"/>
            <ac:spMk id="103" creationId="{C7EBDDE4-A059-37B7-5C96-CD8B00668DD1}"/>
          </ac:spMkLst>
        </pc:spChg>
        <pc:spChg chg="add del">
          <ac:chgData name="hanghhust@gmail.com" userId="S::urn:spo:guest#hanghhust@gmail.com::" providerId="AD" clId="Web-{1F7AAC07-453C-3229-526A-1C776FBBCA83}" dt="2023-10-02T17:02:49.762" v="74"/>
          <ac:spMkLst>
            <pc:docMk/>
            <pc:sldMk cId="35570735" sldId="373"/>
            <ac:spMk id="105" creationId="{B44CAA33-9648-29E0-D63D-DBFC975E8B55}"/>
          </ac:spMkLst>
        </pc:spChg>
        <pc:spChg chg="add del">
          <ac:chgData name="hanghhust@gmail.com" userId="S::urn:spo:guest#hanghhust@gmail.com::" providerId="AD" clId="Web-{1F7AAC07-453C-3229-526A-1C776FBBCA83}" dt="2023-10-02T17:02:49.762" v="73"/>
          <ac:spMkLst>
            <pc:docMk/>
            <pc:sldMk cId="35570735" sldId="373"/>
            <ac:spMk id="107" creationId="{7769C291-743B-7A19-8AF5-D846AE7CAC48}"/>
          </ac:spMkLst>
        </pc:spChg>
        <pc:spChg chg="add del">
          <ac:chgData name="hanghhust@gmail.com" userId="S::urn:spo:guest#hanghhust@gmail.com::" providerId="AD" clId="Web-{1F7AAC07-453C-3229-526A-1C776FBBCA83}" dt="2023-10-02T17:02:49.762" v="72"/>
          <ac:spMkLst>
            <pc:docMk/>
            <pc:sldMk cId="35570735" sldId="373"/>
            <ac:spMk id="109" creationId="{4576D603-3A63-0E4B-DE64-F5F081AD9F89}"/>
          </ac:spMkLst>
        </pc:spChg>
        <pc:spChg chg="del">
          <ac:chgData name="hanghhust@gmail.com" userId="S::urn:spo:guest#hanghhust@gmail.com::" providerId="AD" clId="Web-{1F7AAC07-453C-3229-526A-1C776FBBCA83}" dt="2023-10-02T17:02:47.699" v="25"/>
          <ac:spMkLst>
            <pc:docMk/>
            <pc:sldMk cId="35570735" sldId="373"/>
            <ac:spMk id="110" creationId="{A9141C37-6604-14FB-DD7A-13B974B5D744}"/>
          </ac:spMkLst>
        </pc:spChg>
        <pc:spChg chg="add del">
          <ac:chgData name="hanghhust@gmail.com" userId="S::urn:spo:guest#hanghhust@gmail.com::" providerId="AD" clId="Web-{1F7AAC07-453C-3229-526A-1C776FBBCA83}" dt="2023-10-02T17:02:49.762" v="70"/>
          <ac:spMkLst>
            <pc:docMk/>
            <pc:sldMk cId="35570735" sldId="373"/>
            <ac:spMk id="120" creationId="{63A3E5E9-DD7D-2DC1-79D4-7D473A4F5795}"/>
          </ac:spMkLst>
        </pc:spChg>
        <pc:spChg chg="del">
          <ac:chgData name="hanghhust@gmail.com" userId="S::urn:spo:guest#hanghhust@gmail.com::" providerId="AD" clId="Web-{1F7AAC07-453C-3229-526A-1C776FBBCA83}" dt="2023-10-02T16:57:43.550" v="6"/>
          <ac:spMkLst>
            <pc:docMk/>
            <pc:sldMk cId="35570735" sldId="373"/>
            <ac:spMk id="125" creationId="{E913D30D-BE2A-60FC-4787-E37E14C97F61}"/>
          </ac:spMkLst>
        </pc:spChg>
        <pc:spChg chg="del">
          <ac:chgData name="hanghhust@gmail.com" userId="S::urn:spo:guest#hanghhust@gmail.com::" providerId="AD" clId="Web-{1F7AAC07-453C-3229-526A-1C776FBBCA83}" dt="2023-10-02T17:02:47.699" v="32"/>
          <ac:spMkLst>
            <pc:docMk/>
            <pc:sldMk cId="35570735" sldId="373"/>
            <ac:spMk id="127" creationId="{FBF4FB1F-5069-102C-5179-93BCDA609226}"/>
          </ac:spMkLst>
        </pc:spChg>
        <pc:spChg chg="del">
          <ac:chgData name="hanghhust@gmail.com" userId="S::urn:spo:guest#hanghhust@gmail.com::" providerId="AD" clId="Web-{1F7AAC07-453C-3229-526A-1C776FBBCA83}" dt="2023-10-02T17:02:47.699" v="31"/>
          <ac:spMkLst>
            <pc:docMk/>
            <pc:sldMk cId="35570735" sldId="373"/>
            <ac:spMk id="134" creationId="{5B8AB97A-0196-BE50-5A3E-1C70CBB65E0C}"/>
          </ac:spMkLst>
        </pc:spChg>
        <pc:spChg chg="add ord">
          <ac:chgData name="hanghhust@gmail.com" userId="S::urn:spo:guest#hanghhust@gmail.com::" providerId="AD" clId="Web-{1F7AAC07-453C-3229-526A-1C776FBBCA83}" dt="2023-10-02T17:03:03.075" v="118"/>
          <ac:spMkLst>
            <pc:docMk/>
            <pc:sldMk cId="35570735" sldId="373"/>
            <ac:spMk id="143" creationId="{AEDA8913-51DE-9CEE-5D97-21A703F0A244}"/>
          </ac:spMkLst>
        </pc:spChg>
        <pc:spChg chg="mod">
          <ac:chgData name="hanghhust@gmail.com" userId="S::urn:spo:guest#hanghhust@gmail.com::" providerId="AD" clId="Web-{1F7AAC07-453C-3229-526A-1C776FBBCA83}" dt="2023-10-02T16:57:38.847" v="5" actId="20577"/>
          <ac:spMkLst>
            <pc:docMk/>
            <pc:sldMk cId="35570735" sldId="373"/>
            <ac:spMk id="145" creationId="{CBB131F7-4EAE-6933-B730-037854622279}"/>
          </ac:spMkLst>
        </pc:spChg>
        <pc:spChg chg="add ord">
          <ac:chgData name="hanghhust@gmail.com" userId="S::urn:spo:guest#hanghhust@gmail.com::" providerId="AD" clId="Web-{1F7AAC07-453C-3229-526A-1C776FBBCA83}" dt="2023-10-02T17:03:08.668" v="119"/>
          <ac:spMkLst>
            <pc:docMk/>
            <pc:sldMk cId="35570735" sldId="373"/>
            <ac:spMk id="146" creationId="{8035FD16-2D57-B7EB-D2C9-06026B9C53F3}"/>
          </ac:spMkLst>
        </pc:spChg>
        <pc:spChg chg="add ord">
          <ac:chgData name="hanghhust@gmail.com" userId="S::urn:spo:guest#hanghhust@gmail.com::" providerId="AD" clId="Web-{1F7AAC07-453C-3229-526A-1C776FBBCA83}" dt="2023-10-02T17:03:13.637" v="120"/>
          <ac:spMkLst>
            <pc:docMk/>
            <pc:sldMk cId="35570735" sldId="373"/>
            <ac:spMk id="148" creationId="{F2015385-3879-C7C0-2CC5-7F5BF829BDD0}"/>
          </ac:spMkLst>
        </pc:spChg>
        <pc:spChg chg="add ord">
          <ac:chgData name="hanghhust@gmail.com" userId="S::urn:spo:guest#hanghhust@gmail.com::" providerId="AD" clId="Web-{1F7AAC07-453C-3229-526A-1C776FBBCA83}" dt="2023-10-02T17:03:18.356" v="121"/>
          <ac:spMkLst>
            <pc:docMk/>
            <pc:sldMk cId="35570735" sldId="373"/>
            <ac:spMk id="150" creationId="{FBEBEFB6-2A07-B219-16CA-C207FE140848}"/>
          </ac:spMkLst>
        </pc:spChg>
        <pc:spChg chg="add ord">
          <ac:chgData name="hanghhust@gmail.com" userId="S::urn:spo:guest#hanghhust@gmail.com::" providerId="AD" clId="Web-{1F7AAC07-453C-3229-526A-1C776FBBCA83}" dt="2023-10-02T17:03:22.544" v="122"/>
          <ac:spMkLst>
            <pc:docMk/>
            <pc:sldMk cId="35570735" sldId="373"/>
            <ac:spMk id="152" creationId="{F9220849-7089-4230-63EC-CD65AEB31E13}"/>
          </ac:spMkLst>
        </pc:spChg>
        <pc:spChg chg="add ord">
          <ac:chgData name="hanghhust@gmail.com" userId="S::urn:spo:guest#hanghhust@gmail.com::" providerId="AD" clId="Web-{1F7AAC07-453C-3229-526A-1C776FBBCA83}" dt="2023-10-02T17:03:30.669" v="123"/>
          <ac:spMkLst>
            <pc:docMk/>
            <pc:sldMk cId="35570735" sldId="373"/>
            <ac:spMk id="154" creationId="{76FE9112-496E-CEBF-5EDB-59C4CAFD30AB}"/>
          </ac:spMkLst>
        </pc:spChg>
        <pc:spChg chg="add ord">
          <ac:chgData name="hanghhust@gmail.com" userId="S::urn:spo:guest#hanghhust@gmail.com::" providerId="AD" clId="Web-{1F7AAC07-453C-3229-526A-1C776FBBCA83}" dt="2023-10-02T17:03:39.497" v="124"/>
          <ac:spMkLst>
            <pc:docMk/>
            <pc:sldMk cId="35570735" sldId="373"/>
            <ac:spMk id="156" creationId="{B7380D73-0DD9-DC78-58A6-9362CE812C58}"/>
          </ac:spMkLst>
        </pc:spChg>
        <pc:spChg chg="add">
          <ac:chgData name="hanghhust@gmail.com" userId="S::urn:spo:guest#hanghhust@gmail.com::" providerId="AD" clId="Web-{1F7AAC07-453C-3229-526A-1C776FBBCA83}" dt="2023-10-02T17:02:54.340" v="101"/>
          <ac:spMkLst>
            <pc:docMk/>
            <pc:sldMk cId="35570735" sldId="373"/>
            <ac:spMk id="158" creationId="{BB0F0470-FA11-42A3-22A0-76F914B476CB}"/>
          </ac:spMkLst>
        </pc:spChg>
        <pc:spChg chg="del">
          <ac:chgData name="hanghhust@gmail.com" userId="S::urn:spo:guest#hanghhust@gmail.com::" providerId="AD" clId="Web-{1F7AAC07-453C-3229-526A-1C776FBBCA83}" dt="2023-10-02T17:02:47.699" v="23"/>
          <ac:spMkLst>
            <pc:docMk/>
            <pc:sldMk cId="35570735" sldId="373"/>
            <ac:spMk id="160" creationId="{2BEC3C83-3477-0D3A-851B-EE3214E65E9B}"/>
          </ac:spMkLst>
        </pc:spChg>
        <pc:spChg chg="del topLvl">
          <ac:chgData name="hanghhust@gmail.com" userId="S::urn:spo:guest#hanghhust@gmail.com::" providerId="AD" clId="Web-{1F7AAC07-453C-3229-526A-1C776FBBCA83}" dt="2023-10-02T17:02:47.699" v="16"/>
          <ac:spMkLst>
            <pc:docMk/>
            <pc:sldMk cId="35570735" sldId="373"/>
            <ac:spMk id="162" creationId="{DA9E27F1-B00F-F719-7F86-2060BD3CA24F}"/>
          </ac:spMkLst>
        </pc:spChg>
        <pc:spChg chg="del topLvl">
          <ac:chgData name="hanghhust@gmail.com" userId="S::urn:spo:guest#hanghhust@gmail.com::" providerId="AD" clId="Web-{1F7AAC07-453C-3229-526A-1C776FBBCA83}" dt="2023-10-02T17:02:47.699" v="15"/>
          <ac:spMkLst>
            <pc:docMk/>
            <pc:sldMk cId="35570735" sldId="373"/>
            <ac:spMk id="163" creationId="{7CADF30C-4281-947F-751F-C787339B50C5}"/>
          </ac:spMkLst>
        </pc:spChg>
        <pc:spChg chg="add">
          <ac:chgData name="hanghhust@gmail.com" userId="S::urn:spo:guest#hanghhust@gmail.com::" providerId="AD" clId="Web-{1F7AAC07-453C-3229-526A-1C776FBBCA83}" dt="2023-10-02T17:02:54.356" v="102"/>
          <ac:spMkLst>
            <pc:docMk/>
            <pc:sldMk cId="35570735" sldId="373"/>
            <ac:spMk id="165" creationId="{E7265D70-46F5-B201-223D-C71F750BC521}"/>
          </ac:spMkLst>
        </pc:spChg>
        <pc:spChg chg="add">
          <ac:chgData name="hanghhust@gmail.com" userId="S::urn:spo:guest#hanghhust@gmail.com::" providerId="AD" clId="Web-{1F7AAC07-453C-3229-526A-1C776FBBCA83}" dt="2023-10-02T17:02:54.371" v="103"/>
          <ac:spMkLst>
            <pc:docMk/>
            <pc:sldMk cId="35570735" sldId="373"/>
            <ac:spMk id="168" creationId="{3831AF4F-2630-AD20-48F4-F4E53BC5A225}"/>
          </ac:spMkLst>
        </pc:spChg>
        <pc:spChg chg="add">
          <ac:chgData name="hanghhust@gmail.com" userId="S::urn:spo:guest#hanghhust@gmail.com::" providerId="AD" clId="Web-{1F7AAC07-453C-3229-526A-1C776FBBCA83}" dt="2023-10-02T17:02:54.392" v="104"/>
          <ac:spMkLst>
            <pc:docMk/>
            <pc:sldMk cId="35570735" sldId="373"/>
            <ac:spMk id="170" creationId="{81681764-5029-E178-8DD5-46F128410FF4}"/>
          </ac:spMkLst>
        </pc:spChg>
        <pc:spChg chg="add">
          <ac:chgData name="hanghhust@gmail.com" userId="S::urn:spo:guest#hanghhust@gmail.com::" providerId="AD" clId="Web-{1F7AAC07-453C-3229-526A-1C776FBBCA83}" dt="2023-10-02T17:02:54.402" v="105"/>
          <ac:spMkLst>
            <pc:docMk/>
            <pc:sldMk cId="35570735" sldId="373"/>
            <ac:spMk id="172" creationId="{3E381846-D7D8-42AC-9BF5-46053E26672C}"/>
          </ac:spMkLst>
        </pc:spChg>
        <pc:spChg chg="add">
          <ac:chgData name="hanghhust@gmail.com" userId="S::urn:spo:guest#hanghhust@gmail.com::" providerId="AD" clId="Web-{1F7AAC07-453C-3229-526A-1C776FBBCA83}" dt="2023-10-02T17:02:54.402" v="106"/>
          <ac:spMkLst>
            <pc:docMk/>
            <pc:sldMk cId="35570735" sldId="373"/>
            <ac:spMk id="174" creationId="{76175776-F8F3-A1BE-5E60-1B4E917E09DE}"/>
          </ac:spMkLst>
        </pc:spChg>
        <pc:spChg chg="add">
          <ac:chgData name="hanghhust@gmail.com" userId="S::urn:spo:guest#hanghhust@gmail.com::" providerId="AD" clId="Web-{1F7AAC07-453C-3229-526A-1C776FBBCA83}" dt="2023-10-02T17:02:54.418" v="107"/>
          <ac:spMkLst>
            <pc:docMk/>
            <pc:sldMk cId="35570735" sldId="373"/>
            <ac:spMk id="176" creationId="{F953E9FD-DEC7-FB6D-E98A-3FC03D64456D}"/>
          </ac:spMkLst>
        </pc:spChg>
        <pc:spChg chg="del topLvl">
          <ac:chgData name="hanghhust@gmail.com" userId="S::urn:spo:guest#hanghhust@gmail.com::" providerId="AD" clId="Web-{1F7AAC07-453C-3229-526A-1C776FBBCA83}" dt="2023-10-02T17:02:47.699" v="11"/>
          <ac:spMkLst>
            <pc:docMk/>
            <pc:sldMk cId="35570735" sldId="373"/>
            <ac:spMk id="192" creationId="{DDCB6512-5319-5653-2447-871FB09A9F43}"/>
          </ac:spMkLst>
        </pc:spChg>
        <pc:spChg chg="add">
          <ac:chgData name="hanghhust@gmail.com" userId="S::urn:spo:guest#hanghhust@gmail.com::" providerId="AD" clId="Web-{1F7AAC07-453C-3229-526A-1C776FBBCA83}" dt="2023-10-02T17:02:54.543" v="111"/>
          <ac:spMkLst>
            <pc:docMk/>
            <pc:sldMk cId="35570735" sldId="373"/>
            <ac:spMk id="210" creationId="{820E10D8-340E-CC82-C59A-D23DB7A0D157}"/>
          </ac:spMkLst>
        </pc:spChg>
        <pc:spChg chg="add">
          <ac:chgData name="hanghhust@gmail.com" userId="S::urn:spo:guest#hanghhust@gmail.com::" providerId="AD" clId="Web-{1F7AAC07-453C-3229-526A-1C776FBBCA83}" dt="2023-10-02T17:02:54.559" v="112"/>
          <ac:spMkLst>
            <pc:docMk/>
            <pc:sldMk cId="35570735" sldId="373"/>
            <ac:spMk id="212" creationId="{268C2D3B-FC7B-FA31-3C41-E041ABA0F431}"/>
          </ac:spMkLst>
        </pc:spChg>
        <pc:spChg chg="add">
          <ac:chgData name="hanghhust@gmail.com" userId="S::urn:spo:guest#hanghhust@gmail.com::" providerId="AD" clId="Web-{1F7AAC07-453C-3229-526A-1C776FBBCA83}" dt="2023-10-02T17:02:54.590" v="113"/>
          <ac:spMkLst>
            <pc:docMk/>
            <pc:sldMk cId="35570735" sldId="373"/>
            <ac:spMk id="214" creationId="{31CE5F4B-77C9-6873-01DD-C446B8C6FB91}"/>
          </ac:spMkLst>
        </pc:spChg>
        <pc:spChg chg="add">
          <ac:chgData name="hanghhust@gmail.com" userId="S::urn:spo:guest#hanghhust@gmail.com::" providerId="AD" clId="Web-{1F7AAC07-453C-3229-526A-1C776FBBCA83}" dt="2023-10-02T17:02:54.621" v="114"/>
          <ac:spMkLst>
            <pc:docMk/>
            <pc:sldMk cId="35570735" sldId="373"/>
            <ac:spMk id="216" creationId="{DC7D27CF-4AD8-62D1-74D9-B3C9CF6D4519}"/>
          </ac:spMkLst>
        </pc:spChg>
        <pc:spChg chg="add">
          <ac:chgData name="hanghhust@gmail.com" userId="S::urn:spo:guest#hanghhust@gmail.com::" providerId="AD" clId="Web-{1F7AAC07-453C-3229-526A-1C776FBBCA83}" dt="2023-10-02T17:02:54.699" v="116"/>
          <ac:spMkLst>
            <pc:docMk/>
            <pc:sldMk cId="35570735" sldId="373"/>
            <ac:spMk id="225" creationId="{42D2B325-BE14-7F32-08ED-398509F87C3F}"/>
          </ac:spMkLst>
        </pc:spChg>
        <pc:grpChg chg="del">
          <ac:chgData name="hanghhust@gmail.com" userId="S::urn:spo:guest#hanghhust@gmail.com::" providerId="AD" clId="Web-{1F7AAC07-453C-3229-526A-1C776FBBCA83}" dt="2023-10-02T17:02:47.699" v="29"/>
          <ac:grpSpMkLst>
            <pc:docMk/>
            <pc:sldMk cId="35570735" sldId="373"/>
            <ac:grpSpMk id="2" creationId="{99C0980A-12AD-DFBD-58BD-00A368603E12}"/>
          </ac:grpSpMkLst>
        </pc:grpChg>
        <pc:grpChg chg="del">
          <ac:chgData name="hanghhust@gmail.com" userId="S::urn:spo:guest#hanghhust@gmail.com::" providerId="AD" clId="Web-{1F7AAC07-453C-3229-526A-1C776FBBCA83}" dt="2023-10-02T17:00:20.898" v="9"/>
          <ac:grpSpMkLst>
            <pc:docMk/>
            <pc:sldMk cId="35570735" sldId="373"/>
            <ac:grpSpMk id="12" creationId="{4C1862A1-F8A4-6163-336B-2D9DC0388B95}"/>
          </ac:grpSpMkLst>
        </pc:grpChg>
        <pc:grpChg chg="del">
          <ac:chgData name="hanghhust@gmail.com" userId="S::urn:spo:guest#hanghhust@gmail.com::" providerId="AD" clId="Web-{1F7AAC07-453C-3229-526A-1C776FBBCA83}" dt="2023-10-02T17:02:47.699" v="24"/>
          <ac:grpSpMkLst>
            <pc:docMk/>
            <pc:sldMk cId="35570735" sldId="373"/>
            <ac:grpSpMk id="15" creationId="{CAA2C108-080A-EB8B-FB78-F568EB344892}"/>
          </ac:grpSpMkLst>
        </pc:grpChg>
        <pc:grpChg chg="add del">
          <ac:chgData name="hanghhust@gmail.com" userId="S::urn:spo:guest#hanghhust@gmail.com::" providerId="AD" clId="Web-{1F7AAC07-453C-3229-526A-1C776FBBCA83}" dt="2023-10-02T17:02:49.762" v="78"/>
          <ac:grpSpMkLst>
            <pc:docMk/>
            <pc:sldMk cId="35570735" sldId="373"/>
            <ac:grpSpMk id="77" creationId="{D89473F4-CE3E-1E39-EEAF-347F236923C1}"/>
          </ac:grpSpMkLst>
        </pc:grpChg>
        <pc:grpChg chg="add del">
          <ac:chgData name="hanghhust@gmail.com" userId="S::urn:spo:guest#hanghhust@gmail.com::" providerId="AD" clId="Web-{1F7AAC07-453C-3229-526A-1C776FBBCA83}" dt="2023-10-02T17:02:49.762" v="77"/>
          <ac:grpSpMkLst>
            <pc:docMk/>
            <pc:sldMk cId="35570735" sldId="373"/>
            <ac:grpSpMk id="90" creationId="{E40C67C0-BA6A-27EF-D8B1-F7424E72FF2D}"/>
          </ac:grpSpMkLst>
        </pc:grpChg>
        <pc:grpChg chg="add del">
          <ac:chgData name="hanghhust@gmail.com" userId="S::urn:spo:guest#hanghhust@gmail.com::" providerId="AD" clId="Web-{1F7AAC07-453C-3229-526A-1C776FBBCA83}" dt="2023-10-02T17:02:49.762" v="76"/>
          <ac:grpSpMkLst>
            <pc:docMk/>
            <pc:sldMk cId="35570735" sldId="373"/>
            <ac:grpSpMk id="101" creationId="{211A3590-8057-F0A1-4A68-3B0E8BA1B56F}"/>
          </ac:grpSpMkLst>
        </pc:grpChg>
        <pc:grpChg chg="add del">
          <ac:chgData name="hanghhust@gmail.com" userId="S::urn:spo:guest#hanghhust@gmail.com::" providerId="AD" clId="Web-{1F7AAC07-453C-3229-526A-1C776FBBCA83}" dt="2023-10-02T17:02:49.762" v="71"/>
          <ac:grpSpMkLst>
            <pc:docMk/>
            <pc:sldMk cId="35570735" sldId="373"/>
            <ac:grpSpMk id="118" creationId="{5C1DB795-A355-F0E6-C2E1-011E2348E02D}"/>
          </ac:grpSpMkLst>
        </pc:grpChg>
        <pc:grpChg chg="add del">
          <ac:chgData name="hanghhust@gmail.com" userId="S::urn:spo:guest#hanghhust@gmail.com::" providerId="AD" clId="Web-{1F7AAC07-453C-3229-526A-1C776FBBCA83}" dt="2023-10-02T17:02:49.762" v="69"/>
          <ac:grpSpMkLst>
            <pc:docMk/>
            <pc:sldMk cId="35570735" sldId="373"/>
            <ac:grpSpMk id="140" creationId="{4B087C15-A50D-F5DC-18B6-5FAFC2A3F80C}"/>
          </ac:grpSpMkLst>
        </pc:grpChg>
        <pc:grpChg chg="del">
          <ac:chgData name="hanghhust@gmail.com" userId="S::urn:spo:guest#hanghhust@gmail.com::" providerId="AD" clId="Web-{1F7AAC07-453C-3229-526A-1C776FBBCA83}" dt="2023-10-02T17:02:47.699" v="30"/>
          <ac:grpSpMkLst>
            <pc:docMk/>
            <pc:sldMk cId="35570735" sldId="373"/>
            <ac:grpSpMk id="182" creationId="{DC21F988-BEAB-6406-4E84-8C939B04F354}"/>
          </ac:grpSpMkLst>
        </pc:grpChg>
        <pc:grpChg chg="del">
          <ac:chgData name="hanghhust@gmail.com" userId="S::urn:spo:guest#hanghhust@gmail.com::" providerId="AD" clId="Web-{1F7AAC07-453C-3229-526A-1C776FBBCA83}" dt="2023-10-02T17:02:52.965" v="93"/>
          <ac:grpSpMkLst>
            <pc:docMk/>
            <pc:sldMk cId="35570735" sldId="373"/>
            <ac:grpSpMk id="183" creationId="{F02CB51E-E5AC-DA18-3B68-ADEFC1EC294C}"/>
          </ac:grpSpMkLst>
        </pc:grpChg>
        <pc:grpChg chg="add">
          <ac:chgData name="hanghhust@gmail.com" userId="S::urn:spo:guest#hanghhust@gmail.com::" providerId="AD" clId="Web-{1F7AAC07-453C-3229-526A-1C776FBBCA83}" dt="2023-10-02T17:02:54.465" v="108"/>
          <ac:grpSpMkLst>
            <pc:docMk/>
            <pc:sldMk cId="35570735" sldId="373"/>
            <ac:grpSpMk id="189" creationId="{58194910-DB72-5E54-CB8D-5D7A2EEB9B6D}"/>
          </ac:grpSpMkLst>
        </pc:grpChg>
        <pc:grpChg chg="add">
          <ac:chgData name="hanghhust@gmail.com" userId="S::urn:spo:guest#hanghhust@gmail.com::" providerId="AD" clId="Web-{1F7AAC07-453C-3229-526A-1C776FBBCA83}" dt="2023-10-02T17:02:54.496" v="109"/>
          <ac:grpSpMkLst>
            <pc:docMk/>
            <pc:sldMk cId="35570735" sldId="373"/>
            <ac:grpSpMk id="200" creationId="{2105288B-42F9-86E9-73E0-2950F848F8A4}"/>
          </ac:grpSpMkLst>
        </pc:grpChg>
        <pc:grpChg chg="add">
          <ac:chgData name="hanghhust@gmail.com" userId="S::urn:spo:guest#hanghhust@gmail.com::" providerId="AD" clId="Web-{1F7AAC07-453C-3229-526A-1C776FBBCA83}" dt="2023-10-02T17:02:54.527" v="110"/>
          <ac:grpSpMkLst>
            <pc:docMk/>
            <pc:sldMk cId="35570735" sldId="373"/>
            <ac:grpSpMk id="208" creationId="{BC8E6C97-9D6E-4DBB-730D-66F8538354EE}"/>
          </ac:grpSpMkLst>
        </pc:grpChg>
        <pc:grpChg chg="add">
          <ac:chgData name="hanghhust@gmail.com" userId="S::urn:spo:guest#hanghhust@gmail.com::" providerId="AD" clId="Web-{1F7AAC07-453C-3229-526A-1C776FBBCA83}" dt="2023-10-02T17:02:54.668" v="115"/>
          <ac:grpSpMkLst>
            <pc:docMk/>
            <pc:sldMk cId="35570735" sldId="373"/>
            <ac:grpSpMk id="223" creationId="{A0EFB0F5-090B-C7A6-8150-A253D29068B0}"/>
          </ac:grpSpMkLst>
        </pc:grpChg>
        <pc:grpChg chg="add">
          <ac:chgData name="hanghhust@gmail.com" userId="S::urn:spo:guest#hanghhust@gmail.com::" providerId="AD" clId="Web-{1F7AAC07-453C-3229-526A-1C776FBBCA83}" dt="2023-10-02T17:02:54.778" v="117"/>
          <ac:grpSpMkLst>
            <pc:docMk/>
            <pc:sldMk cId="35570735" sldId="373"/>
            <ac:grpSpMk id="239" creationId="{0ABAFA17-C950-9453-F635-E6997E69E8BF}"/>
          </ac:grpSpMkLst>
        </pc:grpChg>
        <pc:cxnChg chg="del topLvl">
          <ac:chgData name="hanghhust@gmail.com" userId="S::urn:spo:guest#hanghhust@gmail.com::" providerId="AD" clId="Web-{1F7AAC07-453C-3229-526A-1C776FBBCA83}" dt="2023-10-02T17:02:47.699" v="22"/>
          <ac:cxnSpMkLst>
            <pc:docMk/>
            <pc:sldMk cId="35570735" sldId="373"/>
            <ac:cxnSpMk id="33" creationId="{BA2BBCCD-1797-840C-0687-3E0534156F39}"/>
          </ac:cxnSpMkLst>
        </pc:cxnChg>
        <pc:cxnChg chg="del topLvl">
          <ac:chgData name="hanghhust@gmail.com" userId="S::urn:spo:guest#hanghhust@gmail.com::" providerId="AD" clId="Web-{1F7AAC07-453C-3229-526A-1C776FBBCA83}" dt="2023-10-02T17:02:47.699" v="21"/>
          <ac:cxnSpMkLst>
            <pc:docMk/>
            <pc:sldMk cId="35570735" sldId="373"/>
            <ac:cxnSpMk id="35" creationId="{39E68750-60A3-ABE0-9412-76AB59353408}"/>
          </ac:cxnSpMkLst>
        </pc:cxnChg>
        <pc:cxnChg chg="del">
          <ac:chgData name="hanghhust@gmail.com" userId="S::urn:spo:guest#hanghhust@gmail.com::" providerId="AD" clId="Web-{1F7AAC07-453C-3229-526A-1C776FBBCA83}" dt="2023-10-02T16:57:50.441" v="7"/>
          <ac:cxnSpMkLst>
            <pc:docMk/>
            <pc:sldMk cId="35570735" sldId="373"/>
            <ac:cxnSpMk id="122" creationId="{E4D1048F-EDC7-A321-09B4-C5EAD02B4ED5}"/>
          </ac:cxnSpMkLst>
        </pc:cxnChg>
        <pc:cxnChg chg="mod">
          <ac:chgData name="hanghhust@gmail.com" userId="S::urn:spo:guest#hanghhust@gmail.com::" providerId="AD" clId="Web-{1F7AAC07-453C-3229-526A-1C776FBBCA83}" dt="2023-10-02T17:02:49.762" v="69"/>
          <ac:cxnSpMkLst>
            <pc:docMk/>
            <pc:sldMk cId="35570735" sldId="373"/>
            <ac:cxnSpMk id="123" creationId="{AC20B778-36B6-E543-5F0A-5459F3D85AA6}"/>
          </ac:cxnSpMkLst>
        </pc:cxnChg>
        <pc:cxnChg chg="mod">
          <ac:chgData name="hanghhust@gmail.com" userId="S::urn:spo:guest#hanghhust@gmail.com::" providerId="AD" clId="Web-{1F7AAC07-453C-3229-526A-1C776FBBCA83}" dt="2023-10-02T17:02:49.762" v="69"/>
          <ac:cxnSpMkLst>
            <pc:docMk/>
            <pc:sldMk cId="35570735" sldId="373"/>
            <ac:cxnSpMk id="131" creationId="{F1E46F38-D0F8-8BA4-8B12-51E506677D10}"/>
          </ac:cxnSpMkLst>
        </pc:cxnChg>
        <pc:cxnChg chg="del topLvl">
          <ac:chgData name="hanghhust@gmail.com" userId="S::urn:spo:guest#hanghhust@gmail.com::" providerId="AD" clId="Web-{1F7AAC07-453C-3229-526A-1C776FBBCA83}" dt="2023-10-02T17:02:47.699" v="17"/>
          <ac:cxnSpMkLst>
            <pc:docMk/>
            <pc:sldMk cId="35570735" sldId="373"/>
            <ac:cxnSpMk id="161" creationId="{E1C842B3-EFE8-DB8F-F6EE-18C27E07DB4D}"/>
          </ac:cxnSpMkLst>
        </pc:cxnChg>
        <pc:cxnChg chg="del topLvl">
          <ac:chgData name="hanghhust@gmail.com" userId="S::urn:spo:guest#hanghhust@gmail.com::" providerId="AD" clId="Web-{1F7AAC07-453C-3229-526A-1C776FBBCA83}" dt="2023-10-02T17:02:47.699" v="14"/>
          <ac:cxnSpMkLst>
            <pc:docMk/>
            <pc:sldMk cId="35570735" sldId="373"/>
            <ac:cxnSpMk id="164" creationId="{10DD5752-1FF9-1D88-79D2-B110DA4CFE15}"/>
          </ac:cxnSpMkLst>
        </pc:cxnChg>
        <pc:cxnChg chg="del topLvl">
          <ac:chgData name="hanghhust@gmail.com" userId="S::urn:spo:guest#hanghhust@gmail.com::" providerId="AD" clId="Web-{1F7AAC07-453C-3229-526A-1C776FBBCA83}" dt="2023-10-02T17:02:47.699" v="13"/>
          <ac:cxnSpMkLst>
            <pc:docMk/>
            <pc:sldMk cId="35570735" sldId="373"/>
            <ac:cxnSpMk id="166" creationId="{15ADCC1B-A9ED-07DE-5F17-D03A473100DF}"/>
          </ac:cxnSpMkLst>
        </pc:cxnChg>
        <pc:cxnChg chg="del topLvl">
          <ac:chgData name="hanghhust@gmail.com" userId="S::urn:spo:guest#hanghhust@gmail.com::" providerId="AD" clId="Web-{1F7AAC07-453C-3229-526A-1C776FBBCA83}" dt="2023-10-02T17:02:47.699" v="12"/>
          <ac:cxnSpMkLst>
            <pc:docMk/>
            <pc:sldMk cId="35570735" sldId="373"/>
            <ac:cxnSpMk id="191" creationId="{4D7ED843-D026-ECE0-5198-D7AAC1217081}"/>
          </ac:cxnSpMkLst>
        </pc:cxnChg>
      </pc:sldChg>
      <pc:sldChg chg="add">
        <pc:chgData name="hanghhust@gmail.com" userId="S::urn:spo:guest#hanghhust@gmail.com::" providerId="AD" clId="Web-{1F7AAC07-453C-3229-526A-1C776FBBCA83}" dt="2023-10-02T17:02:30.699" v="10"/>
        <pc:sldMkLst>
          <pc:docMk/>
          <pc:sldMk cId="559738532" sldId="381"/>
        </pc:sldMkLst>
      </pc:sldChg>
    </pc:docChg>
  </pc:docChgLst>
  <pc:docChgLst>
    <pc:chgData name="hanghhust@gmail.com" userId="S::urn:spo:guest#hanghhust@gmail.com::" providerId="AD" clId="Web-{065BE3CC-2E0D-489B-8C0E-9D5D60689BE5}"/>
    <pc:docChg chg="addSld delSld modSld">
      <pc:chgData name="hanghhust@gmail.com" userId="S::urn:spo:guest#hanghhust@gmail.com::" providerId="AD" clId="Web-{065BE3CC-2E0D-489B-8C0E-9D5D60689BE5}" dt="2023-09-24T11:14:59.913" v="37"/>
      <pc:docMkLst>
        <pc:docMk/>
      </pc:docMkLst>
      <pc:sldChg chg="del">
        <pc:chgData name="hanghhust@gmail.com" userId="S::urn:spo:guest#hanghhust@gmail.com::" providerId="AD" clId="Web-{065BE3CC-2E0D-489B-8C0E-9D5D60689BE5}" dt="2023-09-24T10:53:11.909" v="9"/>
        <pc:sldMkLst>
          <pc:docMk/>
          <pc:sldMk cId="3870001881" sldId="260"/>
        </pc:sldMkLst>
      </pc:sldChg>
      <pc:sldChg chg="del">
        <pc:chgData name="hanghhust@gmail.com" userId="S::urn:spo:guest#hanghhust@gmail.com::" providerId="AD" clId="Web-{065BE3CC-2E0D-489B-8C0E-9D5D60689BE5}" dt="2023-09-24T10:58:59.200" v="12"/>
        <pc:sldMkLst>
          <pc:docMk/>
          <pc:sldMk cId="3284714465" sldId="274"/>
        </pc:sldMkLst>
      </pc:sldChg>
      <pc:sldChg chg="del">
        <pc:chgData name="hanghhust@gmail.com" userId="S::urn:spo:guest#hanghhust@gmail.com::" providerId="AD" clId="Web-{065BE3CC-2E0D-489B-8C0E-9D5D60689BE5}" dt="2023-09-24T11:14:59.913" v="37"/>
        <pc:sldMkLst>
          <pc:docMk/>
          <pc:sldMk cId="703539478" sldId="275"/>
        </pc:sldMkLst>
      </pc:sldChg>
      <pc:sldChg chg="del">
        <pc:chgData name="hanghhust@gmail.com" userId="S::urn:spo:guest#hanghhust@gmail.com::" providerId="AD" clId="Web-{065BE3CC-2E0D-489B-8C0E-9D5D60689BE5}" dt="2023-09-24T11:06:00.414" v="16"/>
        <pc:sldMkLst>
          <pc:docMk/>
          <pc:sldMk cId="2408412031" sldId="276"/>
        </pc:sldMkLst>
      </pc:sldChg>
      <pc:sldChg chg="del">
        <pc:chgData name="hanghhust@gmail.com" userId="S::urn:spo:guest#hanghhust@gmail.com::" providerId="AD" clId="Web-{065BE3CC-2E0D-489B-8C0E-9D5D60689BE5}" dt="2023-09-24T11:09:41.530" v="21"/>
        <pc:sldMkLst>
          <pc:docMk/>
          <pc:sldMk cId="1818963378" sldId="277"/>
        </pc:sldMkLst>
      </pc:sldChg>
      <pc:sldChg chg="del">
        <pc:chgData name="hanghhust@gmail.com" userId="S::urn:spo:guest#hanghhust@gmail.com::" providerId="AD" clId="Web-{065BE3CC-2E0D-489B-8C0E-9D5D60689BE5}" dt="2023-09-24T11:11:21.720" v="26"/>
        <pc:sldMkLst>
          <pc:docMk/>
          <pc:sldMk cId="876974993" sldId="278"/>
        </pc:sldMkLst>
      </pc:sldChg>
      <pc:sldChg chg="del">
        <pc:chgData name="hanghhust@gmail.com" userId="S::urn:spo:guest#hanghhust@gmail.com::" providerId="AD" clId="Web-{065BE3CC-2E0D-489B-8C0E-9D5D60689BE5}" dt="2023-09-24T10:36:04.241" v="8"/>
        <pc:sldMkLst>
          <pc:docMk/>
          <pc:sldMk cId="1133055350" sldId="279"/>
        </pc:sldMkLst>
      </pc:sldChg>
      <pc:sldChg chg="delSp">
        <pc:chgData name="hanghhust@gmail.com" userId="S::urn:spo:guest#hanghhust@gmail.com::" providerId="AD" clId="Web-{065BE3CC-2E0D-489B-8C0E-9D5D60689BE5}" dt="2023-09-24T11:11:30.455" v="27"/>
        <pc:sldMkLst>
          <pc:docMk/>
          <pc:sldMk cId="2708514018" sldId="281"/>
        </pc:sldMkLst>
        <pc:picChg chg="del">
          <ac:chgData name="hanghhust@gmail.com" userId="S::urn:spo:guest#hanghhust@gmail.com::" providerId="AD" clId="Web-{065BE3CC-2E0D-489B-8C0E-9D5D60689BE5}" dt="2023-09-24T11:11:30.455" v="27"/>
          <ac:picMkLst>
            <pc:docMk/>
            <pc:sldMk cId="2708514018" sldId="281"/>
            <ac:picMk id="3" creationId="{DCDE3BED-DD6E-2481-1022-803603CE7677}"/>
          </ac:picMkLst>
        </pc:picChg>
      </pc:sldChg>
      <pc:sldChg chg="del">
        <pc:chgData name="hanghhust@gmail.com" userId="S::urn:spo:guest#hanghhust@gmail.com::" providerId="AD" clId="Web-{065BE3CC-2E0D-489B-8C0E-9D5D60689BE5}" dt="2023-09-24T11:14:59.913" v="36"/>
        <pc:sldMkLst>
          <pc:docMk/>
          <pc:sldMk cId="4070412215" sldId="282"/>
        </pc:sldMkLst>
      </pc:sldChg>
      <pc:sldChg chg="del">
        <pc:chgData name="hanghhust@gmail.com" userId="S::urn:spo:guest#hanghhust@gmail.com::" providerId="AD" clId="Web-{065BE3CC-2E0D-489B-8C0E-9D5D60689BE5}" dt="2023-09-24T11:14:59.913" v="35"/>
        <pc:sldMkLst>
          <pc:docMk/>
          <pc:sldMk cId="3174881180" sldId="283"/>
        </pc:sldMkLst>
      </pc:sldChg>
      <pc:sldChg chg="del">
        <pc:chgData name="hanghhust@gmail.com" userId="S::urn:spo:guest#hanghhust@gmail.com::" providerId="AD" clId="Web-{065BE3CC-2E0D-489B-8C0E-9D5D60689BE5}" dt="2023-09-24T11:14:59.913" v="34"/>
        <pc:sldMkLst>
          <pc:docMk/>
          <pc:sldMk cId="149389928" sldId="284"/>
        </pc:sldMkLst>
      </pc:sldChg>
      <pc:sldChg chg="del">
        <pc:chgData name="hanghhust@gmail.com" userId="S::urn:spo:guest#hanghhust@gmail.com::" providerId="AD" clId="Web-{065BE3CC-2E0D-489B-8C0E-9D5D60689BE5}" dt="2023-09-24T11:14:59.913" v="33"/>
        <pc:sldMkLst>
          <pc:docMk/>
          <pc:sldMk cId="3678068122" sldId="285"/>
        </pc:sldMkLst>
      </pc:sldChg>
      <pc:sldChg chg="modSp">
        <pc:chgData name="hanghhust@gmail.com" userId="S::urn:spo:guest#hanghhust@gmail.com::" providerId="AD" clId="Web-{065BE3CC-2E0D-489B-8C0E-9D5D60689BE5}" dt="2023-09-24T10:33:32.190" v="6" actId="14100"/>
        <pc:sldMkLst>
          <pc:docMk/>
          <pc:sldMk cId="2032940439" sldId="296"/>
        </pc:sldMkLst>
        <pc:cxnChg chg="mod">
          <ac:chgData name="hanghhust@gmail.com" userId="S::urn:spo:guest#hanghhust@gmail.com::" providerId="AD" clId="Web-{065BE3CC-2E0D-489B-8C0E-9D5D60689BE5}" dt="2023-09-24T10:33:32.190" v="6" actId="14100"/>
          <ac:cxnSpMkLst>
            <pc:docMk/>
            <pc:sldMk cId="2032940439" sldId="296"/>
            <ac:cxnSpMk id="83" creationId="{C931CA9D-CF1F-D4EB-82A8-CB0CE1176E82}"/>
          </ac:cxnSpMkLst>
        </pc:cxnChg>
      </pc:sldChg>
      <pc:sldChg chg="add">
        <pc:chgData name="hanghhust@gmail.com" userId="S::urn:spo:guest#hanghhust@gmail.com::" providerId="AD" clId="Web-{065BE3CC-2E0D-489B-8C0E-9D5D60689BE5}" dt="2023-09-24T10:31:32.718" v="0"/>
        <pc:sldMkLst>
          <pc:docMk/>
          <pc:sldMk cId="1677003540" sldId="311"/>
        </pc:sldMkLst>
      </pc:sldChg>
      <pc:sldChg chg="add">
        <pc:chgData name="hanghhust@gmail.com" userId="S::urn:spo:guest#hanghhust@gmail.com::" providerId="AD" clId="Web-{065BE3CC-2E0D-489B-8C0E-9D5D60689BE5}" dt="2023-09-24T10:31:41.515" v="1"/>
        <pc:sldMkLst>
          <pc:docMk/>
          <pc:sldMk cId="2773939211" sldId="312"/>
        </pc:sldMkLst>
      </pc:sldChg>
      <pc:sldChg chg="add modAnim">
        <pc:chgData name="hanghhust@gmail.com" userId="S::urn:spo:guest#hanghhust@gmail.com::" providerId="AD" clId="Web-{065BE3CC-2E0D-489B-8C0E-9D5D60689BE5}" dt="2023-09-24T10:35:15.364" v="7"/>
        <pc:sldMkLst>
          <pc:docMk/>
          <pc:sldMk cId="397392934" sldId="313"/>
        </pc:sldMkLst>
      </pc:sldChg>
      <pc:sldChg chg="add">
        <pc:chgData name="hanghhust@gmail.com" userId="S::urn:spo:guest#hanghhust@gmail.com::" providerId="AD" clId="Web-{065BE3CC-2E0D-489B-8C0E-9D5D60689BE5}" dt="2023-09-24T10:31:51.734" v="3"/>
        <pc:sldMkLst>
          <pc:docMk/>
          <pc:sldMk cId="3131181101" sldId="314"/>
        </pc:sldMkLst>
      </pc:sldChg>
      <pc:sldChg chg="add">
        <pc:chgData name="hanghhust@gmail.com" userId="S::urn:spo:guest#hanghhust@gmail.com::" providerId="AD" clId="Web-{065BE3CC-2E0D-489B-8C0E-9D5D60689BE5}" dt="2023-09-24T10:31:58.187" v="4"/>
        <pc:sldMkLst>
          <pc:docMk/>
          <pc:sldMk cId="2423961781" sldId="315"/>
        </pc:sldMkLst>
      </pc:sldChg>
      <pc:sldChg chg="add">
        <pc:chgData name="hanghhust@gmail.com" userId="S::urn:spo:guest#hanghhust@gmail.com::" providerId="AD" clId="Web-{065BE3CC-2E0D-489B-8C0E-9D5D60689BE5}" dt="2023-09-24T10:32:03.953" v="5"/>
        <pc:sldMkLst>
          <pc:docMk/>
          <pc:sldMk cId="1810929173" sldId="316"/>
        </pc:sldMkLst>
      </pc:sldChg>
      <pc:sldChg chg="del">
        <pc:chgData name="hanghhust@gmail.com" userId="S::urn:spo:guest#hanghhust@gmail.com::" providerId="AD" clId="Web-{065BE3CC-2E0D-489B-8C0E-9D5D60689BE5}" dt="2023-09-24T11:05:49.180" v="14"/>
        <pc:sldMkLst>
          <pc:docMk/>
          <pc:sldMk cId="1676110873" sldId="317"/>
        </pc:sldMkLst>
      </pc:sldChg>
      <pc:sldChg chg="del">
        <pc:chgData name="hanghhust@gmail.com" userId="S::urn:spo:guest#hanghhust@gmail.com::" providerId="AD" clId="Web-{065BE3CC-2E0D-489B-8C0E-9D5D60689BE5}" dt="2023-09-24T10:53:21.784" v="11"/>
        <pc:sldMkLst>
          <pc:docMk/>
          <pc:sldMk cId="993574283" sldId="318"/>
        </pc:sldMkLst>
      </pc:sldChg>
      <pc:sldChg chg="add del">
        <pc:chgData name="hanghhust@gmail.com" userId="S::urn:spo:guest#hanghhust@gmail.com::" providerId="AD" clId="Web-{065BE3CC-2E0D-489B-8C0E-9D5D60689BE5}" dt="2023-09-24T11:09:29.061" v="18"/>
        <pc:sldMkLst>
          <pc:docMk/>
          <pc:sldMk cId="1134748417" sldId="319"/>
        </pc:sldMkLst>
      </pc:sldChg>
      <pc:sldChg chg="add del">
        <pc:chgData name="hanghhust@gmail.com" userId="S::urn:spo:guest#hanghhust@gmail.com::" providerId="AD" clId="Web-{065BE3CC-2E0D-489B-8C0E-9D5D60689BE5}" dt="2023-09-24T11:09:34.030" v="19"/>
        <pc:sldMkLst>
          <pc:docMk/>
          <pc:sldMk cId="548805996" sldId="320"/>
        </pc:sldMkLst>
      </pc:sldChg>
      <pc:sldChg chg="add del">
        <pc:chgData name="hanghhust@gmail.com" userId="S::urn:spo:guest#hanghhust@gmail.com::" providerId="AD" clId="Web-{065BE3CC-2E0D-489B-8C0E-9D5D60689BE5}" dt="2023-09-24T11:09:37.170" v="20"/>
        <pc:sldMkLst>
          <pc:docMk/>
          <pc:sldMk cId="2776978779" sldId="321"/>
        </pc:sldMkLst>
      </pc:sldChg>
      <pc:sldChg chg="add">
        <pc:chgData name="hanghhust@gmail.com" userId="S::urn:spo:guest#hanghhust@gmail.com::" providerId="AD" clId="Web-{065BE3CC-2E0D-489B-8C0E-9D5D60689BE5}" dt="2023-09-24T11:09:21.795" v="17"/>
        <pc:sldMkLst>
          <pc:docMk/>
          <pc:sldMk cId="1694499361" sldId="322"/>
        </pc:sldMkLst>
      </pc:sldChg>
      <pc:sldChg chg="add">
        <pc:chgData name="hanghhust@gmail.com" userId="S::urn:spo:guest#hanghhust@gmail.com::" providerId="AD" clId="Web-{065BE3CC-2E0D-489B-8C0E-9D5D60689BE5}" dt="2023-09-24T11:09:49.905" v="22"/>
        <pc:sldMkLst>
          <pc:docMk/>
          <pc:sldMk cId="1928166330" sldId="323"/>
        </pc:sldMkLst>
      </pc:sldChg>
      <pc:sldChg chg="add">
        <pc:chgData name="hanghhust@gmail.com" userId="S::urn:spo:guest#hanghhust@gmail.com::" providerId="AD" clId="Web-{065BE3CC-2E0D-489B-8C0E-9D5D60689BE5}" dt="2023-09-24T11:09:55.765" v="23"/>
        <pc:sldMkLst>
          <pc:docMk/>
          <pc:sldMk cId="2806800155" sldId="324"/>
        </pc:sldMkLst>
      </pc:sldChg>
      <pc:sldChg chg="add">
        <pc:chgData name="hanghhust@gmail.com" userId="S::urn:spo:guest#hanghhust@gmail.com::" providerId="AD" clId="Web-{065BE3CC-2E0D-489B-8C0E-9D5D60689BE5}" dt="2023-09-24T11:10:01.233" v="24"/>
        <pc:sldMkLst>
          <pc:docMk/>
          <pc:sldMk cId="1437575827" sldId="325"/>
        </pc:sldMkLst>
      </pc:sldChg>
      <pc:sldChg chg="add">
        <pc:chgData name="hanghhust@gmail.com" userId="S::urn:spo:guest#hanghhust@gmail.com::" providerId="AD" clId="Web-{065BE3CC-2E0D-489B-8C0E-9D5D60689BE5}" dt="2023-09-24T11:11:13.001" v="25"/>
        <pc:sldMkLst>
          <pc:docMk/>
          <pc:sldMk cId="2802412808" sldId="326"/>
        </pc:sldMkLst>
      </pc:sldChg>
      <pc:sldChg chg="add">
        <pc:chgData name="hanghhust@gmail.com" userId="S::urn:spo:guest#hanghhust@gmail.com::" providerId="AD" clId="Web-{065BE3CC-2E0D-489B-8C0E-9D5D60689BE5}" dt="2023-09-24T11:14:37.100" v="28"/>
        <pc:sldMkLst>
          <pc:docMk/>
          <pc:sldMk cId="3536584789" sldId="327"/>
        </pc:sldMkLst>
      </pc:sldChg>
      <pc:sldChg chg="add">
        <pc:chgData name="hanghhust@gmail.com" userId="S::urn:spo:guest#hanghhust@gmail.com::" providerId="AD" clId="Web-{065BE3CC-2E0D-489B-8C0E-9D5D60689BE5}" dt="2023-09-24T11:14:37.163" v="29"/>
        <pc:sldMkLst>
          <pc:docMk/>
          <pc:sldMk cId="149172289" sldId="328"/>
        </pc:sldMkLst>
      </pc:sldChg>
      <pc:sldChg chg="add">
        <pc:chgData name="hanghhust@gmail.com" userId="S::urn:spo:guest#hanghhust@gmail.com::" providerId="AD" clId="Web-{065BE3CC-2E0D-489B-8C0E-9D5D60689BE5}" dt="2023-09-24T11:14:37.241" v="30"/>
        <pc:sldMkLst>
          <pc:docMk/>
          <pc:sldMk cId="3368483593" sldId="329"/>
        </pc:sldMkLst>
      </pc:sldChg>
      <pc:sldChg chg="add">
        <pc:chgData name="hanghhust@gmail.com" userId="S::urn:spo:guest#hanghhust@gmail.com::" providerId="AD" clId="Web-{065BE3CC-2E0D-489B-8C0E-9D5D60689BE5}" dt="2023-09-24T11:14:37.303" v="31"/>
        <pc:sldMkLst>
          <pc:docMk/>
          <pc:sldMk cId="1372936962" sldId="330"/>
        </pc:sldMkLst>
      </pc:sldChg>
      <pc:sldChg chg="add">
        <pc:chgData name="hanghhust@gmail.com" userId="S::urn:spo:guest#hanghhust@gmail.com::" providerId="AD" clId="Web-{065BE3CC-2E0D-489B-8C0E-9D5D60689BE5}" dt="2023-09-24T11:14:37.366" v="32"/>
        <pc:sldMkLst>
          <pc:docMk/>
          <pc:sldMk cId="1692802538" sldId="331"/>
        </pc:sldMkLst>
      </pc:sldChg>
    </pc:docChg>
  </pc:docChgLst>
  <pc:docChgLst>
    <pc:chgData name="hui.lu1111@gmail.com" userId="S::urn:spo:guest#hui.lu1111@gmail.com::" providerId="AD" clId="Web-{FD61B5C5-C3AE-3A78-1886-DE6CA613DC27}"/>
    <pc:docChg chg="modSld">
      <pc:chgData name="hui.lu1111@gmail.com" userId="S::urn:spo:guest#hui.lu1111@gmail.com::" providerId="AD" clId="Web-{FD61B5C5-C3AE-3A78-1886-DE6CA613DC27}" dt="2023-09-18T03:03:04.275" v="40" actId="1076"/>
      <pc:docMkLst>
        <pc:docMk/>
      </pc:docMkLst>
      <pc:sldChg chg="modSp">
        <pc:chgData name="hui.lu1111@gmail.com" userId="S::urn:spo:guest#hui.lu1111@gmail.com::" providerId="AD" clId="Web-{FD61B5C5-C3AE-3A78-1886-DE6CA613DC27}" dt="2023-09-18T03:03:04.275" v="40" actId="1076"/>
        <pc:sldMkLst>
          <pc:docMk/>
          <pc:sldMk cId="3374838651" sldId="257"/>
        </pc:sldMkLst>
        <pc:spChg chg="mod">
          <ac:chgData name="hui.lu1111@gmail.com" userId="S::urn:spo:guest#hui.lu1111@gmail.com::" providerId="AD" clId="Web-{FD61B5C5-C3AE-3A78-1886-DE6CA613DC27}" dt="2023-09-18T03:02:35.977" v="32" actId="1076"/>
          <ac:spMkLst>
            <pc:docMk/>
            <pc:sldMk cId="3374838651" sldId="257"/>
            <ac:spMk id="4" creationId="{6510D552-14DD-0CE3-4205-7B04E0A47E5E}"/>
          </ac:spMkLst>
        </pc:spChg>
        <pc:spChg chg="mod">
          <ac:chgData name="hui.lu1111@gmail.com" userId="S::urn:spo:guest#hui.lu1111@gmail.com::" providerId="AD" clId="Web-{FD61B5C5-C3AE-3A78-1886-DE6CA613DC27}" dt="2023-09-18T03:01:08.302" v="1" actId="14100"/>
          <ac:spMkLst>
            <pc:docMk/>
            <pc:sldMk cId="3374838651" sldId="257"/>
            <ac:spMk id="5" creationId="{34F52F1A-BD45-4BB0-D710-A26438F7413C}"/>
          </ac:spMkLst>
        </pc:spChg>
        <pc:spChg chg="mod">
          <ac:chgData name="hui.lu1111@gmail.com" userId="S::urn:spo:guest#hui.lu1111@gmail.com::" providerId="AD" clId="Web-{FD61B5C5-C3AE-3A78-1886-DE6CA613DC27}" dt="2023-09-18T03:01:28.147" v="6" actId="1076"/>
          <ac:spMkLst>
            <pc:docMk/>
            <pc:sldMk cId="3374838651" sldId="257"/>
            <ac:spMk id="10" creationId="{8DB890E5-9137-8BF1-236E-27B6A7DCB95B}"/>
          </ac:spMkLst>
        </pc:spChg>
        <pc:spChg chg="mod">
          <ac:chgData name="hui.lu1111@gmail.com" userId="S::urn:spo:guest#hui.lu1111@gmail.com::" providerId="AD" clId="Web-{FD61B5C5-C3AE-3A78-1886-DE6CA613DC27}" dt="2023-09-18T03:01:28.147" v="7" actId="1076"/>
          <ac:spMkLst>
            <pc:docMk/>
            <pc:sldMk cId="3374838651" sldId="257"/>
            <ac:spMk id="12" creationId="{BA26A511-BCA7-ACF4-7087-F94511C9ADCD}"/>
          </ac:spMkLst>
        </pc:spChg>
        <pc:spChg chg="mod">
          <ac:chgData name="hui.lu1111@gmail.com" userId="S::urn:spo:guest#hui.lu1111@gmail.com::" providerId="AD" clId="Web-{FD61B5C5-C3AE-3A78-1886-DE6CA613DC27}" dt="2023-09-18T03:01:28.162" v="8" actId="1076"/>
          <ac:spMkLst>
            <pc:docMk/>
            <pc:sldMk cId="3374838651" sldId="257"/>
            <ac:spMk id="13" creationId="{7186F0F6-C2A9-BC15-BA81-AF01092C899D}"/>
          </ac:spMkLst>
        </pc:spChg>
        <pc:spChg chg="mod">
          <ac:chgData name="hui.lu1111@gmail.com" userId="S::urn:spo:guest#hui.lu1111@gmail.com::" providerId="AD" clId="Web-{FD61B5C5-C3AE-3A78-1886-DE6CA613DC27}" dt="2023-09-18T03:01:28.162" v="9" actId="1076"/>
          <ac:spMkLst>
            <pc:docMk/>
            <pc:sldMk cId="3374838651" sldId="257"/>
            <ac:spMk id="14" creationId="{5555CFE7-3C6D-DC9F-240F-45D0EE43ECE2}"/>
          </ac:spMkLst>
        </pc:spChg>
        <pc:spChg chg="mod">
          <ac:chgData name="hui.lu1111@gmail.com" userId="S::urn:spo:guest#hui.lu1111@gmail.com::" providerId="AD" clId="Web-{FD61B5C5-C3AE-3A78-1886-DE6CA613DC27}" dt="2023-09-18T03:01:28.178" v="10" actId="1076"/>
          <ac:spMkLst>
            <pc:docMk/>
            <pc:sldMk cId="3374838651" sldId="257"/>
            <ac:spMk id="15" creationId="{63D498C7-777E-0C68-ADCC-8A0DC06BE1AE}"/>
          </ac:spMkLst>
        </pc:spChg>
        <pc:spChg chg="mod">
          <ac:chgData name="hui.lu1111@gmail.com" userId="S::urn:spo:guest#hui.lu1111@gmail.com::" providerId="AD" clId="Web-{FD61B5C5-C3AE-3A78-1886-DE6CA613DC27}" dt="2023-09-18T03:01:28.194" v="12" actId="1076"/>
          <ac:spMkLst>
            <pc:docMk/>
            <pc:sldMk cId="3374838651" sldId="257"/>
            <ac:spMk id="20" creationId="{CC111ABA-27A0-457F-98D1-7FA97AF09D59}"/>
          </ac:spMkLst>
        </pc:spChg>
        <pc:spChg chg="mod">
          <ac:chgData name="hui.lu1111@gmail.com" userId="S::urn:spo:guest#hui.lu1111@gmail.com::" providerId="AD" clId="Web-{FD61B5C5-C3AE-3A78-1886-DE6CA613DC27}" dt="2023-09-18T03:01:28.225" v="14" actId="1076"/>
          <ac:spMkLst>
            <pc:docMk/>
            <pc:sldMk cId="3374838651" sldId="257"/>
            <ac:spMk id="22" creationId="{948CAF3F-C7A0-0402-634A-B3E38099289F}"/>
          </ac:spMkLst>
        </pc:spChg>
        <pc:spChg chg="mod">
          <ac:chgData name="hui.lu1111@gmail.com" userId="S::urn:spo:guest#hui.lu1111@gmail.com::" providerId="AD" clId="Web-{FD61B5C5-C3AE-3A78-1886-DE6CA613DC27}" dt="2023-09-18T03:01:28.225" v="15" actId="1076"/>
          <ac:spMkLst>
            <pc:docMk/>
            <pc:sldMk cId="3374838651" sldId="257"/>
            <ac:spMk id="23" creationId="{8E4FC8F0-6F11-F316-1E94-3AA97BBF25A1}"/>
          </ac:spMkLst>
        </pc:spChg>
        <pc:spChg chg="mod">
          <ac:chgData name="hui.lu1111@gmail.com" userId="S::urn:spo:guest#hui.lu1111@gmail.com::" providerId="AD" clId="Web-{FD61B5C5-C3AE-3A78-1886-DE6CA613DC27}" dt="2023-09-18T03:01:28.272" v="17" actId="1076"/>
          <ac:spMkLst>
            <pc:docMk/>
            <pc:sldMk cId="3374838651" sldId="257"/>
            <ac:spMk id="26" creationId="{D852117D-E1A3-180F-88DB-374A50F71A37}"/>
          </ac:spMkLst>
        </pc:spChg>
        <pc:spChg chg="mod">
          <ac:chgData name="hui.lu1111@gmail.com" userId="S::urn:spo:guest#hui.lu1111@gmail.com::" providerId="AD" clId="Web-{FD61B5C5-C3AE-3A78-1886-DE6CA613DC27}" dt="2023-09-18T03:02:47.056" v="35" actId="14100"/>
          <ac:spMkLst>
            <pc:docMk/>
            <pc:sldMk cId="3374838651" sldId="257"/>
            <ac:spMk id="29" creationId="{BEF57E03-1985-208B-AA56-D9CDAA971315}"/>
          </ac:spMkLst>
        </pc:spChg>
        <pc:spChg chg="mod">
          <ac:chgData name="hui.lu1111@gmail.com" userId="S::urn:spo:guest#hui.lu1111@gmail.com::" providerId="AD" clId="Web-{FD61B5C5-C3AE-3A78-1886-DE6CA613DC27}" dt="2023-09-18T03:02:22.336" v="28" actId="20577"/>
          <ac:spMkLst>
            <pc:docMk/>
            <pc:sldMk cId="3374838651" sldId="257"/>
            <ac:spMk id="33" creationId="{E87A3088-A067-7D3D-F257-91469B1712D1}"/>
          </ac:spMkLst>
        </pc:spChg>
        <pc:spChg chg="mod">
          <ac:chgData name="hui.lu1111@gmail.com" userId="S::urn:spo:guest#hui.lu1111@gmail.com::" providerId="AD" clId="Web-{FD61B5C5-C3AE-3A78-1886-DE6CA613DC27}" dt="2023-09-18T03:03:04.275" v="40" actId="1076"/>
          <ac:spMkLst>
            <pc:docMk/>
            <pc:sldMk cId="3374838651" sldId="257"/>
            <ac:spMk id="35" creationId="{23B16268-4F03-4FCB-FF28-12A6E381B9EC}"/>
          </ac:spMkLst>
        </pc:spChg>
        <pc:picChg chg="mod">
          <ac:chgData name="hui.lu1111@gmail.com" userId="S::urn:spo:guest#hui.lu1111@gmail.com::" providerId="AD" clId="Web-{FD61B5C5-C3AE-3A78-1886-DE6CA613DC27}" dt="2023-09-18T03:01:28.287" v="18" actId="1076"/>
          <ac:picMkLst>
            <pc:docMk/>
            <pc:sldMk cId="3374838651" sldId="257"/>
            <ac:picMk id="2" creationId="{5C368C1D-B058-00B8-7501-1159057FDB30}"/>
          </ac:picMkLst>
        </pc:picChg>
        <pc:picChg chg="mod">
          <ac:chgData name="hui.lu1111@gmail.com" userId="S::urn:spo:guest#hui.lu1111@gmail.com::" providerId="AD" clId="Web-{FD61B5C5-C3AE-3A78-1886-DE6CA613DC27}" dt="2023-09-18T03:01:52.960" v="24" actId="1076"/>
          <ac:picMkLst>
            <pc:docMk/>
            <pc:sldMk cId="3374838651" sldId="257"/>
            <ac:picMk id="3" creationId="{DFBB5A61-5C85-DADA-5C8C-B8F5C90A0816}"/>
          </ac:picMkLst>
        </pc:picChg>
        <pc:picChg chg="mod">
          <ac:chgData name="hui.lu1111@gmail.com" userId="S::urn:spo:guest#hui.lu1111@gmail.com::" providerId="AD" clId="Web-{FD61B5C5-C3AE-3A78-1886-DE6CA613DC27}" dt="2023-09-18T03:01:28.194" v="11" actId="1076"/>
          <ac:picMkLst>
            <pc:docMk/>
            <pc:sldMk cId="3374838651" sldId="257"/>
            <ac:picMk id="19" creationId="{42012A7E-C3F4-D0E9-3575-1BF8A6D9560B}"/>
          </ac:picMkLst>
        </pc:picChg>
        <pc:picChg chg="mod">
          <ac:chgData name="hui.lu1111@gmail.com" userId="S::urn:spo:guest#hui.lu1111@gmail.com::" providerId="AD" clId="Web-{FD61B5C5-C3AE-3A78-1886-DE6CA613DC27}" dt="2023-09-18T03:01:28.209" v="13" actId="1076"/>
          <ac:picMkLst>
            <pc:docMk/>
            <pc:sldMk cId="3374838651" sldId="257"/>
            <ac:picMk id="21" creationId="{D2C7BCCC-9612-20BA-1605-6FBC9AE43942}"/>
          </ac:picMkLst>
        </pc:picChg>
        <pc:picChg chg="mod">
          <ac:chgData name="hui.lu1111@gmail.com" userId="S::urn:spo:guest#hui.lu1111@gmail.com::" providerId="AD" clId="Web-{FD61B5C5-C3AE-3A78-1886-DE6CA613DC27}" dt="2023-09-18T03:01:28.256" v="16" actId="1076"/>
          <ac:picMkLst>
            <pc:docMk/>
            <pc:sldMk cId="3374838651" sldId="257"/>
            <ac:picMk id="25" creationId="{09F81262-3A45-2D60-2E2B-179A80D567CF}"/>
          </ac:picMkLst>
        </pc:picChg>
      </pc:sldChg>
    </pc:docChg>
  </pc:docChgLst>
  <pc:docChgLst>
    <pc:chgData name="Rao, Jia" userId="20023150-97fb-4995-8cc2-bf7095f159d8" providerId="ADAL" clId="{8C1498D5-B797-3042-8B2B-C9FC7A772A34}"/>
    <pc:docChg chg="undo redo custSel addSld delSld modSld delMainMaster">
      <pc:chgData name="Rao, Jia" userId="20023150-97fb-4995-8cc2-bf7095f159d8" providerId="ADAL" clId="{8C1498D5-B797-3042-8B2B-C9FC7A772A34}" dt="2023-10-20T06:18:37.567" v="24297" actId="20577"/>
      <pc:docMkLst>
        <pc:docMk/>
      </pc:docMkLst>
      <pc:sldChg chg="modNotesTx">
        <pc:chgData name="Rao, Jia" userId="20023150-97fb-4995-8cc2-bf7095f159d8" providerId="ADAL" clId="{8C1498D5-B797-3042-8B2B-C9FC7A772A34}" dt="2023-10-01T15:15:01.736" v="1351" actId="5793"/>
        <pc:sldMkLst>
          <pc:docMk/>
          <pc:sldMk cId="364018401" sldId="256"/>
        </pc:sldMkLst>
      </pc:sldChg>
      <pc:sldChg chg="del">
        <pc:chgData name="Rao, Jia" userId="20023150-97fb-4995-8cc2-bf7095f159d8" providerId="ADAL" clId="{8C1498D5-B797-3042-8B2B-C9FC7A772A34}" dt="2023-10-01T15:05:54.613" v="964" actId="2696"/>
        <pc:sldMkLst>
          <pc:docMk/>
          <pc:sldMk cId="3374838651" sldId="257"/>
        </pc:sldMkLst>
      </pc:sldChg>
      <pc:sldChg chg="add">
        <pc:chgData name="Rao, Jia" userId="20023150-97fb-4995-8cc2-bf7095f159d8" providerId="ADAL" clId="{8C1498D5-B797-3042-8B2B-C9FC7A772A34}" dt="2023-10-01T15:06:15.846" v="966"/>
        <pc:sldMkLst>
          <pc:docMk/>
          <pc:sldMk cId="364230725" sldId="261"/>
        </pc:sldMkLst>
      </pc:sldChg>
      <pc:sldChg chg="del">
        <pc:chgData name="Rao, Jia" userId="20023150-97fb-4995-8cc2-bf7095f159d8" providerId="ADAL" clId="{8C1498D5-B797-3042-8B2B-C9FC7A772A34}" dt="2023-10-01T15:06:09.403" v="965" actId="2696"/>
        <pc:sldMkLst>
          <pc:docMk/>
          <pc:sldMk cId="3408329913" sldId="261"/>
        </pc:sldMkLst>
      </pc:sldChg>
      <pc:sldChg chg="del">
        <pc:chgData name="Rao, Jia" userId="20023150-97fb-4995-8cc2-bf7095f159d8" providerId="ADAL" clId="{8C1498D5-B797-3042-8B2B-C9FC7A772A34}" dt="2023-10-01T15:06:49.877" v="967" actId="2696"/>
        <pc:sldMkLst>
          <pc:docMk/>
          <pc:sldMk cId="3255040233" sldId="264"/>
        </pc:sldMkLst>
      </pc:sldChg>
      <pc:sldChg chg="del">
        <pc:chgData name="Rao, Jia" userId="20023150-97fb-4995-8cc2-bf7095f159d8" providerId="ADAL" clId="{8C1498D5-B797-3042-8B2B-C9FC7A772A34}" dt="2023-10-03T02:49:19.806" v="2084" actId="2696"/>
        <pc:sldMkLst>
          <pc:docMk/>
          <pc:sldMk cId="2817690781" sldId="269"/>
        </pc:sldMkLst>
      </pc:sldChg>
      <pc:sldChg chg="add">
        <pc:chgData name="Rao, Jia" userId="20023150-97fb-4995-8cc2-bf7095f159d8" providerId="ADAL" clId="{8C1498D5-B797-3042-8B2B-C9FC7A772A34}" dt="2023-10-03T02:49:38.506" v="2085"/>
        <pc:sldMkLst>
          <pc:docMk/>
          <pc:sldMk cId="4108567326" sldId="269"/>
        </pc:sldMkLst>
      </pc:sldChg>
      <pc:sldChg chg="del">
        <pc:chgData name="Rao, Jia" userId="20023150-97fb-4995-8cc2-bf7095f159d8" providerId="ADAL" clId="{8C1498D5-B797-3042-8B2B-C9FC7A772A34}" dt="2023-10-03T02:49:19.806" v="2084" actId="2696"/>
        <pc:sldMkLst>
          <pc:docMk/>
          <pc:sldMk cId="3618606229" sldId="270"/>
        </pc:sldMkLst>
      </pc:sldChg>
      <pc:sldChg chg="add del">
        <pc:chgData name="Rao, Jia" userId="20023150-97fb-4995-8cc2-bf7095f159d8" providerId="ADAL" clId="{8C1498D5-B797-3042-8B2B-C9FC7A772A34}" dt="2023-10-20T06:16:27.540" v="24291" actId="2696"/>
        <pc:sldMkLst>
          <pc:docMk/>
          <pc:sldMk cId="4237701105" sldId="270"/>
        </pc:sldMkLst>
      </pc:sldChg>
      <pc:sldChg chg="del">
        <pc:chgData name="Rao, Jia" userId="20023150-97fb-4995-8cc2-bf7095f159d8" providerId="ADAL" clId="{8C1498D5-B797-3042-8B2B-C9FC7A772A34}" dt="2023-10-03T02:49:19.806" v="2084" actId="2696"/>
        <pc:sldMkLst>
          <pc:docMk/>
          <pc:sldMk cId="1636738976" sldId="271"/>
        </pc:sldMkLst>
      </pc:sldChg>
      <pc:sldChg chg="add">
        <pc:chgData name="Rao, Jia" userId="20023150-97fb-4995-8cc2-bf7095f159d8" providerId="ADAL" clId="{8C1498D5-B797-3042-8B2B-C9FC7A772A34}" dt="2023-10-03T02:49:38.506" v="2085"/>
        <pc:sldMkLst>
          <pc:docMk/>
          <pc:sldMk cId="4191234403" sldId="271"/>
        </pc:sldMkLst>
      </pc:sldChg>
      <pc:sldChg chg="modSp mod">
        <pc:chgData name="Rao, Jia" userId="20023150-97fb-4995-8cc2-bf7095f159d8" providerId="ADAL" clId="{8C1498D5-B797-3042-8B2B-C9FC7A772A34}" dt="2023-09-30T15:03:01.063" v="962" actId="1076"/>
        <pc:sldMkLst>
          <pc:docMk/>
          <pc:sldMk cId="173755055" sldId="272"/>
        </pc:sldMkLst>
        <pc:spChg chg="mod">
          <ac:chgData name="Rao, Jia" userId="20023150-97fb-4995-8cc2-bf7095f159d8" providerId="ADAL" clId="{8C1498D5-B797-3042-8B2B-C9FC7A772A34}" dt="2023-09-30T15:02:38.967" v="959" actId="255"/>
          <ac:spMkLst>
            <pc:docMk/>
            <pc:sldMk cId="173755055" sldId="272"/>
            <ac:spMk id="2" creationId="{20F20779-DCC0-1531-2234-9D81B0BB4B84}"/>
          </ac:spMkLst>
        </pc:spChg>
        <pc:spChg chg="mod">
          <ac:chgData name="Rao, Jia" userId="20023150-97fb-4995-8cc2-bf7095f159d8" providerId="ADAL" clId="{8C1498D5-B797-3042-8B2B-C9FC7A772A34}" dt="2023-09-30T15:02:47.964" v="960" actId="2711"/>
          <ac:spMkLst>
            <pc:docMk/>
            <pc:sldMk cId="173755055" sldId="272"/>
            <ac:spMk id="3" creationId="{3D3CCCAD-DA1D-2D0B-FE09-675F990BB822}"/>
          </ac:spMkLst>
        </pc:spChg>
        <pc:spChg chg="mod">
          <ac:chgData name="Rao, Jia" userId="20023150-97fb-4995-8cc2-bf7095f159d8" providerId="ADAL" clId="{8C1498D5-B797-3042-8B2B-C9FC7A772A34}" dt="2023-09-30T15:03:01.063" v="962" actId="1076"/>
          <ac:spMkLst>
            <pc:docMk/>
            <pc:sldMk cId="173755055" sldId="272"/>
            <ac:spMk id="104" creationId="{7476AD88-5A05-B427-E8C4-8F0FC2F88D1D}"/>
          </ac:spMkLst>
        </pc:spChg>
      </pc:sldChg>
      <pc:sldChg chg="modSp mod">
        <pc:chgData name="Rao, Jia" userId="20023150-97fb-4995-8cc2-bf7095f159d8" providerId="ADAL" clId="{8C1498D5-B797-3042-8B2B-C9FC7A772A34}" dt="2023-10-19T15:11:59.772" v="17476" actId="255"/>
        <pc:sldMkLst>
          <pc:docMk/>
          <pc:sldMk cId="2975338363" sldId="288"/>
        </pc:sldMkLst>
        <pc:spChg chg="mod">
          <ac:chgData name="Rao, Jia" userId="20023150-97fb-4995-8cc2-bf7095f159d8" providerId="ADAL" clId="{8C1498D5-B797-3042-8B2B-C9FC7A772A34}" dt="2023-10-19T15:11:59.772" v="17476" actId="255"/>
          <ac:spMkLst>
            <pc:docMk/>
            <pc:sldMk cId="2975338363" sldId="288"/>
            <ac:spMk id="9" creationId="{D01C32A0-354D-44C2-A854-CFAB608B5724}"/>
          </ac:spMkLst>
        </pc:spChg>
      </pc:sldChg>
      <pc:sldChg chg="add">
        <pc:chgData name="Rao, Jia" userId="20023150-97fb-4995-8cc2-bf7095f159d8" providerId="ADAL" clId="{8C1498D5-B797-3042-8B2B-C9FC7A772A34}" dt="2023-10-03T02:49:38.506" v="2085"/>
        <pc:sldMkLst>
          <pc:docMk/>
          <pc:sldMk cId="3838587724" sldId="289"/>
        </pc:sldMkLst>
      </pc:sldChg>
      <pc:sldChg chg="del">
        <pc:chgData name="Rao, Jia" userId="20023150-97fb-4995-8cc2-bf7095f159d8" providerId="ADAL" clId="{8C1498D5-B797-3042-8B2B-C9FC7A772A34}" dt="2023-10-03T02:49:19.806" v="2084" actId="2696"/>
        <pc:sldMkLst>
          <pc:docMk/>
          <pc:sldMk cId="4222774729" sldId="289"/>
        </pc:sldMkLst>
      </pc:sldChg>
      <pc:sldChg chg="del">
        <pc:chgData name="Rao, Jia" userId="20023150-97fb-4995-8cc2-bf7095f159d8" providerId="ADAL" clId="{8C1498D5-B797-3042-8B2B-C9FC7A772A34}" dt="2023-10-03T02:49:19.806" v="2084" actId="2696"/>
        <pc:sldMkLst>
          <pc:docMk/>
          <pc:sldMk cId="1201709277" sldId="290"/>
        </pc:sldMkLst>
      </pc:sldChg>
      <pc:sldChg chg="add del">
        <pc:chgData name="Rao, Jia" userId="20023150-97fb-4995-8cc2-bf7095f159d8" providerId="ADAL" clId="{8C1498D5-B797-3042-8B2B-C9FC7A772A34}" dt="2023-10-20T06:16:37.105" v="24292" actId="2696"/>
        <pc:sldMkLst>
          <pc:docMk/>
          <pc:sldMk cId="2439846074" sldId="290"/>
        </pc:sldMkLst>
      </pc:sldChg>
      <pc:sldChg chg="modSp mod modNotesTx">
        <pc:chgData name="Rao, Jia" userId="20023150-97fb-4995-8cc2-bf7095f159d8" providerId="ADAL" clId="{8C1498D5-B797-3042-8B2B-C9FC7A772A34}" dt="2023-10-12T14:35:02.406" v="5770" actId="20577"/>
        <pc:sldMkLst>
          <pc:docMk/>
          <pc:sldMk cId="2843526613" sldId="291"/>
        </pc:sldMkLst>
        <pc:spChg chg="mod">
          <ac:chgData name="Rao, Jia" userId="20023150-97fb-4995-8cc2-bf7095f159d8" providerId="ADAL" clId="{8C1498D5-B797-3042-8B2B-C9FC7A772A34}" dt="2023-09-29T05:55:22.109" v="33" actId="255"/>
          <ac:spMkLst>
            <pc:docMk/>
            <pc:sldMk cId="2843526613" sldId="291"/>
            <ac:spMk id="2" creationId="{E7F5DA4E-614A-DF24-ABCA-CE76AC6BD29B}"/>
          </ac:spMkLst>
        </pc:spChg>
      </pc:sldChg>
      <pc:sldChg chg="addSp modSp mod modAnim modNotesTx">
        <pc:chgData name="Rao, Jia" userId="20023150-97fb-4995-8cc2-bf7095f159d8" providerId="ADAL" clId="{8C1498D5-B797-3042-8B2B-C9FC7A772A34}" dt="2023-10-12T16:02:11.743" v="6157" actId="20577"/>
        <pc:sldMkLst>
          <pc:docMk/>
          <pc:sldMk cId="614765560" sldId="292"/>
        </pc:sldMkLst>
        <pc:spChg chg="mod">
          <ac:chgData name="Rao, Jia" userId="20023150-97fb-4995-8cc2-bf7095f159d8" providerId="ADAL" clId="{8C1498D5-B797-3042-8B2B-C9FC7A772A34}" dt="2023-09-29T05:56:54.378" v="39" actId="1076"/>
          <ac:spMkLst>
            <pc:docMk/>
            <pc:sldMk cId="614765560" sldId="292"/>
            <ac:spMk id="2" creationId="{E7F5DA4E-614A-DF24-ABCA-CE76AC6BD29B}"/>
          </ac:spMkLst>
        </pc:spChg>
        <pc:spChg chg="mod">
          <ac:chgData name="Rao, Jia" userId="20023150-97fb-4995-8cc2-bf7095f159d8" providerId="ADAL" clId="{8C1498D5-B797-3042-8B2B-C9FC7A772A34}" dt="2023-09-29T06:00:01.057" v="128" actId="20577"/>
          <ac:spMkLst>
            <pc:docMk/>
            <pc:sldMk cId="614765560" sldId="292"/>
            <ac:spMk id="4" creationId="{01301B61-0E37-8EA1-D6E7-98E4965FE8B0}"/>
          </ac:spMkLst>
        </pc:spChg>
        <pc:spChg chg="mod">
          <ac:chgData name="Rao, Jia" userId="20023150-97fb-4995-8cc2-bf7095f159d8" providerId="ADAL" clId="{8C1498D5-B797-3042-8B2B-C9FC7A772A34}" dt="2023-09-29T05:56:56.878" v="40" actId="1076"/>
          <ac:spMkLst>
            <pc:docMk/>
            <pc:sldMk cId="614765560" sldId="292"/>
            <ac:spMk id="8" creationId="{5CBBDCC7-2C57-168B-6556-EDCF8D992C88}"/>
          </ac:spMkLst>
        </pc:spChg>
        <pc:spChg chg="mod">
          <ac:chgData name="Rao, Jia" userId="20023150-97fb-4995-8cc2-bf7095f159d8" providerId="ADAL" clId="{8C1498D5-B797-3042-8B2B-C9FC7A772A34}" dt="2023-09-29T05:56:56.878" v="40" actId="1076"/>
          <ac:spMkLst>
            <pc:docMk/>
            <pc:sldMk cId="614765560" sldId="292"/>
            <ac:spMk id="9" creationId="{CE36345A-9B06-E990-6F72-31EAF75C1DD7}"/>
          </ac:spMkLst>
        </pc:spChg>
        <pc:spChg chg="mod">
          <ac:chgData name="Rao, Jia" userId="20023150-97fb-4995-8cc2-bf7095f159d8" providerId="ADAL" clId="{8C1498D5-B797-3042-8B2B-C9FC7A772A34}" dt="2023-09-29T05:56:56.878" v="40" actId="1076"/>
          <ac:spMkLst>
            <pc:docMk/>
            <pc:sldMk cId="614765560" sldId="292"/>
            <ac:spMk id="10" creationId="{88E6343E-F370-A0DF-CF50-89AE2B6BDAA7}"/>
          </ac:spMkLst>
        </pc:spChg>
        <pc:spChg chg="mod">
          <ac:chgData name="Rao, Jia" userId="20023150-97fb-4995-8cc2-bf7095f159d8" providerId="ADAL" clId="{8C1498D5-B797-3042-8B2B-C9FC7A772A34}" dt="2023-09-29T05:56:56.878" v="40" actId="1076"/>
          <ac:spMkLst>
            <pc:docMk/>
            <pc:sldMk cId="614765560" sldId="292"/>
            <ac:spMk id="11" creationId="{945C9BD1-006F-17C1-A9C5-B6C397B7B921}"/>
          </ac:spMkLst>
        </pc:spChg>
        <pc:spChg chg="mod">
          <ac:chgData name="Rao, Jia" userId="20023150-97fb-4995-8cc2-bf7095f159d8" providerId="ADAL" clId="{8C1498D5-B797-3042-8B2B-C9FC7A772A34}" dt="2023-09-29T05:56:56.878" v="40" actId="1076"/>
          <ac:spMkLst>
            <pc:docMk/>
            <pc:sldMk cId="614765560" sldId="292"/>
            <ac:spMk id="12" creationId="{290908F2-71C1-E2F7-27BF-60A11A0205FD}"/>
          </ac:spMkLst>
        </pc:spChg>
        <pc:spChg chg="mod">
          <ac:chgData name="Rao, Jia" userId="20023150-97fb-4995-8cc2-bf7095f159d8" providerId="ADAL" clId="{8C1498D5-B797-3042-8B2B-C9FC7A772A34}" dt="2023-09-29T05:56:56.878" v="40" actId="1076"/>
          <ac:spMkLst>
            <pc:docMk/>
            <pc:sldMk cId="614765560" sldId="292"/>
            <ac:spMk id="13" creationId="{02E9EECA-93E4-723C-F1A9-59FE2C485E64}"/>
          </ac:spMkLst>
        </pc:spChg>
        <pc:spChg chg="mod">
          <ac:chgData name="Rao, Jia" userId="20023150-97fb-4995-8cc2-bf7095f159d8" providerId="ADAL" clId="{8C1498D5-B797-3042-8B2B-C9FC7A772A34}" dt="2023-09-29T05:56:56.878" v="40" actId="1076"/>
          <ac:spMkLst>
            <pc:docMk/>
            <pc:sldMk cId="614765560" sldId="292"/>
            <ac:spMk id="14" creationId="{71DA28E3-1116-66F8-0F86-28A83C8B8F03}"/>
          </ac:spMkLst>
        </pc:spChg>
        <pc:spChg chg="mod">
          <ac:chgData name="Rao, Jia" userId="20023150-97fb-4995-8cc2-bf7095f159d8" providerId="ADAL" clId="{8C1498D5-B797-3042-8B2B-C9FC7A772A34}" dt="2023-09-29T05:56:56.878" v="40" actId="1076"/>
          <ac:spMkLst>
            <pc:docMk/>
            <pc:sldMk cId="614765560" sldId="292"/>
            <ac:spMk id="15" creationId="{889663B0-EE7A-EF43-8824-E335A4193D47}"/>
          </ac:spMkLst>
        </pc:spChg>
        <pc:spChg chg="mod">
          <ac:chgData name="Rao, Jia" userId="20023150-97fb-4995-8cc2-bf7095f159d8" providerId="ADAL" clId="{8C1498D5-B797-3042-8B2B-C9FC7A772A34}" dt="2023-09-29T05:56:56.878" v="40" actId="1076"/>
          <ac:spMkLst>
            <pc:docMk/>
            <pc:sldMk cId="614765560" sldId="292"/>
            <ac:spMk id="16" creationId="{7A759420-B44E-2A33-9A83-B5F62599331D}"/>
          </ac:spMkLst>
        </pc:spChg>
        <pc:spChg chg="mod">
          <ac:chgData name="Rao, Jia" userId="20023150-97fb-4995-8cc2-bf7095f159d8" providerId="ADAL" clId="{8C1498D5-B797-3042-8B2B-C9FC7A772A34}" dt="2023-09-29T05:56:56.878" v="40" actId="1076"/>
          <ac:spMkLst>
            <pc:docMk/>
            <pc:sldMk cId="614765560" sldId="292"/>
            <ac:spMk id="17" creationId="{34A1BED0-5D55-0AD0-201F-B736237CDB5F}"/>
          </ac:spMkLst>
        </pc:spChg>
        <pc:spChg chg="mod">
          <ac:chgData name="Rao, Jia" userId="20023150-97fb-4995-8cc2-bf7095f159d8" providerId="ADAL" clId="{8C1498D5-B797-3042-8B2B-C9FC7A772A34}" dt="2023-09-29T05:56:56.878" v="40" actId="1076"/>
          <ac:spMkLst>
            <pc:docMk/>
            <pc:sldMk cId="614765560" sldId="292"/>
            <ac:spMk id="18" creationId="{756C54F5-E81F-503D-4199-82B21375A985}"/>
          </ac:spMkLst>
        </pc:spChg>
        <pc:spChg chg="mod">
          <ac:chgData name="Rao, Jia" userId="20023150-97fb-4995-8cc2-bf7095f159d8" providerId="ADAL" clId="{8C1498D5-B797-3042-8B2B-C9FC7A772A34}" dt="2023-09-29T05:56:56.878" v="40" actId="1076"/>
          <ac:spMkLst>
            <pc:docMk/>
            <pc:sldMk cId="614765560" sldId="292"/>
            <ac:spMk id="19" creationId="{1F303C6A-E46C-45A5-9C20-CFE73B0E939F}"/>
          </ac:spMkLst>
        </pc:spChg>
        <pc:spChg chg="mod">
          <ac:chgData name="Rao, Jia" userId="20023150-97fb-4995-8cc2-bf7095f159d8" providerId="ADAL" clId="{8C1498D5-B797-3042-8B2B-C9FC7A772A34}" dt="2023-09-29T05:56:56.878" v="40" actId="1076"/>
          <ac:spMkLst>
            <pc:docMk/>
            <pc:sldMk cId="614765560" sldId="292"/>
            <ac:spMk id="20" creationId="{67117A7E-8F5E-17B4-82FB-0C27320DB291}"/>
          </ac:spMkLst>
        </pc:spChg>
        <pc:spChg chg="mod">
          <ac:chgData name="Rao, Jia" userId="20023150-97fb-4995-8cc2-bf7095f159d8" providerId="ADAL" clId="{8C1498D5-B797-3042-8B2B-C9FC7A772A34}" dt="2023-09-29T05:56:56.878" v="40" actId="1076"/>
          <ac:spMkLst>
            <pc:docMk/>
            <pc:sldMk cId="614765560" sldId="292"/>
            <ac:spMk id="21" creationId="{E58C225C-28AA-A123-89AA-F3F23F59CE8C}"/>
          </ac:spMkLst>
        </pc:spChg>
        <pc:grpChg chg="add mod">
          <ac:chgData name="Rao, Jia" userId="20023150-97fb-4995-8cc2-bf7095f159d8" providerId="ADAL" clId="{8C1498D5-B797-3042-8B2B-C9FC7A772A34}" dt="2023-09-29T05:56:56.878" v="40" actId="1076"/>
          <ac:grpSpMkLst>
            <pc:docMk/>
            <pc:sldMk cId="614765560" sldId="292"/>
            <ac:grpSpMk id="3" creationId="{3F0D01FB-B5E4-24EF-4CD3-2EE187472711}"/>
          </ac:grpSpMkLst>
        </pc:grpChg>
        <pc:grpChg chg="mod">
          <ac:chgData name="Rao, Jia" userId="20023150-97fb-4995-8cc2-bf7095f159d8" providerId="ADAL" clId="{8C1498D5-B797-3042-8B2B-C9FC7A772A34}" dt="2023-09-29T05:56:56.878" v="40" actId="1076"/>
          <ac:grpSpMkLst>
            <pc:docMk/>
            <pc:sldMk cId="614765560" sldId="292"/>
            <ac:grpSpMk id="5" creationId="{897CB099-D942-D46A-6B0E-5E1DD775540C}"/>
          </ac:grpSpMkLst>
        </pc:grpChg>
        <pc:grpChg chg="mod">
          <ac:chgData name="Rao, Jia" userId="20023150-97fb-4995-8cc2-bf7095f159d8" providerId="ADAL" clId="{8C1498D5-B797-3042-8B2B-C9FC7A772A34}" dt="2023-09-29T05:56:56.878" v="40" actId="1076"/>
          <ac:grpSpMkLst>
            <pc:docMk/>
            <pc:sldMk cId="614765560" sldId="292"/>
            <ac:grpSpMk id="6" creationId="{B412AE9D-7F24-DC7F-5B1C-8B0D97EED01D}"/>
          </ac:grpSpMkLst>
        </pc:grpChg>
        <pc:picChg chg="mod">
          <ac:chgData name="Rao, Jia" userId="20023150-97fb-4995-8cc2-bf7095f159d8" providerId="ADAL" clId="{8C1498D5-B797-3042-8B2B-C9FC7A772A34}" dt="2023-09-29T05:56:56.878" v="40" actId="1076"/>
          <ac:picMkLst>
            <pc:docMk/>
            <pc:sldMk cId="614765560" sldId="292"/>
            <ac:picMk id="7" creationId="{4F69A9D4-A645-4B27-70DD-A03F8037055C}"/>
          </ac:picMkLst>
        </pc:picChg>
        <pc:picChg chg="add mod">
          <ac:chgData name="Rao, Jia" userId="20023150-97fb-4995-8cc2-bf7095f159d8" providerId="ADAL" clId="{8C1498D5-B797-3042-8B2B-C9FC7A772A34}" dt="2023-09-29T05:59:06.182" v="101" actId="1076"/>
          <ac:picMkLst>
            <pc:docMk/>
            <pc:sldMk cId="614765560" sldId="292"/>
            <ac:picMk id="22" creationId="{1E1945C7-A757-7A89-7D01-CEFF819C6768}"/>
          </ac:picMkLst>
        </pc:picChg>
      </pc:sldChg>
      <pc:sldChg chg="del">
        <pc:chgData name="Rao, Jia" userId="20023150-97fb-4995-8cc2-bf7095f159d8" providerId="ADAL" clId="{8C1498D5-B797-3042-8B2B-C9FC7A772A34}" dt="2023-10-03T02:49:19.806" v="2084" actId="2696"/>
        <pc:sldMkLst>
          <pc:docMk/>
          <pc:sldMk cId="2252392475" sldId="294"/>
        </pc:sldMkLst>
      </pc:sldChg>
      <pc:sldChg chg="add">
        <pc:chgData name="Rao, Jia" userId="20023150-97fb-4995-8cc2-bf7095f159d8" providerId="ADAL" clId="{8C1498D5-B797-3042-8B2B-C9FC7A772A34}" dt="2023-10-03T02:49:38.506" v="2085"/>
        <pc:sldMkLst>
          <pc:docMk/>
          <pc:sldMk cId="3124873327" sldId="294"/>
        </pc:sldMkLst>
      </pc:sldChg>
      <pc:sldChg chg="add">
        <pc:chgData name="Rao, Jia" userId="20023150-97fb-4995-8cc2-bf7095f159d8" providerId="ADAL" clId="{8C1498D5-B797-3042-8B2B-C9FC7A772A34}" dt="2023-10-03T02:49:38.506" v="2085"/>
        <pc:sldMkLst>
          <pc:docMk/>
          <pc:sldMk cId="890529535" sldId="295"/>
        </pc:sldMkLst>
      </pc:sldChg>
      <pc:sldChg chg="del">
        <pc:chgData name="Rao, Jia" userId="20023150-97fb-4995-8cc2-bf7095f159d8" providerId="ADAL" clId="{8C1498D5-B797-3042-8B2B-C9FC7A772A34}" dt="2023-10-03T02:49:19.806" v="2084" actId="2696"/>
        <pc:sldMkLst>
          <pc:docMk/>
          <pc:sldMk cId="2912776646" sldId="295"/>
        </pc:sldMkLst>
      </pc:sldChg>
      <pc:sldChg chg="del">
        <pc:chgData name="Rao, Jia" userId="20023150-97fb-4995-8cc2-bf7095f159d8" providerId="ADAL" clId="{8C1498D5-B797-3042-8B2B-C9FC7A772A34}" dt="2023-10-03T02:49:19.806" v="2084" actId="2696"/>
        <pc:sldMkLst>
          <pc:docMk/>
          <pc:sldMk cId="2032940439" sldId="296"/>
        </pc:sldMkLst>
      </pc:sldChg>
      <pc:sldChg chg="add">
        <pc:chgData name="Rao, Jia" userId="20023150-97fb-4995-8cc2-bf7095f159d8" providerId="ADAL" clId="{8C1498D5-B797-3042-8B2B-C9FC7A772A34}" dt="2023-10-03T02:49:38.506" v="2085"/>
        <pc:sldMkLst>
          <pc:docMk/>
          <pc:sldMk cId="3419833082" sldId="296"/>
        </pc:sldMkLst>
      </pc:sldChg>
      <pc:sldChg chg="add">
        <pc:chgData name="Rao, Jia" userId="20023150-97fb-4995-8cc2-bf7095f159d8" providerId="ADAL" clId="{8C1498D5-B797-3042-8B2B-C9FC7A772A34}" dt="2023-10-03T02:49:38.506" v="2085"/>
        <pc:sldMkLst>
          <pc:docMk/>
          <pc:sldMk cId="1391731759" sldId="297"/>
        </pc:sldMkLst>
      </pc:sldChg>
      <pc:sldChg chg="del">
        <pc:chgData name="Rao, Jia" userId="20023150-97fb-4995-8cc2-bf7095f159d8" providerId="ADAL" clId="{8C1498D5-B797-3042-8B2B-C9FC7A772A34}" dt="2023-10-03T02:49:19.806" v="2084" actId="2696"/>
        <pc:sldMkLst>
          <pc:docMk/>
          <pc:sldMk cId="3544328830" sldId="297"/>
        </pc:sldMkLst>
      </pc:sldChg>
      <pc:sldChg chg="del">
        <pc:chgData name="Rao, Jia" userId="20023150-97fb-4995-8cc2-bf7095f159d8" providerId="ADAL" clId="{8C1498D5-B797-3042-8B2B-C9FC7A772A34}" dt="2023-10-03T02:49:19.806" v="2084" actId="2696"/>
        <pc:sldMkLst>
          <pc:docMk/>
          <pc:sldMk cId="94014853" sldId="298"/>
        </pc:sldMkLst>
      </pc:sldChg>
      <pc:sldChg chg="add">
        <pc:chgData name="Rao, Jia" userId="20023150-97fb-4995-8cc2-bf7095f159d8" providerId="ADAL" clId="{8C1498D5-B797-3042-8B2B-C9FC7A772A34}" dt="2023-10-03T02:49:38.506" v="2085"/>
        <pc:sldMkLst>
          <pc:docMk/>
          <pc:sldMk cId="3411221632" sldId="298"/>
        </pc:sldMkLst>
      </pc:sldChg>
      <pc:sldChg chg="add">
        <pc:chgData name="Rao, Jia" userId="20023150-97fb-4995-8cc2-bf7095f159d8" providerId="ADAL" clId="{8C1498D5-B797-3042-8B2B-C9FC7A772A34}" dt="2023-10-03T02:49:38.506" v="2085"/>
        <pc:sldMkLst>
          <pc:docMk/>
          <pc:sldMk cId="952231868" sldId="299"/>
        </pc:sldMkLst>
      </pc:sldChg>
      <pc:sldChg chg="del">
        <pc:chgData name="Rao, Jia" userId="20023150-97fb-4995-8cc2-bf7095f159d8" providerId="ADAL" clId="{8C1498D5-B797-3042-8B2B-C9FC7A772A34}" dt="2023-10-03T02:49:19.806" v="2084" actId="2696"/>
        <pc:sldMkLst>
          <pc:docMk/>
          <pc:sldMk cId="2937181049" sldId="299"/>
        </pc:sldMkLst>
      </pc:sldChg>
      <pc:sldChg chg="del">
        <pc:chgData name="Rao, Jia" userId="20023150-97fb-4995-8cc2-bf7095f159d8" providerId="ADAL" clId="{8C1498D5-B797-3042-8B2B-C9FC7A772A34}" dt="2023-10-03T02:49:19.806" v="2084" actId="2696"/>
        <pc:sldMkLst>
          <pc:docMk/>
          <pc:sldMk cId="415799929" sldId="300"/>
        </pc:sldMkLst>
      </pc:sldChg>
      <pc:sldChg chg="add">
        <pc:chgData name="Rao, Jia" userId="20023150-97fb-4995-8cc2-bf7095f159d8" providerId="ADAL" clId="{8C1498D5-B797-3042-8B2B-C9FC7A772A34}" dt="2023-10-03T02:49:38.506" v="2085"/>
        <pc:sldMkLst>
          <pc:docMk/>
          <pc:sldMk cId="1803633731" sldId="300"/>
        </pc:sldMkLst>
      </pc:sldChg>
      <pc:sldChg chg="add">
        <pc:chgData name="Rao, Jia" userId="20023150-97fb-4995-8cc2-bf7095f159d8" providerId="ADAL" clId="{8C1498D5-B797-3042-8B2B-C9FC7A772A34}" dt="2023-10-03T02:49:38.506" v="2085"/>
        <pc:sldMkLst>
          <pc:docMk/>
          <pc:sldMk cId="3035326313" sldId="301"/>
        </pc:sldMkLst>
      </pc:sldChg>
      <pc:sldChg chg="del">
        <pc:chgData name="Rao, Jia" userId="20023150-97fb-4995-8cc2-bf7095f159d8" providerId="ADAL" clId="{8C1498D5-B797-3042-8B2B-C9FC7A772A34}" dt="2023-10-03T02:49:19.806" v="2084" actId="2696"/>
        <pc:sldMkLst>
          <pc:docMk/>
          <pc:sldMk cId="4007895955" sldId="301"/>
        </pc:sldMkLst>
      </pc:sldChg>
      <pc:sldChg chg="add">
        <pc:chgData name="Rao, Jia" userId="20023150-97fb-4995-8cc2-bf7095f159d8" providerId="ADAL" clId="{8C1498D5-B797-3042-8B2B-C9FC7A772A34}" dt="2023-10-03T02:49:38.506" v="2085"/>
        <pc:sldMkLst>
          <pc:docMk/>
          <pc:sldMk cId="1109933515" sldId="305"/>
        </pc:sldMkLst>
      </pc:sldChg>
      <pc:sldChg chg="del">
        <pc:chgData name="Rao, Jia" userId="20023150-97fb-4995-8cc2-bf7095f159d8" providerId="ADAL" clId="{8C1498D5-B797-3042-8B2B-C9FC7A772A34}" dt="2023-10-03T02:49:19.806" v="2084" actId="2696"/>
        <pc:sldMkLst>
          <pc:docMk/>
          <pc:sldMk cId="1342912753" sldId="305"/>
        </pc:sldMkLst>
      </pc:sldChg>
      <pc:sldChg chg="add">
        <pc:chgData name="Rao, Jia" userId="20023150-97fb-4995-8cc2-bf7095f159d8" providerId="ADAL" clId="{8C1498D5-B797-3042-8B2B-C9FC7A772A34}" dt="2023-10-03T02:49:38.506" v="2085"/>
        <pc:sldMkLst>
          <pc:docMk/>
          <pc:sldMk cId="119169736" sldId="307"/>
        </pc:sldMkLst>
      </pc:sldChg>
      <pc:sldChg chg="del">
        <pc:chgData name="Rao, Jia" userId="20023150-97fb-4995-8cc2-bf7095f159d8" providerId="ADAL" clId="{8C1498D5-B797-3042-8B2B-C9FC7A772A34}" dt="2023-10-03T02:49:19.806" v="2084" actId="2696"/>
        <pc:sldMkLst>
          <pc:docMk/>
          <pc:sldMk cId="1158188587" sldId="307"/>
        </pc:sldMkLst>
      </pc:sldChg>
      <pc:sldChg chg="del">
        <pc:chgData name="Rao, Jia" userId="20023150-97fb-4995-8cc2-bf7095f159d8" providerId="ADAL" clId="{8C1498D5-B797-3042-8B2B-C9FC7A772A34}" dt="2023-10-03T02:49:19.806" v="2084" actId="2696"/>
        <pc:sldMkLst>
          <pc:docMk/>
          <pc:sldMk cId="2764603840" sldId="308"/>
        </pc:sldMkLst>
      </pc:sldChg>
      <pc:sldChg chg="add">
        <pc:chgData name="Rao, Jia" userId="20023150-97fb-4995-8cc2-bf7095f159d8" providerId="ADAL" clId="{8C1498D5-B797-3042-8B2B-C9FC7A772A34}" dt="2023-10-03T02:49:38.506" v="2085"/>
        <pc:sldMkLst>
          <pc:docMk/>
          <pc:sldMk cId="3789880150" sldId="308"/>
        </pc:sldMkLst>
      </pc:sldChg>
      <pc:sldChg chg="del">
        <pc:chgData name="Rao, Jia" userId="20023150-97fb-4995-8cc2-bf7095f159d8" providerId="ADAL" clId="{8C1498D5-B797-3042-8B2B-C9FC7A772A34}" dt="2023-10-03T02:49:19.806" v="2084" actId="2696"/>
        <pc:sldMkLst>
          <pc:docMk/>
          <pc:sldMk cId="1538442379" sldId="309"/>
        </pc:sldMkLst>
      </pc:sldChg>
      <pc:sldChg chg="add">
        <pc:chgData name="Rao, Jia" userId="20023150-97fb-4995-8cc2-bf7095f159d8" providerId="ADAL" clId="{8C1498D5-B797-3042-8B2B-C9FC7A772A34}" dt="2023-10-03T02:49:38.506" v="2085"/>
        <pc:sldMkLst>
          <pc:docMk/>
          <pc:sldMk cId="2943417999" sldId="309"/>
        </pc:sldMkLst>
      </pc:sldChg>
      <pc:sldChg chg="del">
        <pc:chgData name="Rao, Jia" userId="20023150-97fb-4995-8cc2-bf7095f159d8" providerId="ADAL" clId="{8C1498D5-B797-3042-8B2B-C9FC7A772A34}" dt="2023-10-03T02:49:19.806" v="2084" actId="2696"/>
        <pc:sldMkLst>
          <pc:docMk/>
          <pc:sldMk cId="1071761567" sldId="310"/>
        </pc:sldMkLst>
      </pc:sldChg>
      <pc:sldChg chg="add">
        <pc:chgData name="Rao, Jia" userId="20023150-97fb-4995-8cc2-bf7095f159d8" providerId="ADAL" clId="{8C1498D5-B797-3042-8B2B-C9FC7A772A34}" dt="2023-10-03T02:49:38.506" v="2085"/>
        <pc:sldMkLst>
          <pc:docMk/>
          <pc:sldMk cId="2316176756" sldId="310"/>
        </pc:sldMkLst>
      </pc:sldChg>
      <pc:sldChg chg="del">
        <pc:chgData name="Rao, Jia" userId="20023150-97fb-4995-8cc2-bf7095f159d8" providerId="ADAL" clId="{8C1498D5-B797-3042-8B2B-C9FC7A772A34}" dt="2023-10-19T15:09:05.136" v="17450" actId="2696"/>
        <pc:sldMkLst>
          <pc:docMk/>
          <pc:sldMk cId="1101837074" sldId="333"/>
        </pc:sldMkLst>
      </pc:sldChg>
      <pc:sldChg chg="add">
        <pc:chgData name="Rao, Jia" userId="20023150-97fb-4995-8cc2-bf7095f159d8" providerId="ADAL" clId="{8C1498D5-B797-3042-8B2B-C9FC7A772A34}" dt="2023-10-19T15:11:15.556" v="17451"/>
        <pc:sldMkLst>
          <pc:docMk/>
          <pc:sldMk cId="2938356486" sldId="333"/>
        </pc:sldMkLst>
      </pc:sldChg>
      <pc:sldChg chg="modSp mod modAnim modNotesTx">
        <pc:chgData name="Rao, Jia" userId="20023150-97fb-4995-8cc2-bf7095f159d8" providerId="ADAL" clId="{8C1498D5-B797-3042-8B2B-C9FC7A772A34}" dt="2023-10-19T15:08:55.823" v="17449" actId="20577"/>
        <pc:sldMkLst>
          <pc:docMk/>
          <pc:sldMk cId="518038780" sldId="334"/>
        </pc:sldMkLst>
        <pc:spChg chg="mod">
          <ac:chgData name="Rao, Jia" userId="20023150-97fb-4995-8cc2-bf7095f159d8" providerId="ADAL" clId="{8C1498D5-B797-3042-8B2B-C9FC7A772A34}" dt="2023-10-10T02:52:50.006" v="2870" actId="20577"/>
          <ac:spMkLst>
            <pc:docMk/>
            <pc:sldMk cId="518038780" sldId="334"/>
            <ac:spMk id="2" creationId="{936D894B-0C97-F736-A709-272DB5486058}"/>
          </ac:spMkLst>
        </pc:spChg>
      </pc:sldChg>
      <pc:sldChg chg="modSp mod modNotesTx">
        <pc:chgData name="Rao, Jia" userId="20023150-97fb-4995-8cc2-bf7095f159d8" providerId="ADAL" clId="{8C1498D5-B797-3042-8B2B-C9FC7A772A34}" dt="2023-10-20T06:13:57.973" v="24287" actId="20577"/>
        <pc:sldMkLst>
          <pc:docMk/>
          <pc:sldMk cId="4294476978" sldId="337"/>
        </pc:sldMkLst>
        <pc:spChg chg="mod">
          <ac:chgData name="Rao, Jia" userId="20023150-97fb-4995-8cc2-bf7095f159d8" providerId="ADAL" clId="{8C1498D5-B797-3042-8B2B-C9FC7A772A34}" dt="2023-10-18T04:32:11.087" v="7767" actId="114"/>
          <ac:spMkLst>
            <pc:docMk/>
            <pc:sldMk cId="4294476978" sldId="337"/>
            <ac:spMk id="20" creationId="{861B3F97-8F31-0287-EC5A-BCD183E6D44F}"/>
          </ac:spMkLst>
        </pc:spChg>
      </pc:sldChg>
      <pc:sldChg chg="modNotesTx">
        <pc:chgData name="Rao, Jia" userId="20023150-97fb-4995-8cc2-bf7095f159d8" providerId="ADAL" clId="{8C1498D5-B797-3042-8B2B-C9FC7A772A34}" dt="2023-10-18T04:32:46.206" v="7769" actId="20577"/>
        <pc:sldMkLst>
          <pc:docMk/>
          <pc:sldMk cId="2898181919" sldId="338"/>
        </pc:sldMkLst>
      </pc:sldChg>
      <pc:sldChg chg="add">
        <pc:chgData name="Rao, Jia" userId="20023150-97fb-4995-8cc2-bf7095f159d8" providerId="ADAL" clId="{8C1498D5-B797-3042-8B2B-C9FC7A772A34}" dt="2023-10-20T06:12:45.141" v="24176"/>
        <pc:sldMkLst>
          <pc:docMk/>
          <pc:sldMk cId="1556622297" sldId="339"/>
        </pc:sldMkLst>
      </pc:sldChg>
      <pc:sldChg chg="delSp modSp del mod delAnim">
        <pc:chgData name="Rao, Jia" userId="20023150-97fb-4995-8cc2-bf7095f159d8" providerId="ADAL" clId="{8C1498D5-B797-3042-8B2B-C9FC7A772A34}" dt="2023-10-20T06:12:41.074" v="24175" actId="2696"/>
        <pc:sldMkLst>
          <pc:docMk/>
          <pc:sldMk cId="4132839223" sldId="339"/>
        </pc:sldMkLst>
        <pc:spChg chg="del">
          <ac:chgData name="Rao, Jia" userId="20023150-97fb-4995-8cc2-bf7095f159d8" providerId="ADAL" clId="{8C1498D5-B797-3042-8B2B-C9FC7A772A34}" dt="2023-10-20T06:10:09.888" v="24163" actId="478"/>
          <ac:spMkLst>
            <pc:docMk/>
            <pc:sldMk cId="4132839223" sldId="339"/>
            <ac:spMk id="7" creationId="{B71365E4-83FC-B41C-4A5C-9CB0C9DA350E}"/>
          </ac:spMkLst>
        </pc:spChg>
        <pc:spChg chg="mod">
          <ac:chgData name="Rao, Jia" userId="20023150-97fb-4995-8cc2-bf7095f159d8" providerId="ADAL" clId="{8C1498D5-B797-3042-8B2B-C9FC7A772A34}" dt="2023-10-20T06:11:12.124" v="24174" actId="1076"/>
          <ac:spMkLst>
            <pc:docMk/>
            <pc:sldMk cId="4132839223" sldId="339"/>
            <ac:spMk id="9" creationId="{0CCCCB67-D083-6387-BE28-EE5242A3165A}"/>
          </ac:spMkLst>
        </pc:spChg>
        <pc:spChg chg="mod">
          <ac:chgData name="Rao, Jia" userId="20023150-97fb-4995-8cc2-bf7095f159d8" providerId="ADAL" clId="{8C1498D5-B797-3042-8B2B-C9FC7A772A34}" dt="2023-10-20T06:10:54.899" v="24171" actId="1076"/>
          <ac:spMkLst>
            <pc:docMk/>
            <pc:sldMk cId="4132839223" sldId="339"/>
            <ac:spMk id="10" creationId="{5D1241AB-A5CC-4297-619A-D21E89021906}"/>
          </ac:spMkLst>
        </pc:spChg>
        <pc:spChg chg="mod">
          <ac:chgData name="Rao, Jia" userId="20023150-97fb-4995-8cc2-bf7095f159d8" providerId="ADAL" clId="{8C1498D5-B797-3042-8B2B-C9FC7A772A34}" dt="2023-10-20T06:11:08.668" v="24173" actId="1076"/>
          <ac:spMkLst>
            <pc:docMk/>
            <pc:sldMk cId="4132839223" sldId="339"/>
            <ac:spMk id="15" creationId="{1EEE8C0E-BC97-6E11-A9F3-AFD5B41F53B3}"/>
          </ac:spMkLst>
        </pc:spChg>
        <pc:spChg chg="mod">
          <ac:chgData name="Rao, Jia" userId="20023150-97fb-4995-8cc2-bf7095f159d8" providerId="ADAL" clId="{8C1498D5-B797-3042-8B2B-C9FC7A772A34}" dt="2023-10-20T06:11:00.268" v="24172" actId="1076"/>
          <ac:spMkLst>
            <pc:docMk/>
            <pc:sldMk cId="4132839223" sldId="339"/>
            <ac:spMk id="16" creationId="{484EA981-50EA-9E2F-7284-2AC3BEE2C284}"/>
          </ac:spMkLst>
        </pc:spChg>
        <pc:spChg chg="del">
          <ac:chgData name="Rao, Jia" userId="20023150-97fb-4995-8cc2-bf7095f159d8" providerId="ADAL" clId="{8C1498D5-B797-3042-8B2B-C9FC7A772A34}" dt="2023-10-20T06:10:11.520" v="24164" actId="478"/>
          <ac:spMkLst>
            <pc:docMk/>
            <pc:sldMk cId="4132839223" sldId="339"/>
            <ac:spMk id="18" creationId="{88F64611-A72D-8DB1-B27D-5547ABECAE17}"/>
          </ac:spMkLst>
        </pc:spChg>
        <pc:picChg chg="mod">
          <ac:chgData name="Rao, Jia" userId="20023150-97fb-4995-8cc2-bf7095f159d8" providerId="ADAL" clId="{8C1498D5-B797-3042-8B2B-C9FC7A772A34}" dt="2023-10-20T06:10:23.644" v="24166" actId="1076"/>
          <ac:picMkLst>
            <pc:docMk/>
            <pc:sldMk cId="4132839223" sldId="339"/>
            <ac:picMk id="6" creationId="{CEED536B-28DA-B249-D5A5-182CF50B149A}"/>
          </ac:picMkLst>
        </pc:picChg>
        <pc:picChg chg="mod">
          <ac:chgData name="Rao, Jia" userId="20023150-97fb-4995-8cc2-bf7095f159d8" providerId="ADAL" clId="{8C1498D5-B797-3042-8B2B-C9FC7A772A34}" dt="2023-10-20T06:10:42.275" v="24170" actId="1076"/>
          <ac:picMkLst>
            <pc:docMk/>
            <pc:sldMk cId="4132839223" sldId="339"/>
            <ac:picMk id="8" creationId="{2066E9BC-1FF8-1E7A-C533-BB48635F13BD}"/>
          </ac:picMkLst>
        </pc:picChg>
      </pc:sldChg>
      <pc:sldChg chg="del">
        <pc:chgData name="Rao, Jia" userId="20023150-97fb-4995-8cc2-bf7095f159d8" providerId="ADAL" clId="{8C1498D5-B797-3042-8B2B-C9FC7A772A34}" dt="2023-10-20T05:58:31.828" v="23433" actId="2696"/>
        <pc:sldMkLst>
          <pc:docMk/>
          <pc:sldMk cId="2261882548" sldId="340"/>
        </pc:sldMkLst>
      </pc:sldChg>
      <pc:sldChg chg="add">
        <pc:chgData name="Rao, Jia" userId="20023150-97fb-4995-8cc2-bf7095f159d8" providerId="ADAL" clId="{8C1498D5-B797-3042-8B2B-C9FC7A772A34}" dt="2023-10-20T05:58:36.608" v="23434"/>
        <pc:sldMkLst>
          <pc:docMk/>
          <pc:sldMk cId="3298767765" sldId="340"/>
        </pc:sldMkLst>
      </pc:sldChg>
      <pc:sldChg chg="delSp modSp mod delAnim modNotesTx">
        <pc:chgData name="Rao, Jia" userId="20023150-97fb-4995-8cc2-bf7095f159d8" providerId="ADAL" clId="{8C1498D5-B797-3042-8B2B-C9FC7A772A34}" dt="2023-10-20T06:13:39.942" v="24282" actId="20577"/>
        <pc:sldMkLst>
          <pc:docMk/>
          <pc:sldMk cId="2895130766" sldId="341"/>
        </pc:sldMkLst>
        <pc:spChg chg="mod">
          <ac:chgData name="Rao, Jia" userId="20023150-97fb-4995-8cc2-bf7095f159d8" providerId="ADAL" clId="{8C1498D5-B797-3042-8B2B-C9FC7A772A34}" dt="2023-10-20T05:54:13.184" v="23106" actId="20577"/>
          <ac:spMkLst>
            <pc:docMk/>
            <pc:sldMk cId="2895130766" sldId="341"/>
            <ac:spMk id="6" creationId="{9FA49C3A-4B1E-8A6A-45DC-7C3D32FA8A46}"/>
          </ac:spMkLst>
        </pc:spChg>
        <pc:spChg chg="del">
          <ac:chgData name="Rao, Jia" userId="20023150-97fb-4995-8cc2-bf7095f159d8" providerId="ADAL" clId="{8C1498D5-B797-3042-8B2B-C9FC7A772A34}" dt="2023-10-20T06:13:11.092" v="24177" actId="478"/>
          <ac:spMkLst>
            <pc:docMk/>
            <pc:sldMk cId="2895130766" sldId="341"/>
            <ac:spMk id="29" creationId="{B190FC7F-4699-C868-54DC-B30B289FCDFB}"/>
          </ac:spMkLst>
        </pc:spChg>
      </pc:sldChg>
      <pc:sldChg chg="delSp modSp mod delAnim modNotesTx">
        <pc:chgData name="Rao, Jia" userId="20023150-97fb-4995-8cc2-bf7095f159d8" providerId="ADAL" clId="{8C1498D5-B797-3042-8B2B-C9FC7A772A34}" dt="2023-10-20T06:18:37.567" v="24297" actId="20577"/>
        <pc:sldMkLst>
          <pc:docMk/>
          <pc:sldMk cId="4145288190" sldId="342"/>
        </pc:sldMkLst>
        <pc:spChg chg="mod">
          <ac:chgData name="Rao, Jia" userId="20023150-97fb-4995-8cc2-bf7095f159d8" providerId="ADAL" clId="{8C1498D5-B797-3042-8B2B-C9FC7A772A34}" dt="2023-10-20T05:36:19.501" v="22627" actId="20577"/>
          <ac:spMkLst>
            <pc:docMk/>
            <pc:sldMk cId="4145288190" sldId="342"/>
            <ac:spMk id="2" creationId="{5161365C-B17A-2CE2-D4E3-259E25F0B464}"/>
          </ac:spMkLst>
        </pc:spChg>
        <pc:spChg chg="mod">
          <ac:chgData name="Rao, Jia" userId="20023150-97fb-4995-8cc2-bf7095f159d8" providerId="ADAL" clId="{8C1498D5-B797-3042-8B2B-C9FC7A772A34}" dt="2023-10-12T05:26:38.737" v="4746" actId="20577"/>
          <ac:spMkLst>
            <pc:docMk/>
            <pc:sldMk cId="4145288190" sldId="342"/>
            <ac:spMk id="8" creationId="{B644463F-E253-A7CD-B8E0-03579CE11C66}"/>
          </ac:spMkLst>
        </pc:spChg>
        <pc:spChg chg="del">
          <ac:chgData name="Rao, Jia" userId="20023150-97fb-4995-8cc2-bf7095f159d8" providerId="ADAL" clId="{8C1498D5-B797-3042-8B2B-C9FC7A772A34}" dt="2023-10-20T05:52:58.161" v="23100" actId="478"/>
          <ac:spMkLst>
            <pc:docMk/>
            <pc:sldMk cId="4145288190" sldId="342"/>
            <ac:spMk id="9" creationId="{B55AFF41-FF95-2726-A1CC-C212FF8A2C3D}"/>
          </ac:spMkLst>
        </pc:spChg>
      </pc:sldChg>
      <pc:sldChg chg="modSp mod modNotesTx">
        <pc:chgData name="Rao, Jia" userId="20023150-97fb-4995-8cc2-bf7095f159d8" providerId="ADAL" clId="{8C1498D5-B797-3042-8B2B-C9FC7A772A34}" dt="2023-10-20T05:35:14.647" v="22619" actId="20577"/>
        <pc:sldMkLst>
          <pc:docMk/>
          <pc:sldMk cId="1865510485" sldId="343"/>
        </pc:sldMkLst>
        <pc:spChg chg="mod">
          <ac:chgData name="Rao, Jia" userId="20023150-97fb-4995-8cc2-bf7095f159d8" providerId="ADAL" clId="{8C1498D5-B797-3042-8B2B-C9FC7A772A34}" dt="2023-10-20T05:25:47.515" v="22082" actId="20577"/>
          <ac:spMkLst>
            <pc:docMk/>
            <pc:sldMk cId="1865510485" sldId="343"/>
            <ac:spMk id="2" creationId="{5161365C-B17A-2CE2-D4E3-259E25F0B464}"/>
          </ac:spMkLst>
        </pc:spChg>
        <pc:spChg chg="mod">
          <ac:chgData name="Rao, Jia" userId="20023150-97fb-4995-8cc2-bf7095f159d8" providerId="ADAL" clId="{8C1498D5-B797-3042-8B2B-C9FC7A772A34}" dt="2023-10-12T05:25:46.103" v="4715" actId="20577"/>
          <ac:spMkLst>
            <pc:docMk/>
            <pc:sldMk cId="1865510485" sldId="343"/>
            <ac:spMk id="9" creationId="{D03D2DD2-4ECB-7B05-659C-0BA5105A7D92}"/>
          </ac:spMkLst>
        </pc:spChg>
        <pc:spChg chg="mod">
          <ac:chgData name="Rao, Jia" userId="20023150-97fb-4995-8cc2-bf7095f159d8" providerId="ADAL" clId="{8C1498D5-B797-3042-8B2B-C9FC7A772A34}" dt="2023-10-20T05:33:34.807" v="22485" actId="2711"/>
          <ac:spMkLst>
            <pc:docMk/>
            <pc:sldMk cId="1865510485" sldId="343"/>
            <ac:spMk id="11" creationId="{778B15A1-AC4A-DBE8-4ABC-3150FEDA5589}"/>
          </ac:spMkLst>
        </pc:spChg>
        <pc:graphicFrameChg chg="modGraphic">
          <ac:chgData name="Rao, Jia" userId="20023150-97fb-4995-8cc2-bf7095f159d8" providerId="ADAL" clId="{8C1498D5-B797-3042-8B2B-C9FC7A772A34}" dt="2023-10-20T05:24:08.637" v="21900" actId="20577"/>
          <ac:graphicFrameMkLst>
            <pc:docMk/>
            <pc:sldMk cId="1865510485" sldId="343"/>
            <ac:graphicFrameMk id="3" creationId="{E495947F-6F99-62D9-7E52-7D96980C1DB2}"/>
          </ac:graphicFrameMkLst>
        </pc:graphicFrameChg>
      </pc:sldChg>
      <pc:sldChg chg="add">
        <pc:chgData name="Rao, Jia" userId="20023150-97fb-4995-8cc2-bf7095f159d8" providerId="ADAL" clId="{8C1498D5-B797-3042-8B2B-C9FC7A772A34}" dt="2023-10-20T06:15:36.977" v="24289"/>
        <pc:sldMkLst>
          <pc:docMk/>
          <pc:sldMk cId="1353709306" sldId="344"/>
        </pc:sldMkLst>
      </pc:sldChg>
      <pc:sldChg chg="add del">
        <pc:chgData name="Rao, Jia" userId="20023150-97fb-4995-8cc2-bf7095f159d8" providerId="ADAL" clId="{8C1498D5-B797-3042-8B2B-C9FC7A772A34}" dt="2023-10-20T06:15:26.634" v="24288" actId="2696"/>
        <pc:sldMkLst>
          <pc:docMk/>
          <pc:sldMk cId="2834143390" sldId="344"/>
        </pc:sldMkLst>
      </pc:sldChg>
      <pc:sldChg chg="del">
        <pc:chgData name="Rao, Jia" userId="20023150-97fb-4995-8cc2-bf7095f159d8" providerId="ADAL" clId="{8C1498D5-B797-3042-8B2B-C9FC7A772A34}" dt="2023-10-12T05:25:14.218" v="4703" actId="2696"/>
        <pc:sldMkLst>
          <pc:docMk/>
          <pc:sldMk cId="3914348662" sldId="344"/>
        </pc:sldMkLst>
      </pc:sldChg>
      <pc:sldChg chg="addSp modSp del mod modAnim modNotesTx">
        <pc:chgData name="Rao, Jia" userId="20023150-97fb-4995-8cc2-bf7095f159d8" providerId="ADAL" clId="{8C1498D5-B797-3042-8B2B-C9FC7A772A34}" dt="2023-10-20T04:59:20.877" v="20847" actId="2696"/>
        <pc:sldMkLst>
          <pc:docMk/>
          <pc:sldMk cId="3130362530" sldId="348"/>
        </pc:sldMkLst>
        <pc:spChg chg="add mod">
          <ac:chgData name="Rao, Jia" userId="20023150-97fb-4995-8cc2-bf7095f159d8" providerId="ADAL" clId="{8C1498D5-B797-3042-8B2B-C9FC7A772A34}" dt="2023-10-20T03:52:15.792" v="19184"/>
          <ac:spMkLst>
            <pc:docMk/>
            <pc:sldMk cId="3130362530" sldId="348"/>
            <ac:spMk id="3" creationId="{96D1263D-5EBE-8A09-9521-EA3F300552C7}"/>
          </ac:spMkLst>
        </pc:spChg>
        <pc:spChg chg="mod">
          <ac:chgData name="Rao, Jia" userId="20023150-97fb-4995-8cc2-bf7095f159d8" providerId="ADAL" clId="{8C1498D5-B797-3042-8B2B-C9FC7A772A34}" dt="2023-10-20T03:11:14.206" v="18831" actId="207"/>
          <ac:spMkLst>
            <pc:docMk/>
            <pc:sldMk cId="3130362530" sldId="348"/>
            <ac:spMk id="24" creationId="{1E54A286-8B38-ECA1-25C4-0178C6B28D95}"/>
          </ac:spMkLst>
        </pc:spChg>
        <pc:spChg chg="mod">
          <ac:chgData name="Rao, Jia" userId="20023150-97fb-4995-8cc2-bf7095f159d8" providerId="ADAL" clId="{8C1498D5-B797-3042-8B2B-C9FC7A772A34}" dt="2023-10-20T03:37:02.900" v="19064" actId="207"/>
          <ac:spMkLst>
            <pc:docMk/>
            <pc:sldMk cId="3130362530" sldId="348"/>
            <ac:spMk id="35" creationId="{8AD05504-0359-6627-DF44-D797874AEF71}"/>
          </ac:spMkLst>
        </pc:spChg>
        <pc:cxnChg chg="add mod">
          <ac:chgData name="Rao, Jia" userId="20023150-97fb-4995-8cc2-bf7095f159d8" providerId="ADAL" clId="{8C1498D5-B797-3042-8B2B-C9FC7A772A34}" dt="2023-10-20T03:52:15.792" v="19184"/>
          <ac:cxnSpMkLst>
            <pc:docMk/>
            <pc:sldMk cId="3130362530" sldId="348"/>
            <ac:cxnSpMk id="14" creationId="{9EF43A4F-5AE2-E5FD-7AC2-828413349746}"/>
          </ac:cxnSpMkLst>
        </pc:cxnChg>
      </pc:sldChg>
      <pc:sldChg chg="addSp delSp modSp del mod delAnim">
        <pc:chgData name="Rao, Jia" userId="20023150-97fb-4995-8cc2-bf7095f159d8" providerId="ADAL" clId="{8C1498D5-B797-3042-8B2B-C9FC7A772A34}" dt="2023-10-01T15:05:52.224" v="963" actId="2696"/>
        <pc:sldMkLst>
          <pc:docMk/>
          <pc:sldMk cId="2387785976" sldId="352"/>
        </pc:sldMkLst>
        <pc:spChg chg="add del mod">
          <ac:chgData name="Rao, Jia" userId="20023150-97fb-4995-8cc2-bf7095f159d8" providerId="ADAL" clId="{8C1498D5-B797-3042-8B2B-C9FC7A772A34}" dt="2023-09-29T13:55:49.832" v="165"/>
          <ac:spMkLst>
            <pc:docMk/>
            <pc:sldMk cId="2387785976" sldId="352"/>
            <ac:spMk id="6" creationId="{A98FA32B-A6EB-D212-BCAF-95566E71E02D}"/>
          </ac:spMkLst>
        </pc:spChg>
        <pc:grpChg chg="add">
          <ac:chgData name="Rao, Jia" userId="20023150-97fb-4995-8cc2-bf7095f159d8" providerId="ADAL" clId="{8C1498D5-B797-3042-8B2B-C9FC7A772A34}" dt="2023-09-29T05:56:26.346" v="35" actId="164"/>
          <ac:grpSpMkLst>
            <pc:docMk/>
            <pc:sldMk cId="2387785976" sldId="352"/>
            <ac:grpSpMk id="4" creationId="{85A50158-9AC1-7E38-1A2D-BECE27A3EF41}"/>
          </ac:grpSpMkLst>
        </pc:grpChg>
      </pc:sldChg>
      <pc:sldChg chg="addSp delSp modSp new mod modAnim">
        <pc:chgData name="Rao, Jia" userId="20023150-97fb-4995-8cc2-bf7095f159d8" providerId="ADAL" clId="{8C1498D5-B797-3042-8B2B-C9FC7A772A34}" dt="2023-09-29T13:58:22.122" v="200" actId="14100"/>
        <pc:sldMkLst>
          <pc:docMk/>
          <pc:sldMk cId="2803595229" sldId="353"/>
        </pc:sldMkLst>
        <pc:spChg chg="mod">
          <ac:chgData name="Rao, Jia" userId="20023150-97fb-4995-8cc2-bf7095f159d8" providerId="ADAL" clId="{8C1498D5-B797-3042-8B2B-C9FC7A772A34}" dt="2023-09-29T05:55:03.799" v="32" actId="20577"/>
          <ac:spMkLst>
            <pc:docMk/>
            <pc:sldMk cId="2803595229" sldId="353"/>
            <ac:spMk id="2" creationId="{6E70079B-CF12-F432-29C1-E7BCA483C1D4}"/>
          </ac:spMkLst>
        </pc:spChg>
        <pc:spChg chg="del">
          <ac:chgData name="Rao, Jia" userId="20023150-97fb-4995-8cc2-bf7095f159d8" providerId="ADAL" clId="{8C1498D5-B797-3042-8B2B-C9FC7A772A34}" dt="2023-09-29T06:02:55.229" v="131" actId="478"/>
          <ac:spMkLst>
            <pc:docMk/>
            <pc:sldMk cId="2803595229" sldId="353"/>
            <ac:spMk id="3" creationId="{7EDEA48B-A49F-25D6-AC87-4C88F4E7F22E}"/>
          </ac:spMkLst>
        </pc:spChg>
        <pc:spChg chg="mod">
          <ac:chgData name="Rao, Jia" userId="20023150-97fb-4995-8cc2-bf7095f159d8" providerId="ADAL" clId="{8C1498D5-B797-3042-8B2B-C9FC7A772A34}" dt="2023-09-29T06:03:12.334" v="134" actId="1076"/>
          <ac:spMkLst>
            <pc:docMk/>
            <pc:sldMk cId="2803595229" sldId="353"/>
            <ac:spMk id="5" creationId="{20B3BBE4-C5CF-D502-6FAA-664F3BA45B1A}"/>
          </ac:spMkLst>
        </pc:spChg>
        <pc:spChg chg="mod">
          <ac:chgData name="Rao, Jia" userId="20023150-97fb-4995-8cc2-bf7095f159d8" providerId="ADAL" clId="{8C1498D5-B797-3042-8B2B-C9FC7A772A34}" dt="2023-09-29T06:03:12.334" v="134" actId="1076"/>
          <ac:spMkLst>
            <pc:docMk/>
            <pc:sldMk cId="2803595229" sldId="353"/>
            <ac:spMk id="6" creationId="{2A40CB55-290E-A08C-FCD3-33A40191CAB9}"/>
          </ac:spMkLst>
        </pc:spChg>
        <pc:spChg chg="mod">
          <ac:chgData name="Rao, Jia" userId="20023150-97fb-4995-8cc2-bf7095f159d8" providerId="ADAL" clId="{8C1498D5-B797-3042-8B2B-C9FC7A772A34}" dt="2023-09-29T06:03:12.334" v="134" actId="1076"/>
          <ac:spMkLst>
            <pc:docMk/>
            <pc:sldMk cId="2803595229" sldId="353"/>
            <ac:spMk id="7" creationId="{C879BD4D-01B7-81B9-2EC9-DB9BDB1DC94B}"/>
          </ac:spMkLst>
        </pc:spChg>
        <pc:spChg chg="mod">
          <ac:chgData name="Rao, Jia" userId="20023150-97fb-4995-8cc2-bf7095f159d8" providerId="ADAL" clId="{8C1498D5-B797-3042-8B2B-C9FC7A772A34}" dt="2023-09-29T06:03:12.334" v="134" actId="1076"/>
          <ac:spMkLst>
            <pc:docMk/>
            <pc:sldMk cId="2803595229" sldId="353"/>
            <ac:spMk id="8" creationId="{B33C42C6-5DA3-7868-8A5E-690D4D9442C4}"/>
          </ac:spMkLst>
        </pc:spChg>
        <pc:spChg chg="mod">
          <ac:chgData name="Rao, Jia" userId="20023150-97fb-4995-8cc2-bf7095f159d8" providerId="ADAL" clId="{8C1498D5-B797-3042-8B2B-C9FC7A772A34}" dt="2023-09-29T06:03:12.334" v="134" actId="1076"/>
          <ac:spMkLst>
            <pc:docMk/>
            <pc:sldMk cId="2803595229" sldId="353"/>
            <ac:spMk id="9" creationId="{6A1DC810-1EC6-3F52-FA82-2C8074B6B9E1}"/>
          </ac:spMkLst>
        </pc:spChg>
        <pc:spChg chg="mod">
          <ac:chgData name="Rao, Jia" userId="20023150-97fb-4995-8cc2-bf7095f159d8" providerId="ADAL" clId="{8C1498D5-B797-3042-8B2B-C9FC7A772A34}" dt="2023-09-29T06:03:12.334" v="134" actId="1076"/>
          <ac:spMkLst>
            <pc:docMk/>
            <pc:sldMk cId="2803595229" sldId="353"/>
            <ac:spMk id="10" creationId="{85CC9F28-5F40-2DB1-E92B-1FDA49FAA194}"/>
          </ac:spMkLst>
        </pc:spChg>
        <pc:spChg chg="mod">
          <ac:chgData name="Rao, Jia" userId="20023150-97fb-4995-8cc2-bf7095f159d8" providerId="ADAL" clId="{8C1498D5-B797-3042-8B2B-C9FC7A772A34}" dt="2023-09-29T06:03:12.334" v="134" actId="1076"/>
          <ac:spMkLst>
            <pc:docMk/>
            <pc:sldMk cId="2803595229" sldId="353"/>
            <ac:spMk id="11" creationId="{8CF45F39-A3E6-2D56-2567-5E611CDD67E4}"/>
          </ac:spMkLst>
        </pc:spChg>
        <pc:spChg chg="mod">
          <ac:chgData name="Rao, Jia" userId="20023150-97fb-4995-8cc2-bf7095f159d8" providerId="ADAL" clId="{8C1498D5-B797-3042-8B2B-C9FC7A772A34}" dt="2023-09-29T06:03:12.334" v="134" actId="1076"/>
          <ac:spMkLst>
            <pc:docMk/>
            <pc:sldMk cId="2803595229" sldId="353"/>
            <ac:spMk id="12" creationId="{63D67F17-DCEA-146D-01C4-3C2F13D3129A}"/>
          </ac:spMkLst>
        </pc:spChg>
        <pc:spChg chg="mod">
          <ac:chgData name="Rao, Jia" userId="20023150-97fb-4995-8cc2-bf7095f159d8" providerId="ADAL" clId="{8C1498D5-B797-3042-8B2B-C9FC7A772A34}" dt="2023-09-29T06:02:55.887" v="132"/>
          <ac:spMkLst>
            <pc:docMk/>
            <pc:sldMk cId="2803595229" sldId="353"/>
            <ac:spMk id="15" creationId="{962B0676-D3D4-1A70-CF47-A3BC72D4591C}"/>
          </ac:spMkLst>
        </pc:spChg>
        <pc:spChg chg="mod">
          <ac:chgData name="Rao, Jia" userId="20023150-97fb-4995-8cc2-bf7095f159d8" providerId="ADAL" clId="{8C1498D5-B797-3042-8B2B-C9FC7A772A34}" dt="2023-09-29T06:02:55.887" v="132"/>
          <ac:spMkLst>
            <pc:docMk/>
            <pc:sldMk cId="2803595229" sldId="353"/>
            <ac:spMk id="16" creationId="{29B21187-0404-D9B3-78DF-1B60FDEE4287}"/>
          </ac:spMkLst>
        </pc:spChg>
        <pc:spChg chg="mod">
          <ac:chgData name="Rao, Jia" userId="20023150-97fb-4995-8cc2-bf7095f159d8" providerId="ADAL" clId="{8C1498D5-B797-3042-8B2B-C9FC7A772A34}" dt="2023-09-29T06:02:55.887" v="132"/>
          <ac:spMkLst>
            <pc:docMk/>
            <pc:sldMk cId="2803595229" sldId="353"/>
            <ac:spMk id="17" creationId="{CE4311AF-D7B1-B7BA-954D-F72F13F1EAFF}"/>
          </ac:spMkLst>
        </pc:spChg>
        <pc:spChg chg="mod">
          <ac:chgData name="Rao, Jia" userId="20023150-97fb-4995-8cc2-bf7095f159d8" providerId="ADAL" clId="{8C1498D5-B797-3042-8B2B-C9FC7A772A34}" dt="2023-09-29T06:02:55.887" v="132"/>
          <ac:spMkLst>
            <pc:docMk/>
            <pc:sldMk cId="2803595229" sldId="353"/>
            <ac:spMk id="18" creationId="{6EBBD44D-334B-C8D7-83AD-882BCA39D039}"/>
          </ac:spMkLst>
        </pc:spChg>
        <pc:spChg chg="mod">
          <ac:chgData name="Rao, Jia" userId="20023150-97fb-4995-8cc2-bf7095f159d8" providerId="ADAL" clId="{8C1498D5-B797-3042-8B2B-C9FC7A772A34}" dt="2023-09-29T06:02:55.887" v="132"/>
          <ac:spMkLst>
            <pc:docMk/>
            <pc:sldMk cId="2803595229" sldId="353"/>
            <ac:spMk id="19" creationId="{D362BC32-9D13-D855-8D6E-7AC5F2BCDA19}"/>
          </ac:spMkLst>
        </pc:spChg>
        <pc:spChg chg="mod">
          <ac:chgData name="Rao, Jia" userId="20023150-97fb-4995-8cc2-bf7095f159d8" providerId="ADAL" clId="{8C1498D5-B797-3042-8B2B-C9FC7A772A34}" dt="2023-09-29T06:02:55.887" v="132"/>
          <ac:spMkLst>
            <pc:docMk/>
            <pc:sldMk cId="2803595229" sldId="353"/>
            <ac:spMk id="20" creationId="{6668B60A-3A6D-92D8-1D62-EA8B44568B4D}"/>
          </ac:spMkLst>
        </pc:spChg>
        <pc:spChg chg="mod">
          <ac:chgData name="Rao, Jia" userId="20023150-97fb-4995-8cc2-bf7095f159d8" providerId="ADAL" clId="{8C1498D5-B797-3042-8B2B-C9FC7A772A34}" dt="2023-09-29T06:02:55.887" v="132"/>
          <ac:spMkLst>
            <pc:docMk/>
            <pc:sldMk cId="2803595229" sldId="353"/>
            <ac:spMk id="21" creationId="{6B7487A4-C635-2331-9F67-4EB15ABF8357}"/>
          </ac:spMkLst>
        </pc:spChg>
        <pc:spChg chg="mod">
          <ac:chgData name="Rao, Jia" userId="20023150-97fb-4995-8cc2-bf7095f159d8" providerId="ADAL" clId="{8C1498D5-B797-3042-8B2B-C9FC7A772A34}" dt="2023-09-29T06:02:55.887" v="132"/>
          <ac:spMkLst>
            <pc:docMk/>
            <pc:sldMk cId="2803595229" sldId="353"/>
            <ac:spMk id="22" creationId="{7E028850-6ADB-9596-5C1A-E4B66CBCB852}"/>
          </ac:spMkLst>
        </pc:spChg>
        <pc:spChg chg="mod">
          <ac:chgData name="Rao, Jia" userId="20023150-97fb-4995-8cc2-bf7095f159d8" providerId="ADAL" clId="{8C1498D5-B797-3042-8B2B-C9FC7A772A34}" dt="2023-09-29T06:02:55.887" v="132"/>
          <ac:spMkLst>
            <pc:docMk/>
            <pc:sldMk cId="2803595229" sldId="353"/>
            <ac:spMk id="23" creationId="{25807622-888C-F88C-A3F8-89631EA74539}"/>
          </ac:spMkLst>
        </pc:spChg>
        <pc:spChg chg="mod">
          <ac:chgData name="Rao, Jia" userId="20023150-97fb-4995-8cc2-bf7095f159d8" providerId="ADAL" clId="{8C1498D5-B797-3042-8B2B-C9FC7A772A34}" dt="2023-09-29T06:02:55.887" v="132"/>
          <ac:spMkLst>
            <pc:docMk/>
            <pc:sldMk cId="2803595229" sldId="353"/>
            <ac:spMk id="24" creationId="{D9441548-5A3D-8DAE-A32E-E60C8270E78B}"/>
          </ac:spMkLst>
        </pc:spChg>
        <pc:spChg chg="mod">
          <ac:chgData name="Rao, Jia" userId="20023150-97fb-4995-8cc2-bf7095f159d8" providerId="ADAL" clId="{8C1498D5-B797-3042-8B2B-C9FC7A772A34}" dt="2023-09-29T06:02:55.887" v="132"/>
          <ac:spMkLst>
            <pc:docMk/>
            <pc:sldMk cId="2803595229" sldId="353"/>
            <ac:spMk id="25" creationId="{F8974EF9-3482-3AE4-CDCC-D39EA6BAFCE1}"/>
          </ac:spMkLst>
        </pc:spChg>
        <pc:spChg chg="mod">
          <ac:chgData name="Rao, Jia" userId="20023150-97fb-4995-8cc2-bf7095f159d8" providerId="ADAL" clId="{8C1498D5-B797-3042-8B2B-C9FC7A772A34}" dt="2023-09-29T06:02:55.887" v="132"/>
          <ac:spMkLst>
            <pc:docMk/>
            <pc:sldMk cId="2803595229" sldId="353"/>
            <ac:spMk id="26" creationId="{171C7F8E-ABAC-659D-DE1E-D562B5FEF37A}"/>
          </ac:spMkLst>
        </pc:spChg>
        <pc:spChg chg="mod">
          <ac:chgData name="Rao, Jia" userId="20023150-97fb-4995-8cc2-bf7095f159d8" providerId="ADAL" clId="{8C1498D5-B797-3042-8B2B-C9FC7A772A34}" dt="2023-09-29T06:02:55.887" v="132"/>
          <ac:spMkLst>
            <pc:docMk/>
            <pc:sldMk cId="2803595229" sldId="353"/>
            <ac:spMk id="27" creationId="{5EFCA388-41EA-B5B3-CF7E-61873921BCB3}"/>
          </ac:spMkLst>
        </pc:spChg>
        <pc:spChg chg="mod">
          <ac:chgData name="Rao, Jia" userId="20023150-97fb-4995-8cc2-bf7095f159d8" providerId="ADAL" clId="{8C1498D5-B797-3042-8B2B-C9FC7A772A34}" dt="2023-09-29T06:02:55.887" v="132"/>
          <ac:spMkLst>
            <pc:docMk/>
            <pc:sldMk cId="2803595229" sldId="353"/>
            <ac:spMk id="30" creationId="{1D46A5CA-C124-5972-BE94-6253B12BFDC1}"/>
          </ac:spMkLst>
        </pc:spChg>
        <pc:spChg chg="mod">
          <ac:chgData name="Rao, Jia" userId="20023150-97fb-4995-8cc2-bf7095f159d8" providerId="ADAL" clId="{8C1498D5-B797-3042-8B2B-C9FC7A772A34}" dt="2023-09-29T06:02:55.887" v="132"/>
          <ac:spMkLst>
            <pc:docMk/>
            <pc:sldMk cId="2803595229" sldId="353"/>
            <ac:spMk id="31" creationId="{558BA655-A6F2-4D21-B380-2BEF6DF654A5}"/>
          </ac:spMkLst>
        </pc:spChg>
        <pc:spChg chg="mod">
          <ac:chgData name="Rao, Jia" userId="20023150-97fb-4995-8cc2-bf7095f159d8" providerId="ADAL" clId="{8C1498D5-B797-3042-8B2B-C9FC7A772A34}" dt="2023-09-29T06:02:55.887" v="132"/>
          <ac:spMkLst>
            <pc:docMk/>
            <pc:sldMk cId="2803595229" sldId="353"/>
            <ac:spMk id="34" creationId="{96AA51A4-856F-D38F-F70C-3D0BCB73AF5B}"/>
          </ac:spMkLst>
        </pc:spChg>
        <pc:spChg chg="mod">
          <ac:chgData name="Rao, Jia" userId="20023150-97fb-4995-8cc2-bf7095f159d8" providerId="ADAL" clId="{8C1498D5-B797-3042-8B2B-C9FC7A772A34}" dt="2023-09-29T06:02:55.887" v="132"/>
          <ac:spMkLst>
            <pc:docMk/>
            <pc:sldMk cId="2803595229" sldId="353"/>
            <ac:spMk id="35" creationId="{A44D980E-DB9C-D1F6-614D-630B64F97B36}"/>
          </ac:spMkLst>
        </pc:spChg>
        <pc:spChg chg="add mod">
          <ac:chgData name="Rao, Jia" userId="20023150-97fb-4995-8cc2-bf7095f159d8" providerId="ADAL" clId="{8C1498D5-B797-3042-8B2B-C9FC7A772A34}" dt="2023-09-29T13:55:40.392" v="162" actId="20577"/>
          <ac:spMkLst>
            <pc:docMk/>
            <pc:sldMk cId="2803595229" sldId="353"/>
            <ac:spMk id="38" creationId="{06F17C55-8B61-907C-12CC-B10263D0C9E7}"/>
          </ac:spMkLst>
        </pc:spChg>
        <pc:grpChg chg="add mod">
          <ac:chgData name="Rao, Jia" userId="20023150-97fb-4995-8cc2-bf7095f159d8" providerId="ADAL" clId="{8C1498D5-B797-3042-8B2B-C9FC7A772A34}" dt="2023-09-29T06:03:12.334" v="134" actId="1076"/>
          <ac:grpSpMkLst>
            <pc:docMk/>
            <pc:sldMk cId="2803595229" sldId="353"/>
            <ac:grpSpMk id="4" creationId="{28EFD8D1-5BED-DA53-29B0-054E06C65BF7}"/>
          </ac:grpSpMkLst>
        </pc:grpChg>
        <pc:grpChg chg="add mod">
          <ac:chgData name="Rao, Jia" userId="20023150-97fb-4995-8cc2-bf7095f159d8" providerId="ADAL" clId="{8C1498D5-B797-3042-8B2B-C9FC7A772A34}" dt="2023-09-29T06:03:04.359" v="133" actId="1076"/>
          <ac:grpSpMkLst>
            <pc:docMk/>
            <pc:sldMk cId="2803595229" sldId="353"/>
            <ac:grpSpMk id="14" creationId="{7E1ACD14-F01F-BC74-D5D8-51B200833B3D}"/>
          </ac:grpSpMkLst>
        </pc:grpChg>
        <pc:cxnChg chg="mod">
          <ac:chgData name="Rao, Jia" userId="20023150-97fb-4995-8cc2-bf7095f159d8" providerId="ADAL" clId="{8C1498D5-B797-3042-8B2B-C9FC7A772A34}" dt="2023-09-29T06:03:12.334" v="134" actId="1076"/>
          <ac:cxnSpMkLst>
            <pc:docMk/>
            <pc:sldMk cId="2803595229" sldId="353"/>
            <ac:cxnSpMk id="13" creationId="{F6D228DC-94A5-B7E3-7F91-E910CEC2127D}"/>
          </ac:cxnSpMkLst>
        </pc:cxnChg>
        <pc:cxnChg chg="mod">
          <ac:chgData name="Rao, Jia" userId="20023150-97fb-4995-8cc2-bf7095f159d8" providerId="ADAL" clId="{8C1498D5-B797-3042-8B2B-C9FC7A772A34}" dt="2023-09-29T06:02:55.887" v="132"/>
          <ac:cxnSpMkLst>
            <pc:docMk/>
            <pc:sldMk cId="2803595229" sldId="353"/>
            <ac:cxnSpMk id="28" creationId="{74A903AB-E907-19D0-4281-6E02123E5B9B}"/>
          </ac:cxnSpMkLst>
        </pc:cxnChg>
        <pc:cxnChg chg="mod">
          <ac:chgData name="Rao, Jia" userId="20023150-97fb-4995-8cc2-bf7095f159d8" providerId="ADAL" clId="{8C1498D5-B797-3042-8B2B-C9FC7A772A34}" dt="2023-09-29T06:02:55.887" v="132"/>
          <ac:cxnSpMkLst>
            <pc:docMk/>
            <pc:sldMk cId="2803595229" sldId="353"/>
            <ac:cxnSpMk id="29" creationId="{0F623EFB-94F8-4DFE-1E5B-2F5BC300CB44}"/>
          </ac:cxnSpMkLst>
        </pc:cxnChg>
        <pc:cxnChg chg="mod">
          <ac:chgData name="Rao, Jia" userId="20023150-97fb-4995-8cc2-bf7095f159d8" providerId="ADAL" clId="{8C1498D5-B797-3042-8B2B-C9FC7A772A34}" dt="2023-09-29T06:02:55.887" v="132"/>
          <ac:cxnSpMkLst>
            <pc:docMk/>
            <pc:sldMk cId="2803595229" sldId="353"/>
            <ac:cxnSpMk id="32" creationId="{2A7D6CA4-7161-7831-DB7B-CF76BB6892EA}"/>
          </ac:cxnSpMkLst>
        </pc:cxnChg>
        <pc:cxnChg chg="mod">
          <ac:chgData name="Rao, Jia" userId="20023150-97fb-4995-8cc2-bf7095f159d8" providerId="ADAL" clId="{8C1498D5-B797-3042-8B2B-C9FC7A772A34}" dt="2023-09-29T06:02:55.887" v="132"/>
          <ac:cxnSpMkLst>
            <pc:docMk/>
            <pc:sldMk cId="2803595229" sldId="353"/>
            <ac:cxnSpMk id="33" creationId="{36AEBD16-44D8-A953-CB41-499BBD694D62}"/>
          </ac:cxnSpMkLst>
        </pc:cxnChg>
        <pc:cxnChg chg="add mod">
          <ac:chgData name="Rao, Jia" userId="20023150-97fb-4995-8cc2-bf7095f159d8" providerId="ADAL" clId="{8C1498D5-B797-3042-8B2B-C9FC7A772A34}" dt="2023-09-29T13:54:56.406" v="149" actId="692"/>
          <ac:cxnSpMkLst>
            <pc:docMk/>
            <pc:sldMk cId="2803595229" sldId="353"/>
            <ac:cxnSpMk id="37" creationId="{46D51F2E-A503-9C6E-D6A2-09F9913DD8F3}"/>
          </ac:cxnSpMkLst>
        </pc:cxnChg>
        <pc:cxnChg chg="add mod">
          <ac:chgData name="Rao, Jia" userId="20023150-97fb-4995-8cc2-bf7095f159d8" providerId="ADAL" clId="{8C1498D5-B797-3042-8B2B-C9FC7A772A34}" dt="2023-09-29T13:58:22.122" v="200" actId="14100"/>
          <ac:cxnSpMkLst>
            <pc:docMk/>
            <pc:sldMk cId="2803595229" sldId="353"/>
            <ac:cxnSpMk id="39" creationId="{BC487E07-7ACB-7451-A59C-522CD719D0AB}"/>
          </ac:cxnSpMkLst>
        </pc:cxnChg>
      </pc:sldChg>
      <pc:sldChg chg="addSp delSp modSp new mod modAnim modNotesTx">
        <pc:chgData name="Rao, Jia" userId="20023150-97fb-4995-8cc2-bf7095f159d8" providerId="ADAL" clId="{8C1498D5-B797-3042-8B2B-C9FC7A772A34}" dt="2023-10-18T19:17:34.251" v="9260" actId="20577"/>
        <pc:sldMkLst>
          <pc:docMk/>
          <pc:sldMk cId="3337426961" sldId="354"/>
        </pc:sldMkLst>
        <pc:spChg chg="mod">
          <ac:chgData name="Rao, Jia" userId="20023150-97fb-4995-8cc2-bf7095f159d8" providerId="ADAL" clId="{8C1498D5-B797-3042-8B2B-C9FC7A772A34}" dt="2023-09-29T13:56:04.934" v="197" actId="20577"/>
          <ac:spMkLst>
            <pc:docMk/>
            <pc:sldMk cId="3337426961" sldId="354"/>
            <ac:spMk id="2" creationId="{2FD768F9-E411-C70B-4742-FB125BAA16DE}"/>
          </ac:spMkLst>
        </pc:spChg>
        <pc:spChg chg="del mod">
          <ac:chgData name="Rao, Jia" userId="20023150-97fb-4995-8cc2-bf7095f159d8" providerId="ADAL" clId="{8C1498D5-B797-3042-8B2B-C9FC7A772A34}" dt="2023-09-29T14:00:18.998" v="202" actId="478"/>
          <ac:spMkLst>
            <pc:docMk/>
            <pc:sldMk cId="3337426961" sldId="354"/>
            <ac:spMk id="3" creationId="{F7CFCE8A-114A-15DB-E9C9-6C356993D6A3}"/>
          </ac:spMkLst>
        </pc:spChg>
        <pc:spChg chg="add mod">
          <ac:chgData name="Rao, Jia" userId="20023150-97fb-4995-8cc2-bf7095f159d8" providerId="ADAL" clId="{8C1498D5-B797-3042-8B2B-C9FC7A772A34}" dt="2023-09-29T14:00:21.746" v="203"/>
          <ac:spMkLst>
            <pc:docMk/>
            <pc:sldMk cId="3337426961" sldId="354"/>
            <ac:spMk id="4" creationId="{C755BC6C-04BC-3D92-3DE0-CA52FADF5720}"/>
          </ac:spMkLst>
        </pc:spChg>
        <pc:spChg chg="add mod">
          <ac:chgData name="Rao, Jia" userId="20023150-97fb-4995-8cc2-bf7095f159d8" providerId="ADAL" clId="{8C1498D5-B797-3042-8B2B-C9FC7A772A34}" dt="2023-09-29T14:00:21.746" v="203"/>
          <ac:spMkLst>
            <pc:docMk/>
            <pc:sldMk cId="3337426961" sldId="354"/>
            <ac:spMk id="5" creationId="{2C93770F-CB79-163A-A0E9-4D25C55A0702}"/>
          </ac:spMkLst>
        </pc:spChg>
        <pc:spChg chg="add mod">
          <ac:chgData name="Rao, Jia" userId="20023150-97fb-4995-8cc2-bf7095f159d8" providerId="ADAL" clId="{8C1498D5-B797-3042-8B2B-C9FC7A772A34}" dt="2023-09-29T14:00:21.746" v="203"/>
          <ac:spMkLst>
            <pc:docMk/>
            <pc:sldMk cId="3337426961" sldId="354"/>
            <ac:spMk id="6" creationId="{44CF4248-3CA3-E8B1-663C-D0060C209F65}"/>
          </ac:spMkLst>
        </pc:spChg>
        <pc:spChg chg="add mod">
          <ac:chgData name="Rao, Jia" userId="20023150-97fb-4995-8cc2-bf7095f159d8" providerId="ADAL" clId="{8C1498D5-B797-3042-8B2B-C9FC7A772A34}" dt="2023-09-29T14:00:21.746" v="203"/>
          <ac:spMkLst>
            <pc:docMk/>
            <pc:sldMk cId="3337426961" sldId="354"/>
            <ac:spMk id="7" creationId="{5248544B-F736-EBA9-0DE2-53A1E5A3C33A}"/>
          </ac:spMkLst>
        </pc:spChg>
        <pc:spChg chg="add mod">
          <ac:chgData name="Rao, Jia" userId="20023150-97fb-4995-8cc2-bf7095f159d8" providerId="ADAL" clId="{8C1498D5-B797-3042-8B2B-C9FC7A772A34}" dt="2023-09-29T14:00:21.746" v="203"/>
          <ac:spMkLst>
            <pc:docMk/>
            <pc:sldMk cId="3337426961" sldId="354"/>
            <ac:spMk id="8" creationId="{E2E8EA09-911B-9198-5108-811CB132635A}"/>
          </ac:spMkLst>
        </pc:spChg>
        <pc:spChg chg="add mod">
          <ac:chgData name="Rao, Jia" userId="20023150-97fb-4995-8cc2-bf7095f159d8" providerId="ADAL" clId="{8C1498D5-B797-3042-8B2B-C9FC7A772A34}" dt="2023-09-29T14:00:21.746" v="203"/>
          <ac:spMkLst>
            <pc:docMk/>
            <pc:sldMk cId="3337426961" sldId="354"/>
            <ac:spMk id="9" creationId="{24C60475-F5C0-6422-E6DD-9E8EC662FCF3}"/>
          </ac:spMkLst>
        </pc:spChg>
        <pc:spChg chg="add mod">
          <ac:chgData name="Rao, Jia" userId="20023150-97fb-4995-8cc2-bf7095f159d8" providerId="ADAL" clId="{8C1498D5-B797-3042-8B2B-C9FC7A772A34}" dt="2023-09-29T14:00:21.746" v="203"/>
          <ac:spMkLst>
            <pc:docMk/>
            <pc:sldMk cId="3337426961" sldId="354"/>
            <ac:spMk id="12" creationId="{4DD0E57D-8086-4D4E-E51E-8FD5B04379A9}"/>
          </ac:spMkLst>
        </pc:spChg>
        <pc:spChg chg="add mod">
          <ac:chgData name="Rao, Jia" userId="20023150-97fb-4995-8cc2-bf7095f159d8" providerId="ADAL" clId="{8C1498D5-B797-3042-8B2B-C9FC7A772A34}" dt="2023-09-29T14:00:21.746" v="203"/>
          <ac:spMkLst>
            <pc:docMk/>
            <pc:sldMk cId="3337426961" sldId="354"/>
            <ac:spMk id="15" creationId="{E7F4A45D-456F-CB9F-4F8B-0876A368B97F}"/>
          </ac:spMkLst>
        </pc:spChg>
        <pc:spChg chg="add mod">
          <ac:chgData name="Rao, Jia" userId="20023150-97fb-4995-8cc2-bf7095f159d8" providerId="ADAL" clId="{8C1498D5-B797-3042-8B2B-C9FC7A772A34}" dt="2023-09-29T14:00:21.746" v="203"/>
          <ac:spMkLst>
            <pc:docMk/>
            <pc:sldMk cId="3337426961" sldId="354"/>
            <ac:spMk id="16" creationId="{D1AD66E6-026D-65DC-7261-C4DA3248F33C}"/>
          </ac:spMkLst>
        </pc:spChg>
        <pc:spChg chg="add mod">
          <ac:chgData name="Rao, Jia" userId="20023150-97fb-4995-8cc2-bf7095f159d8" providerId="ADAL" clId="{8C1498D5-B797-3042-8B2B-C9FC7A772A34}" dt="2023-09-29T14:00:21.746" v="203"/>
          <ac:spMkLst>
            <pc:docMk/>
            <pc:sldMk cId="3337426961" sldId="354"/>
            <ac:spMk id="17" creationId="{7ED85043-AA6D-413F-BB0E-B5A5657F6D30}"/>
          </ac:spMkLst>
        </pc:spChg>
        <pc:spChg chg="add mod">
          <ac:chgData name="Rao, Jia" userId="20023150-97fb-4995-8cc2-bf7095f159d8" providerId="ADAL" clId="{8C1498D5-B797-3042-8B2B-C9FC7A772A34}" dt="2023-09-29T14:00:21.746" v="203"/>
          <ac:spMkLst>
            <pc:docMk/>
            <pc:sldMk cId="3337426961" sldId="354"/>
            <ac:spMk id="20" creationId="{31079793-2BAE-A45E-07EE-2F31FA4B489A}"/>
          </ac:spMkLst>
        </pc:spChg>
        <pc:spChg chg="add mod">
          <ac:chgData name="Rao, Jia" userId="20023150-97fb-4995-8cc2-bf7095f159d8" providerId="ADAL" clId="{8C1498D5-B797-3042-8B2B-C9FC7A772A34}" dt="2023-09-29T14:00:21.746" v="203"/>
          <ac:spMkLst>
            <pc:docMk/>
            <pc:sldMk cId="3337426961" sldId="354"/>
            <ac:spMk id="23" creationId="{1B611B65-5010-D375-98D1-4446510CC960}"/>
          </ac:spMkLst>
        </pc:spChg>
        <pc:spChg chg="mod">
          <ac:chgData name="Rao, Jia" userId="20023150-97fb-4995-8cc2-bf7095f159d8" providerId="ADAL" clId="{8C1498D5-B797-3042-8B2B-C9FC7A772A34}" dt="2023-09-29T14:00:21.746" v="203"/>
          <ac:spMkLst>
            <pc:docMk/>
            <pc:sldMk cId="3337426961" sldId="354"/>
            <ac:spMk id="25" creationId="{8E9D0B67-D269-6463-FAA6-CBEB278EDB65}"/>
          </ac:spMkLst>
        </pc:spChg>
        <pc:spChg chg="mod">
          <ac:chgData name="Rao, Jia" userId="20023150-97fb-4995-8cc2-bf7095f159d8" providerId="ADAL" clId="{8C1498D5-B797-3042-8B2B-C9FC7A772A34}" dt="2023-09-29T14:00:21.746" v="203"/>
          <ac:spMkLst>
            <pc:docMk/>
            <pc:sldMk cId="3337426961" sldId="354"/>
            <ac:spMk id="26" creationId="{45B293CB-DB19-2B34-68ED-D6F303802584}"/>
          </ac:spMkLst>
        </pc:spChg>
        <pc:spChg chg="add mod">
          <ac:chgData name="Rao, Jia" userId="20023150-97fb-4995-8cc2-bf7095f159d8" providerId="ADAL" clId="{8C1498D5-B797-3042-8B2B-C9FC7A772A34}" dt="2023-09-29T14:00:21.746" v="203"/>
          <ac:spMkLst>
            <pc:docMk/>
            <pc:sldMk cId="3337426961" sldId="354"/>
            <ac:spMk id="30" creationId="{00787097-AD75-8B26-800B-3DC66D81EF4E}"/>
          </ac:spMkLst>
        </pc:spChg>
        <pc:spChg chg="add mod">
          <ac:chgData name="Rao, Jia" userId="20023150-97fb-4995-8cc2-bf7095f159d8" providerId="ADAL" clId="{8C1498D5-B797-3042-8B2B-C9FC7A772A34}" dt="2023-09-29T14:00:21.746" v="203"/>
          <ac:spMkLst>
            <pc:docMk/>
            <pc:sldMk cId="3337426961" sldId="354"/>
            <ac:spMk id="31" creationId="{309004AF-56C8-916D-072C-C0F654F368FA}"/>
          </ac:spMkLst>
        </pc:spChg>
        <pc:spChg chg="add mod">
          <ac:chgData name="Rao, Jia" userId="20023150-97fb-4995-8cc2-bf7095f159d8" providerId="ADAL" clId="{8C1498D5-B797-3042-8B2B-C9FC7A772A34}" dt="2023-09-29T14:00:21.746" v="203"/>
          <ac:spMkLst>
            <pc:docMk/>
            <pc:sldMk cId="3337426961" sldId="354"/>
            <ac:spMk id="33" creationId="{E6C8C07F-79F9-536C-CF7B-137764D60F51}"/>
          </ac:spMkLst>
        </pc:spChg>
        <pc:spChg chg="add mod">
          <ac:chgData name="Rao, Jia" userId="20023150-97fb-4995-8cc2-bf7095f159d8" providerId="ADAL" clId="{8C1498D5-B797-3042-8B2B-C9FC7A772A34}" dt="2023-09-29T14:00:21.746" v="203"/>
          <ac:spMkLst>
            <pc:docMk/>
            <pc:sldMk cId="3337426961" sldId="354"/>
            <ac:spMk id="36" creationId="{B0DEC546-51D7-830C-9A00-9AA5EEE49989}"/>
          </ac:spMkLst>
        </pc:spChg>
        <pc:spChg chg="mod">
          <ac:chgData name="Rao, Jia" userId="20023150-97fb-4995-8cc2-bf7095f159d8" providerId="ADAL" clId="{8C1498D5-B797-3042-8B2B-C9FC7A772A34}" dt="2023-09-29T14:00:21.746" v="203"/>
          <ac:spMkLst>
            <pc:docMk/>
            <pc:sldMk cId="3337426961" sldId="354"/>
            <ac:spMk id="38" creationId="{CFDB1BD4-D0D1-533B-10A0-12D40F1D7001}"/>
          </ac:spMkLst>
        </pc:spChg>
        <pc:spChg chg="mod">
          <ac:chgData name="Rao, Jia" userId="20023150-97fb-4995-8cc2-bf7095f159d8" providerId="ADAL" clId="{8C1498D5-B797-3042-8B2B-C9FC7A772A34}" dt="2023-09-29T14:00:21.746" v="203"/>
          <ac:spMkLst>
            <pc:docMk/>
            <pc:sldMk cId="3337426961" sldId="354"/>
            <ac:spMk id="39" creationId="{2716CB9B-E64E-76B7-10BF-5310CA065589}"/>
          </ac:spMkLst>
        </pc:spChg>
        <pc:spChg chg="mod">
          <ac:chgData name="Rao, Jia" userId="20023150-97fb-4995-8cc2-bf7095f159d8" providerId="ADAL" clId="{8C1498D5-B797-3042-8B2B-C9FC7A772A34}" dt="2023-09-29T14:00:21.746" v="203"/>
          <ac:spMkLst>
            <pc:docMk/>
            <pc:sldMk cId="3337426961" sldId="354"/>
            <ac:spMk id="40" creationId="{83C63F9B-071C-0503-7AFF-21B8062FE44F}"/>
          </ac:spMkLst>
        </pc:spChg>
        <pc:spChg chg="mod">
          <ac:chgData name="Rao, Jia" userId="20023150-97fb-4995-8cc2-bf7095f159d8" providerId="ADAL" clId="{8C1498D5-B797-3042-8B2B-C9FC7A772A34}" dt="2023-09-29T14:00:21.746" v="203"/>
          <ac:spMkLst>
            <pc:docMk/>
            <pc:sldMk cId="3337426961" sldId="354"/>
            <ac:spMk id="43" creationId="{6DA5F9AB-8506-4CD0-F680-62A0C083EF33}"/>
          </ac:spMkLst>
        </pc:spChg>
        <pc:spChg chg="mod">
          <ac:chgData name="Rao, Jia" userId="20023150-97fb-4995-8cc2-bf7095f159d8" providerId="ADAL" clId="{8C1498D5-B797-3042-8B2B-C9FC7A772A34}" dt="2023-09-29T14:00:21.746" v="203"/>
          <ac:spMkLst>
            <pc:docMk/>
            <pc:sldMk cId="3337426961" sldId="354"/>
            <ac:spMk id="46" creationId="{F70A488A-82D6-2FF1-41D2-F500FAEEFF54}"/>
          </ac:spMkLst>
        </pc:spChg>
        <pc:spChg chg="mod">
          <ac:chgData name="Rao, Jia" userId="20023150-97fb-4995-8cc2-bf7095f159d8" providerId="ADAL" clId="{8C1498D5-B797-3042-8B2B-C9FC7A772A34}" dt="2023-09-29T14:00:21.746" v="203"/>
          <ac:spMkLst>
            <pc:docMk/>
            <pc:sldMk cId="3337426961" sldId="354"/>
            <ac:spMk id="47" creationId="{7FA8CF47-7D47-24AE-1C0F-B90FD85DE2C9}"/>
          </ac:spMkLst>
        </pc:spChg>
        <pc:spChg chg="add mod">
          <ac:chgData name="Rao, Jia" userId="20023150-97fb-4995-8cc2-bf7095f159d8" providerId="ADAL" clId="{8C1498D5-B797-3042-8B2B-C9FC7A772A34}" dt="2023-09-29T21:35:36.339" v="398" actId="14100"/>
          <ac:spMkLst>
            <pc:docMk/>
            <pc:sldMk cId="3337426961" sldId="354"/>
            <ac:spMk id="48" creationId="{31E58027-B32E-B402-6B92-796B15079C56}"/>
          </ac:spMkLst>
        </pc:spChg>
        <pc:spChg chg="add mod">
          <ac:chgData name="Rao, Jia" userId="20023150-97fb-4995-8cc2-bf7095f159d8" providerId="ADAL" clId="{8C1498D5-B797-3042-8B2B-C9FC7A772A34}" dt="2023-09-29T21:36:16.136" v="402" actId="20577"/>
          <ac:spMkLst>
            <pc:docMk/>
            <pc:sldMk cId="3337426961" sldId="354"/>
            <ac:spMk id="49" creationId="{DBA5CBE6-1A3A-4122-3793-B1621043000B}"/>
          </ac:spMkLst>
        </pc:spChg>
        <pc:spChg chg="add mod">
          <ac:chgData name="Rao, Jia" userId="20023150-97fb-4995-8cc2-bf7095f159d8" providerId="ADAL" clId="{8C1498D5-B797-3042-8B2B-C9FC7A772A34}" dt="2023-10-18T13:51:55.229" v="7973" actId="113"/>
          <ac:spMkLst>
            <pc:docMk/>
            <pc:sldMk cId="3337426961" sldId="354"/>
            <ac:spMk id="50" creationId="{66CDFA49-48D7-9F38-3B17-85BAD8352DD1}"/>
          </ac:spMkLst>
        </pc:spChg>
        <pc:spChg chg="add mod">
          <ac:chgData name="Rao, Jia" userId="20023150-97fb-4995-8cc2-bf7095f159d8" providerId="ADAL" clId="{8C1498D5-B797-3042-8B2B-C9FC7A772A34}" dt="2023-09-29T22:06:23.759" v="494" actId="1076"/>
          <ac:spMkLst>
            <pc:docMk/>
            <pc:sldMk cId="3337426961" sldId="354"/>
            <ac:spMk id="51" creationId="{5D415A85-E4EF-6764-6B74-2D3BEE947707}"/>
          </ac:spMkLst>
        </pc:spChg>
        <pc:spChg chg="add mod">
          <ac:chgData name="Rao, Jia" userId="20023150-97fb-4995-8cc2-bf7095f159d8" providerId="ADAL" clId="{8C1498D5-B797-3042-8B2B-C9FC7A772A34}" dt="2023-10-18T15:56:49.882" v="8354" actId="14100"/>
          <ac:spMkLst>
            <pc:docMk/>
            <pc:sldMk cId="3337426961" sldId="354"/>
            <ac:spMk id="52" creationId="{3B143B02-844E-4AAD-7661-E3BE5CC97F9A}"/>
          </ac:spMkLst>
        </pc:spChg>
        <pc:grpChg chg="add mod">
          <ac:chgData name="Rao, Jia" userId="20023150-97fb-4995-8cc2-bf7095f159d8" providerId="ADAL" clId="{8C1498D5-B797-3042-8B2B-C9FC7A772A34}" dt="2023-09-29T14:00:21.746" v="203"/>
          <ac:grpSpMkLst>
            <pc:docMk/>
            <pc:sldMk cId="3337426961" sldId="354"/>
            <ac:grpSpMk id="24" creationId="{35452F2D-E944-02BD-2D94-078E7E2F57FB}"/>
          </ac:grpSpMkLst>
        </pc:grpChg>
        <pc:grpChg chg="add mod">
          <ac:chgData name="Rao, Jia" userId="20023150-97fb-4995-8cc2-bf7095f159d8" providerId="ADAL" clId="{8C1498D5-B797-3042-8B2B-C9FC7A772A34}" dt="2023-09-29T14:00:21.746" v="203"/>
          <ac:grpSpMkLst>
            <pc:docMk/>
            <pc:sldMk cId="3337426961" sldId="354"/>
            <ac:grpSpMk id="37" creationId="{C8292C1B-5EDC-299F-7C36-753175DBAE82}"/>
          </ac:grpSpMkLst>
        </pc:grpChg>
        <pc:cxnChg chg="add mod">
          <ac:chgData name="Rao, Jia" userId="20023150-97fb-4995-8cc2-bf7095f159d8" providerId="ADAL" clId="{8C1498D5-B797-3042-8B2B-C9FC7A772A34}" dt="2023-09-29T14:00:21.746" v="203"/>
          <ac:cxnSpMkLst>
            <pc:docMk/>
            <pc:sldMk cId="3337426961" sldId="354"/>
            <ac:cxnSpMk id="10" creationId="{EC8BE93D-1835-1901-2E47-D8A74A8CDE8B}"/>
          </ac:cxnSpMkLst>
        </pc:cxnChg>
        <pc:cxnChg chg="add mod">
          <ac:chgData name="Rao, Jia" userId="20023150-97fb-4995-8cc2-bf7095f159d8" providerId="ADAL" clId="{8C1498D5-B797-3042-8B2B-C9FC7A772A34}" dt="2023-09-29T14:00:21.746" v="203"/>
          <ac:cxnSpMkLst>
            <pc:docMk/>
            <pc:sldMk cId="3337426961" sldId="354"/>
            <ac:cxnSpMk id="11" creationId="{47B7A95B-6257-D5D5-0BB6-151FFA03C492}"/>
          </ac:cxnSpMkLst>
        </pc:cxnChg>
        <pc:cxnChg chg="add mod">
          <ac:chgData name="Rao, Jia" userId="20023150-97fb-4995-8cc2-bf7095f159d8" providerId="ADAL" clId="{8C1498D5-B797-3042-8B2B-C9FC7A772A34}" dt="2023-09-29T14:00:21.746" v="203"/>
          <ac:cxnSpMkLst>
            <pc:docMk/>
            <pc:sldMk cId="3337426961" sldId="354"/>
            <ac:cxnSpMk id="13" creationId="{CC4FB2C8-3E9E-4C6C-CC61-737F510D2082}"/>
          </ac:cxnSpMkLst>
        </pc:cxnChg>
        <pc:cxnChg chg="add mod">
          <ac:chgData name="Rao, Jia" userId="20023150-97fb-4995-8cc2-bf7095f159d8" providerId="ADAL" clId="{8C1498D5-B797-3042-8B2B-C9FC7A772A34}" dt="2023-09-29T14:00:21.746" v="203"/>
          <ac:cxnSpMkLst>
            <pc:docMk/>
            <pc:sldMk cId="3337426961" sldId="354"/>
            <ac:cxnSpMk id="14" creationId="{F6C70570-BADE-114D-AA03-43036C6AA7C8}"/>
          </ac:cxnSpMkLst>
        </pc:cxnChg>
        <pc:cxnChg chg="add mod">
          <ac:chgData name="Rao, Jia" userId="20023150-97fb-4995-8cc2-bf7095f159d8" providerId="ADAL" clId="{8C1498D5-B797-3042-8B2B-C9FC7A772A34}" dt="2023-09-29T14:00:21.746" v="203"/>
          <ac:cxnSpMkLst>
            <pc:docMk/>
            <pc:sldMk cId="3337426961" sldId="354"/>
            <ac:cxnSpMk id="18" creationId="{0BDA0ECF-BFF6-750B-936E-D02B61982F04}"/>
          </ac:cxnSpMkLst>
        </pc:cxnChg>
        <pc:cxnChg chg="add mod">
          <ac:chgData name="Rao, Jia" userId="20023150-97fb-4995-8cc2-bf7095f159d8" providerId="ADAL" clId="{8C1498D5-B797-3042-8B2B-C9FC7A772A34}" dt="2023-09-29T14:00:21.746" v="203"/>
          <ac:cxnSpMkLst>
            <pc:docMk/>
            <pc:sldMk cId="3337426961" sldId="354"/>
            <ac:cxnSpMk id="19" creationId="{8B7F616C-0D86-8B6A-8016-C01DC3B734A1}"/>
          </ac:cxnSpMkLst>
        </pc:cxnChg>
        <pc:cxnChg chg="add mod">
          <ac:chgData name="Rao, Jia" userId="20023150-97fb-4995-8cc2-bf7095f159d8" providerId="ADAL" clId="{8C1498D5-B797-3042-8B2B-C9FC7A772A34}" dt="2023-09-29T14:00:21.746" v="203"/>
          <ac:cxnSpMkLst>
            <pc:docMk/>
            <pc:sldMk cId="3337426961" sldId="354"/>
            <ac:cxnSpMk id="21" creationId="{53391879-FBD1-FBED-ABED-0556A6ED065F}"/>
          </ac:cxnSpMkLst>
        </pc:cxnChg>
        <pc:cxnChg chg="add mod">
          <ac:chgData name="Rao, Jia" userId="20023150-97fb-4995-8cc2-bf7095f159d8" providerId="ADAL" clId="{8C1498D5-B797-3042-8B2B-C9FC7A772A34}" dt="2023-09-29T14:00:21.746" v="203"/>
          <ac:cxnSpMkLst>
            <pc:docMk/>
            <pc:sldMk cId="3337426961" sldId="354"/>
            <ac:cxnSpMk id="22" creationId="{23CA0DC5-6D19-20BA-F9C6-A2C30C5249E9}"/>
          </ac:cxnSpMkLst>
        </pc:cxnChg>
        <pc:cxnChg chg="add mod">
          <ac:chgData name="Rao, Jia" userId="20023150-97fb-4995-8cc2-bf7095f159d8" providerId="ADAL" clId="{8C1498D5-B797-3042-8B2B-C9FC7A772A34}" dt="2023-09-29T14:00:21.746" v="203"/>
          <ac:cxnSpMkLst>
            <pc:docMk/>
            <pc:sldMk cId="3337426961" sldId="354"/>
            <ac:cxnSpMk id="27" creationId="{1B396ADA-3740-29FE-8D56-9B3E3FC55F3F}"/>
          </ac:cxnSpMkLst>
        </pc:cxnChg>
        <pc:cxnChg chg="add mod">
          <ac:chgData name="Rao, Jia" userId="20023150-97fb-4995-8cc2-bf7095f159d8" providerId="ADAL" clId="{8C1498D5-B797-3042-8B2B-C9FC7A772A34}" dt="2023-09-29T14:00:21.746" v="203"/>
          <ac:cxnSpMkLst>
            <pc:docMk/>
            <pc:sldMk cId="3337426961" sldId="354"/>
            <ac:cxnSpMk id="28" creationId="{AD4FF85F-5B5F-B877-5414-7FCAA825C50C}"/>
          </ac:cxnSpMkLst>
        </pc:cxnChg>
        <pc:cxnChg chg="add mod">
          <ac:chgData name="Rao, Jia" userId="20023150-97fb-4995-8cc2-bf7095f159d8" providerId="ADAL" clId="{8C1498D5-B797-3042-8B2B-C9FC7A772A34}" dt="2023-09-29T14:00:21.746" v="203"/>
          <ac:cxnSpMkLst>
            <pc:docMk/>
            <pc:sldMk cId="3337426961" sldId="354"/>
            <ac:cxnSpMk id="29" creationId="{28F0B040-AE60-BABC-96EC-1135B12D7C77}"/>
          </ac:cxnSpMkLst>
        </pc:cxnChg>
        <pc:cxnChg chg="add mod">
          <ac:chgData name="Rao, Jia" userId="20023150-97fb-4995-8cc2-bf7095f159d8" providerId="ADAL" clId="{8C1498D5-B797-3042-8B2B-C9FC7A772A34}" dt="2023-09-29T14:00:21.746" v="203"/>
          <ac:cxnSpMkLst>
            <pc:docMk/>
            <pc:sldMk cId="3337426961" sldId="354"/>
            <ac:cxnSpMk id="32" creationId="{F36E4317-66D1-A0BA-F8B2-164EEEA879C4}"/>
          </ac:cxnSpMkLst>
        </pc:cxnChg>
        <pc:cxnChg chg="add mod">
          <ac:chgData name="Rao, Jia" userId="20023150-97fb-4995-8cc2-bf7095f159d8" providerId="ADAL" clId="{8C1498D5-B797-3042-8B2B-C9FC7A772A34}" dt="2023-09-29T14:00:21.746" v="203"/>
          <ac:cxnSpMkLst>
            <pc:docMk/>
            <pc:sldMk cId="3337426961" sldId="354"/>
            <ac:cxnSpMk id="34" creationId="{CFB9975E-4A33-51D0-1956-A642254A295E}"/>
          </ac:cxnSpMkLst>
        </pc:cxnChg>
        <pc:cxnChg chg="add mod">
          <ac:chgData name="Rao, Jia" userId="20023150-97fb-4995-8cc2-bf7095f159d8" providerId="ADAL" clId="{8C1498D5-B797-3042-8B2B-C9FC7A772A34}" dt="2023-09-29T14:00:21.746" v="203"/>
          <ac:cxnSpMkLst>
            <pc:docMk/>
            <pc:sldMk cId="3337426961" sldId="354"/>
            <ac:cxnSpMk id="35" creationId="{71DA48AA-AB28-8E89-9900-87430C81698C}"/>
          </ac:cxnSpMkLst>
        </pc:cxnChg>
        <pc:cxnChg chg="mod">
          <ac:chgData name="Rao, Jia" userId="20023150-97fb-4995-8cc2-bf7095f159d8" providerId="ADAL" clId="{8C1498D5-B797-3042-8B2B-C9FC7A772A34}" dt="2023-09-29T14:00:21.746" v="203"/>
          <ac:cxnSpMkLst>
            <pc:docMk/>
            <pc:sldMk cId="3337426961" sldId="354"/>
            <ac:cxnSpMk id="41" creationId="{94847EFF-3D6D-74A8-8637-244B6086308B}"/>
          </ac:cxnSpMkLst>
        </pc:cxnChg>
        <pc:cxnChg chg="mod">
          <ac:chgData name="Rao, Jia" userId="20023150-97fb-4995-8cc2-bf7095f159d8" providerId="ADAL" clId="{8C1498D5-B797-3042-8B2B-C9FC7A772A34}" dt="2023-09-29T14:00:21.746" v="203"/>
          <ac:cxnSpMkLst>
            <pc:docMk/>
            <pc:sldMk cId="3337426961" sldId="354"/>
            <ac:cxnSpMk id="42" creationId="{49E8CB0D-0DFF-6E15-E12D-F703D003D624}"/>
          </ac:cxnSpMkLst>
        </pc:cxnChg>
        <pc:cxnChg chg="mod">
          <ac:chgData name="Rao, Jia" userId="20023150-97fb-4995-8cc2-bf7095f159d8" providerId="ADAL" clId="{8C1498D5-B797-3042-8B2B-C9FC7A772A34}" dt="2023-09-29T14:00:21.746" v="203"/>
          <ac:cxnSpMkLst>
            <pc:docMk/>
            <pc:sldMk cId="3337426961" sldId="354"/>
            <ac:cxnSpMk id="44" creationId="{8D847E65-343D-0E1E-3681-B83BA69FC828}"/>
          </ac:cxnSpMkLst>
        </pc:cxnChg>
        <pc:cxnChg chg="mod">
          <ac:chgData name="Rao, Jia" userId="20023150-97fb-4995-8cc2-bf7095f159d8" providerId="ADAL" clId="{8C1498D5-B797-3042-8B2B-C9FC7A772A34}" dt="2023-09-29T14:00:21.746" v="203"/>
          <ac:cxnSpMkLst>
            <pc:docMk/>
            <pc:sldMk cId="3337426961" sldId="354"/>
            <ac:cxnSpMk id="45" creationId="{300424B2-3087-9DB1-5548-00E19ACA78CD}"/>
          </ac:cxnSpMkLst>
        </pc:cxnChg>
      </pc:sldChg>
      <pc:sldChg chg="del">
        <pc:chgData name="Rao, Jia" userId="20023150-97fb-4995-8cc2-bf7095f159d8" providerId="ADAL" clId="{8C1498D5-B797-3042-8B2B-C9FC7A772A34}" dt="2023-10-20T06:16:42.346" v="24293" actId="2696"/>
        <pc:sldMkLst>
          <pc:docMk/>
          <pc:sldMk cId="3102271578" sldId="355"/>
        </pc:sldMkLst>
      </pc:sldChg>
      <pc:sldChg chg="add del">
        <pc:chgData name="Rao, Jia" userId="20023150-97fb-4995-8cc2-bf7095f159d8" providerId="ADAL" clId="{8C1498D5-B797-3042-8B2B-C9FC7A772A34}" dt="2023-10-20T06:16:01.689" v="24290" actId="2696"/>
        <pc:sldMkLst>
          <pc:docMk/>
          <pc:sldMk cId="639736440" sldId="356"/>
        </pc:sldMkLst>
      </pc:sldChg>
      <pc:sldChg chg="del">
        <pc:chgData name="Rao, Jia" userId="20023150-97fb-4995-8cc2-bf7095f159d8" providerId="ADAL" clId="{8C1498D5-B797-3042-8B2B-C9FC7A772A34}" dt="2023-10-03T04:32:17.778" v="2812" actId="2696"/>
        <pc:sldMkLst>
          <pc:docMk/>
          <pc:sldMk cId="2083163421" sldId="356"/>
        </pc:sldMkLst>
      </pc:sldChg>
      <pc:sldChg chg="modSp mod modAnim modNotesTx">
        <pc:chgData name="Rao, Jia" userId="20023150-97fb-4995-8cc2-bf7095f159d8" providerId="ADAL" clId="{8C1498D5-B797-3042-8B2B-C9FC7A772A34}" dt="2023-10-18T04:17:14.790" v="7765" actId="20577"/>
        <pc:sldMkLst>
          <pc:docMk/>
          <pc:sldMk cId="2813808654" sldId="357"/>
        </pc:sldMkLst>
        <pc:spChg chg="mod">
          <ac:chgData name="Rao, Jia" userId="20023150-97fb-4995-8cc2-bf7095f159d8" providerId="ADAL" clId="{8C1498D5-B797-3042-8B2B-C9FC7A772A34}" dt="2023-09-29T21:39:48.887" v="405" actId="1076"/>
          <ac:spMkLst>
            <pc:docMk/>
            <pc:sldMk cId="2813808654" sldId="357"/>
            <ac:spMk id="3" creationId="{E7124FE5-2110-F8DC-6D8D-8CD74AC3B840}"/>
          </ac:spMkLst>
        </pc:spChg>
        <pc:spChg chg="mod">
          <ac:chgData name="Rao, Jia" userId="20023150-97fb-4995-8cc2-bf7095f159d8" providerId="ADAL" clId="{8C1498D5-B797-3042-8B2B-C9FC7A772A34}" dt="2023-09-29T21:45:30.469" v="436" actId="1076"/>
          <ac:spMkLst>
            <pc:docMk/>
            <pc:sldMk cId="2813808654" sldId="357"/>
            <ac:spMk id="5" creationId="{20B3BBE4-C5CF-D502-6FAA-664F3BA45B1A}"/>
          </ac:spMkLst>
        </pc:spChg>
        <pc:spChg chg="mod">
          <ac:chgData name="Rao, Jia" userId="20023150-97fb-4995-8cc2-bf7095f159d8" providerId="ADAL" clId="{8C1498D5-B797-3042-8B2B-C9FC7A772A34}" dt="2023-09-29T21:45:08.518" v="433" actId="255"/>
          <ac:spMkLst>
            <pc:docMk/>
            <pc:sldMk cId="2813808654" sldId="357"/>
            <ac:spMk id="6" creationId="{2A40CB55-290E-A08C-FCD3-33A40191CAB9}"/>
          </ac:spMkLst>
        </pc:spChg>
        <pc:spChg chg="mod">
          <ac:chgData name="Rao, Jia" userId="20023150-97fb-4995-8cc2-bf7095f159d8" providerId="ADAL" clId="{8C1498D5-B797-3042-8B2B-C9FC7A772A34}" dt="2023-10-18T04:09:31.307" v="7165" actId="20577"/>
          <ac:spMkLst>
            <pc:docMk/>
            <pc:sldMk cId="2813808654" sldId="357"/>
            <ac:spMk id="7" creationId="{C879BD4D-01B7-81B9-2EC9-DB9BDB1DC94B}"/>
          </ac:spMkLst>
        </pc:spChg>
        <pc:spChg chg="mod">
          <ac:chgData name="Rao, Jia" userId="20023150-97fb-4995-8cc2-bf7095f159d8" providerId="ADAL" clId="{8C1498D5-B797-3042-8B2B-C9FC7A772A34}" dt="2023-09-29T21:45:08.518" v="433" actId="255"/>
          <ac:spMkLst>
            <pc:docMk/>
            <pc:sldMk cId="2813808654" sldId="357"/>
            <ac:spMk id="8" creationId="{B33C42C6-5DA3-7868-8A5E-690D4D9442C4}"/>
          </ac:spMkLst>
        </pc:spChg>
        <pc:spChg chg="mod">
          <ac:chgData name="Rao, Jia" userId="20023150-97fb-4995-8cc2-bf7095f159d8" providerId="ADAL" clId="{8C1498D5-B797-3042-8B2B-C9FC7A772A34}" dt="2023-09-29T21:45:08.518" v="433" actId="255"/>
          <ac:spMkLst>
            <pc:docMk/>
            <pc:sldMk cId="2813808654" sldId="357"/>
            <ac:spMk id="9" creationId="{6A1DC810-1EC6-3F52-FA82-2C8074B6B9E1}"/>
          </ac:spMkLst>
        </pc:spChg>
        <pc:spChg chg="mod">
          <ac:chgData name="Rao, Jia" userId="20023150-97fb-4995-8cc2-bf7095f159d8" providerId="ADAL" clId="{8C1498D5-B797-3042-8B2B-C9FC7A772A34}" dt="2023-09-29T21:45:08.518" v="433" actId="255"/>
          <ac:spMkLst>
            <pc:docMk/>
            <pc:sldMk cId="2813808654" sldId="357"/>
            <ac:spMk id="10" creationId="{85CC9F28-5F40-2DB1-E92B-1FDA49FAA194}"/>
          </ac:spMkLst>
        </pc:spChg>
        <pc:spChg chg="mod">
          <ac:chgData name="Rao, Jia" userId="20023150-97fb-4995-8cc2-bf7095f159d8" providerId="ADAL" clId="{8C1498D5-B797-3042-8B2B-C9FC7A772A34}" dt="2023-09-29T21:45:08.518" v="433" actId="255"/>
          <ac:spMkLst>
            <pc:docMk/>
            <pc:sldMk cId="2813808654" sldId="357"/>
            <ac:spMk id="11" creationId="{8CF45F39-A3E6-2D56-2567-5E611CDD67E4}"/>
          </ac:spMkLst>
        </pc:spChg>
        <pc:spChg chg="mod">
          <ac:chgData name="Rao, Jia" userId="20023150-97fb-4995-8cc2-bf7095f159d8" providerId="ADAL" clId="{8C1498D5-B797-3042-8B2B-C9FC7A772A34}" dt="2023-09-29T21:45:08.518" v="433" actId="255"/>
          <ac:spMkLst>
            <pc:docMk/>
            <pc:sldMk cId="2813808654" sldId="357"/>
            <ac:spMk id="12" creationId="{63D67F17-DCEA-146D-01C4-3C2F13D3129A}"/>
          </ac:spMkLst>
        </pc:spChg>
        <pc:spChg chg="mod">
          <ac:chgData name="Rao, Jia" userId="20023150-97fb-4995-8cc2-bf7095f159d8" providerId="ADAL" clId="{8C1498D5-B797-3042-8B2B-C9FC7A772A34}" dt="2023-09-29T21:44:10.144" v="425" actId="255"/>
          <ac:spMkLst>
            <pc:docMk/>
            <pc:sldMk cId="2813808654" sldId="357"/>
            <ac:spMk id="15" creationId="{962B0676-D3D4-1A70-CF47-A3BC72D4591C}"/>
          </ac:spMkLst>
        </pc:spChg>
        <pc:spChg chg="mod">
          <ac:chgData name="Rao, Jia" userId="20023150-97fb-4995-8cc2-bf7095f159d8" providerId="ADAL" clId="{8C1498D5-B797-3042-8B2B-C9FC7A772A34}" dt="2023-09-29T21:44:50.221" v="431" actId="255"/>
          <ac:spMkLst>
            <pc:docMk/>
            <pc:sldMk cId="2813808654" sldId="357"/>
            <ac:spMk id="16" creationId="{29B21187-0404-D9B3-78DF-1B60FDEE4287}"/>
          </ac:spMkLst>
        </pc:spChg>
        <pc:spChg chg="mod">
          <ac:chgData name="Rao, Jia" userId="20023150-97fb-4995-8cc2-bf7095f159d8" providerId="ADAL" clId="{8C1498D5-B797-3042-8B2B-C9FC7A772A34}" dt="2023-09-29T21:44:10.144" v="425" actId="255"/>
          <ac:spMkLst>
            <pc:docMk/>
            <pc:sldMk cId="2813808654" sldId="357"/>
            <ac:spMk id="17" creationId="{CE4311AF-D7B1-B7BA-954D-F72F13F1EAFF}"/>
          </ac:spMkLst>
        </pc:spChg>
        <pc:spChg chg="mod">
          <ac:chgData name="Rao, Jia" userId="20023150-97fb-4995-8cc2-bf7095f159d8" providerId="ADAL" clId="{8C1498D5-B797-3042-8B2B-C9FC7A772A34}" dt="2023-09-29T21:44:10.144" v="425" actId="255"/>
          <ac:spMkLst>
            <pc:docMk/>
            <pc:sldMk cId="2813808654" sldId="357"/>
            <ac:spMk id="18" creationId="{6EBBD44D-334B-C8D7-83AD-882BCA39D039}"/>
          </ac:spMkLst>
        </pc:spChg>
        <pc:spChg chg="mod">
          <ac:chgData name="Rao, Jia" userId="20023150-97fb-4995-8cc2-bf7095f159d8" providerId="ADAL" clId="{8C1498D5-B797-3042-8B2B-C9FC7A772A34}" dt="2023-09-29T21:44:10.144" v="425" actId="255"/>
          <ac:spMkLst>
            <pc:docMk/>
            <pc:sldMk cId="2813808654" sldId="357"/>
            <ac:spMk id="19" creationId="{D362BC32-9D13-D855-8D6E-7AC5F2BCDA19}"/>
          </ac:spMkLst>
        </pc:spChg>
        <pc:spChg chg="mod">
          <ac:chgData name="Rao, Jia" userId="20023150-97fb-4995-8cc2-bf7095f159d8" providerId="ADAL" clId="{8C1498D5-B797-3042-8B2B-C9FC7A772A34}" dt="2023-09-29T21:44:10.144" v="425" actId="255"/>
          <ac:spMkLst>
            <pc:docMk/>
            <pc:sldMk cId="2813808654" sldId="357"/>
            <ac:spMk id="20" creationId="{6668B60A-3A6D-92D8-1D62-EA8B44568B4D}"/>
          </ac:spMkLst>
        </pc:spChg>
        <pc:spChg chg="mod">
          <ac:chgData name="Rao, Jia" userId="20023150-97fb-4995-8cc2-bf7095f159d8" providerId="ADAL" clId="{8C1498D5-B797-3042-8B2B-C9FC7A772A34}" dt="2023-09-29T21:44:10.144" v="425" actId="255"/>
          <ac:spMkLst>
            <pc:docMk/>
            <pc:sldMk cId="2813808654" sldId="357"/>
            <ac:spMk id="21" creationId="{6B7487A4-C635-2331-9F67-4EB15ABF8357}"/>
          </ac:spMkLst>
        </pc:spChg>
        <pc:spChg chg="mod">
          <ac:chgData name="Rao, Jia" userId="20023150-97fb-4995-8cc2-bf7095f159d8" providerId="ADAL" clId="{8C1498D5-B797-3042-8B2B-C9FC7A772A34}" dt="2023-09-29T21:44:10.144" v="425" actId="255"/>
          <ac:spMkLst>
            <pc:docMk/>
            <pc:sldMk cId="2813808654" sldId="357"/>
            <ac:spMk id="22" creationId="{7E028850-6ADB-9596-5C1A-E4B66CBCB852}"/>
          </ac:spMkLst>
        </pc:spChg>
        <pc:spChg chg="mod">
          <ac:chgData name="Rao, Jia" userId="20023150-97fb-4995-8cc2-bf7095f159d8" providerId="ADAL" clId="{8C1498D5-B797-3042-8B2B-C9FC7A772A34}" dt="2023-09-29T21:44:10.144" v="425" actId="255"/>
          <ac:spMkLst>
            <pc:docMk/>
            <pc:sldMk cId="2813808654" sldId="357"/>
            <ac:spMk id="23" creationId="{25807622-888C-F88C-A3F8-89631EA74539}"/>
          </ac:spMkLst>
        </pc:spChg>
        <pc:spChg chg="mod">
          <ac:chgData name="Rao, Jia" userId="20023150-97fb-4995-8cc2-bf7095f159d8" providerId="ADAL" clId="{8C1498D5-B797-3042-8B2B-C9FC7A772A34}" dt="2023-09-29T21:44:10.144" v="425" actId="255"/>
          <ac:spMkLst>
            <pc:docMk/>
            <pc:sldMk cId="2813808654" sldId="357"/>
            <ac:spMk id="24" creationId="{D9441548-5A3D-8DAE-A32E-E60C8270E78B}"/>
          </ac:spMkLst>
        </pc:spChg>
        <pc:spChg chg="mod">
          <ac:chgData name="Rao, Jia" userId="20023150-97fb-4995-8cc2-bf7095f159d8" providerId="ADAL" clId="{8C1498D5-B797-3042-8B2B-C9FC7A772A34}" dt="2023-09-29T21:44:10.144" v="425" actId="255"/>
          <ac:spMkLst>
            <pc:docMk/>
            <pc:sldMk cId="2813808654" sldId="357"/>
            <ac:spMk id="25" creationId="{F8974EF9-3482-3AE4-CDCC-D39EA6BAFCE1}"/>
          </ac:spMkLst>
        </pc:spChg>
        <pc:spChg chg="mod">
          <ac:chgData name="Rao, Jia" userId="20023150-97fb-4995-8cc2-bf7095f159d8" providerId="ADAL" clId="{8C1498D5-B797-3042-8B2B-C9FC7A772A34}" dt="2023-09-29T21:44:10.144" v="425" actId="255"/>
          <ac:spMkLst>
            <pc:docMk/>
            <pc:sldMk cId="2813808654" sldId="357"/>
            <ac:spMk id="26" creationId="{171C7F8E-ABAC-659D-DE1E-D562B5FEF37A}"/>
          </ac:spMkLst>
        </pc:spChg>
        <pc:spChg chg="mod">
          <ac:chgData name="Rao, Jia" userId="20023150-97fb-4995-8cc2-bf7095f159d8" providerId="ADAL" clId="{8C1498D5-B797-3042-8B2B-C9FC7A772A34}" dt="2023-09-29T21:44:10.144" v="425" actId="255"/>
          <ac:spMkLst>
            <pc:docMk/>
            <pc:sldMk cId="2813808654" sldId="357"/>
            <ac:spMk id="27" creationId="{5EFCA388-41EA-B5B3-CF7E-61873921BCB3}"/>
          </ac:spMkLst>
        </pc:spChg>
        <pc:spChg chg="mod">
          <ac:chgData name="Rao, Jia" userId="20023150-97fb-4995-8cc2-bf7095f159d8" providerId="ADAL" clId="{8C1498D5-B797-3042-8B2B-C9FC7A772A34}" dt="2023-09-29T21:44:38.597" v="430" actId="1076"/>
          <ac:spMkLst>
            <pc:docMk/>
            <pc:sldMk cId="2813808654" sldId="357"/>
            <ac:spMk id="30" creationId="{1D46A5CA-C124-5972-BE94-6253B12BFDC1}"/>
          </ac:spMkLst>
        </pc:spChg>
        <pc:spChg chg="mod">
          <ac:chgData name="Rao, Jia" userId="20023150-97fb-4995-8cc2-bf7095f159d8" providerId="ADAL" clId="{8C1498D5-B797-3042-8B2B-C9FC7A772A34}" dt="2023-09-29T21:44:31.493" v="429" actId="255"/>
          <ac:spMkLst>
            <pc:docMk/>
            <pc:sldMk cId="2813808654" sldId="357"/>
            <ac:spMk id="31" creationId="{558BA655-A6F2-4D21-B380-2BEF6DF654A5}"/>
          </ac:spMkLst>
        </pc:spChg>
        <pc:spChg chg="mod">
          <ac:chgData name="Rao, Jia" userId="20023150-97fb-4995-8cc2-bf7095f159d8" providerId="ADAL" clId="{8C1498D5-B797-3042-8B2B-C9FC7A772A34}" dt="2023-09-29T21:44:10.144" v="425" actId="255"/>
          <ac:spMkLst>
            <pc:docMk/>
            <pc:sldMk cId="2813808654" sldId="357"/>
            <ac:spMk id="34" creationId="{96AA51A4-856F-D38F-F70C-3D0BCB73AF5B}"/>
          </ac:spMkLst>
        </pc:spChg>
        <pc:spChg chg="mod">
          <ac:chgData name="Rao, Jia" userId="20023150-97fb-4995-8cc2-bf7095f159d8" providerId="ADAL" clId="{8C1498D5-B797-3042-8B2B-C9FC7A772A34}" dt="2023-09-29T21:44:10.144" v="425" actId="255"/>
          <ac:spMkLst>
            <pc:docMk/>
            <pc:sldMk cId="2813808654" sldId="357"/>
            <ac:spMk id="35" creationId="{A44D980E-DB9C-D1F6-614D-630B64F97B36}"/>
          </ac:spMkLst>
        </pc:spChg>
        <pc:spChg chg="mod">
          <ac:chgData name="Rao, Jia" userId="20023150-97fb-4995-8cc2-bf7095f159d8" providerId="ADAL" clId="{8C1498D5-B797-3042-8B2B-C9FC7A772A34}" dt="2023-09-29T21:38:39.483" v="404" actId="2711"/>
          <ac:spMkLst>
            <pc:docMk/>
            <pc:sldMk cId="2813808654" sldId="357"/>
            <ac:spMk id="38" creationId="{06F17C55-8B61-907C-12CC-B10263D0C9E7}"/>
          </ac:spMkLst>
        </pc:spChg>
        <pc:grpChg chg="mod">
          <ac:chgData name="Rao, Jia" userId="20023150-97fb-4995-8cc2-bf7095f159d8" providerId="ADAL" clId="{8C1498D5-B797-3042-8B2B-C9FC7A772A34}" dt="2023-09-29T21:45:08.518" v="433" actId="255"/>
          <ac:grpSpMkLst>
            <pc:docMk/>
            <pc:sldMk cId="2813808654" sldId="357"/>
            <ac:grpSpMk id="4" creationId="{28EFD8D1-5BED-DA53-29B0-054E06C65BF7}"/>
          </ac:grpSpMkLst>
        </pc:grpChg>
        <pc:cxnChg chg="mod">
          <ac:chgData name="Rao, Jia" userId="20023150-97fb-4995-8cc2-bf7095f159d8" providerId="ADAL" clId="{8C1498D5-B797-3042-8B2B-C9FC7A772A34}" dt="2023-09-29T21:45:08.518" v="433" actId="255"/>
          <ac:cxnSpMkLst>
            <pc:docMk/>
            <pc:sldMk cId="2813808654" sldId="357"/>
            <ac:cxnSpMk id="13" creationId="{F6D228DC-94A5-B7E3-7F91-E910CEC2127D}"/>
          </ac:cxnSpMkLst>
        </pc:cxnChg>
      </pc:sldChg>
      <pc:sldChg chg="modSp new del mod">
        <pc:chgData name="Rao, Jia" userId="20023150-97fb-4995-8cc2-bf7095f159d8" providerId="ADAL" clId="{8C1498D5-B797-3042-8B2B-C9FC7A772A34}" dt="2023-09-30T06:27:27.083" v="632" actId="2696"/>
        <pc:sldMkLst>
          <pc:docMk/>
          <pc:sldMk cId="655384376" sldId="358"/>
        </pc:sldMkLst>
        <pc:spChg chg="mod">
          <ac:chgData name="Rao, Jia" userId="20023150-97fb-4995-8cc2-bf7095f159d8" providerId="ADAL" clId="{8C1498D5-B797-3042-8B2B-C9FC7A772A34}" dt="2023-09-30T06:12:35.340" v="525" actId="20577"/>
          <ac:spMkLst>
            <pc:docMk/>
            <pc:sldMk cId="655384376" sldId="358"/>
            <ac:spMk id="2" creationId="{892C63D1-393C-8FE2-214A-4264699CC971}"/>
          </ac:spMkLst>
        </pc:spChg>
      </pc:sldChg>
      <pc:sldChg chg="modSp add mod modAnim modNotesTx">
        <pc:chgData name="Rao, Jia" userId="20023150-97fb-4995-8cc2-bf7095f159d8" providerId="ADAL" clId="{8C1498D5-B797-3042-8B2B-C9FC7A772A34}" dt="2023-10-19T03:04:01.834" v="10916" actId="20577"/>
        <pc:sldMkLst>
          <pc:docMk/>
          <pc:sldMk cId="1018809893" sldId="359"/>
        </pc:sldMkLst>
        <pc:spChg chg="mod">
          <ac:chgData name="Rao, Jia" userId="20023150-97fb-4995-8cc2-bf7095f159d8" providerId="ADAL" clId="{8C1498D5-B797-3042-8B2B-C9FC7A772A34}" dt="2023-09-30T06:16:55.120" v="540" actId="20577"/>
          <ac:spMkLst>
            <pc:docMk/>
            <pc:sldMk cId="1018809893" sldId="359"/>
            <ac:spMk id="3" creationId="{82FF0494-DC3D-6F75-5C27-9B4B1A29A0DF}"/>
          </ac:spMkLst>
        </pc:spChg>
        <pc:spChg chg="mod">
          <ac:chgData name="Rao, Jia" userId="20023150-97fb-4995-8cc2-bf7095f159d8" providerId="ADAL" clId="{8C1498D5-B797-3042-8B2B-C9FC7A772A34}" dt="2023-10-19T01:48:06.204" v="9699" actId="255"/>
          <ac:spMkLst>
            <pc:docMk/>
            <pc:sldMk cId="1018809893" sldId="359"/>
            <ac:spMk id="181" creationId="{C4E0A4F3-8FD7-40D3-71B8-1D5D484F09F1}"/>
          </ac:spMkLst>
        </pc:spChg>
        <pc:spChg chg="mod">
          <ac:chgData name="Rao, Jia" userId="20023150-97fb-4995-8cc2-bf7095f159d8" providerId="ADAL" clId="{8C1498D5-B797-3042-8B2B-C9FC7A772A34}" dt="2023-09-30T06:23:38.757" v="626" actId="1076"/>
          <ac:spMkLst>
            <pc:docMk/>
            <pc:sldMk cId="1018809893" sldId="359"/>
            <ac:spMk id="185" creationId="{87EE8473-5726-21E7-F761-10C165DF6DFA}"/>
          </ac:spMkLst>
        </pc:spChg>
        <pc:spChg chg="mod">
          <ac:chgData name="Rao, Jia" userId="20023150-97fb-4995-8cc2-bf7095f159d8" providerId="ADAL" clId="{8C1498D5-B797-3042-8B2B-C9FC7A772A34}" dt="2023-09-30T06:25:56.050" v="628" actId="113"/>
          <ac:spMkLst>
            <pc:docMk/>
            <pc:sldMk cId="1018809893" sldId="359"/>
            <ac:spMk id="186" creationId="{B9F17F63-6B54-B02D-36BA-05B4AC92B989}"/>
          </ac:spMkLst>
        </pc:spChg>
        <pc:spChg chg="mod">
          <ac:chgData name="Rao, Jia" userId="20023150-97fb-4995-8cc2-bf7095f159d8" providerId="ADAL" clId="{8C1498D5-B797-3042-8B2B-C9FC7A772A34}" dt="2023-09-30T06:27:15.309" v="631" actId="207"/>
          <ac:spMkLst>
            <pc:docMk/>
            <pc:sldMk cId="1018809893" sldId="359"/>
            <ac:spMk id="187" creationId="{3EDDECAF-B272-7585-CBCD-117D75ED8C5C}"/>
          </ac:spMkLst>
        </pc:spChg>
      </pc:sldChg>
      <pc:sldChg chg="addSp delSp modSp add mod delAnim modAnim modNotesTx">
        <pc:chgData name="Rao, Jia" userId="20023150-97fb-4995-8cc2-bf7095f159d8" providerId="ADAL" clId="{8C1498D5-B797-3042-8B2B-C9FC7A772A34}" dt="2023-10-19T03:45:55.876" v="11338" actId="255"/>
        <pc:sldMkLst>
          <pc:docMk/>
          <pc:sldMk cId="2463886826" sldId="360"/>
        </pc:sldMkLst>
        <pc:spChg chg="del mod">
          <ac:chgData name="Rao, Jia" userId="20023150-97fb-4995-8cc2-bf7095f159d8" providerId="ADAL" clId="{8C1498D5-B797-3042-8B2B-C9FC7A772A34}" dt="2023-09-30T06:32:17.053" v="647" actId="478"/>
          <ac:spMkLst>
            <pc:docMk/>
            <pc:sldMk cId="2463886826" sldId="360"/>
            <ac:spMk id="2" creationId="{57D66D42-8BC0-158A-B1A2-D11BCD43259E}"/>
          </ac:spMkLst>
        </pc:spChg>
        <pc:spChg chg="mod">
          <ac:chgData name="Rao, Jia" userId="20023150-97fb-4995-8cc2-bf7095f159d8" providerId="ADAL" clId="{8C1498D5-B797-3042-8B2B-C9FC7A772A34}" dt="2023-09-30T06:52:46.543" v="925" actId="20577"/>
          <ac:spMkLst>
            <pc:docMk/>
            <pc:sldMk cId="2463886826" sldId="360"/>
            <ac:spMk id="3" creationId="{82FF0494-DC3D-6F75-5C27-9B4B1A29A0DF}"/>
          </ac:spMkLst>
        </pc:spChg>
        <pc:spChg chg="add mod">
          <ac:chgData name="Rao, Jia" userId="20023150-97fb-4995-8cc2-bf7095f159d8" providerId="ADAL" clId="{8C1498D5-B797-3042-8B2B-C9FC7A772A34}" dt="2023-09-30T06:43:34.066" v="849" actId="207"/>
          <ac:spMkLst>
            <pc:docMk/>
            <pc:sldMk cId="2463886826" sldId="360"/>
            <ac:spMk id="4" creationId="{53B199DC-4F85-B24B-7750-DF366DAC90C2}"/>
          </ac:spMkLst>
        </pc:spChg>
        <pc:spChg chg="mod">
          <ac:chgData name="Rao, Jia" userId="20023150-97fb-4995-8cc2-bf7095f159d8" providerId="ADAL" clId="{8C1498D5-B797-3042-8B2B-C9FC7A772A34}" dt="2023-09-30T06:44:15.634" v="851" actId="255"/>
          <ac:spMkLst>
            <pc:docMk/>
            <pc:sldMk cId="2463886826" sldId="360"/>
            <ac:spMk id="10" creationId="{5D856FC8-6173-8F83-F7B7-AE6B86A126AE}"/>
          </ac:spMkLst>
        </pc:spChg>
        <pc:spChg chg="mod">
          <ac:chgData name="Rao, Jia" userId="20023150-97fb-4995-8cc2-bf7095f159d8" providerId="ADAL" clId="{8C1498D5-B797-3042-8B2B-C9FC7A772A34}" dt="2023-10-19T03:45:55.876" v="11338" actId="255"/>
          <ac:spMkLst>
            <pc:docMk/>
            <pc:sldMk cId="2463886826" sldId="360"/>
            <ac:spMk id="28" creationId="{3BCD69E7-50FA-2A1A-5453-BE1F3D4EFA9A}"/>
          </ac:spMkLst>
        </pc:spChg>
        <pc:grpChg chg="del mod">
          <ac:chgData name="Rao, Jia" userId="20023150-97fb-4995-8cc2-bf7095f159d8" providerId="ADAL" clId="{8C1498D5-B797-3042-8B2B-C9FC7A772A34}" dt="2023-09-30T06:41:53.221" v="843" actId="478"/>
          <ac:grpSpMkLst>
            <pc:docMk/>
            <pc:sldMk cId="2463886826" sldId="360"/>
            <ac:grpSpMk id="64" creationId="{894BCB5D-7070-07A4-B889-956B501B22D7}"/>
          </ac:grpSpMkLst>
        </pc:grpChg>
      </pc:sldChg>
      <pc:sldChg chg="addSp delSp modSp add mod modAnim modNotesTx">
        <pc:chgData name="Rao, Jia" userId="20023150-97fb-4995-8cc2-bf7095f159d8" providerId="ADAL" clId="{8C1498D5-B797-3042-8B2B-C9FC7A772A34}" dt="2023-10-19T04:00:42.482" v="12307" actId="20577"/>
        <pc:sldMkLst>
          <pc:docMk/>
          <pc:sldMk cId="2703552205" sldId="361"/>
        </pc:sldMkLst>
        <pc:spChg chg="add mod">
          <ac:chgData name="Rao, Jia" userId="20023150-97fb-4995-8cc2-bf7095f159d8" providerId="ADAL" clId="{8C1498D5-B797-3042-8B2B-C9FC7A772A34}" dt="2023-10-02T04:20:08.814" v="1356" actId="1076"/>
          <ac:spMkLst>
            <pc:docMk/>
            <pc:sldMk cId="2703552205" sldId="361"/>
            <ac:spMk id="3" creationId="{1A13924E-E0AA-3B9F-92EC-FC2457E24FCA}"/>
          </ac:spMkLst>
        </pc:spChg>
        <pc:spChg chg="add mod">
          <ac:chgData name="Rao, Jia" userId="20023150-97fb-4995-8cc2-bf7095f159d8" providerId="ADAL" clId="{8C1498D5-B797-3042-8B2B-C9FC7A772A34}" dt="2023-10-02T04:22:39.972" v="1404" actId="2711"/>
          <ac:spMkLst>
            <pc:docMk/>
            <pc:sldMk cId="2703552205" sldId="361"/>
            <ac:spMk id="5" creationId="{45D0BDDE-C6AE-8234-099F-46C1FB3FADB3}"/>
          </ac:spMkLst>
        </pc:spChg>
        <pc:spChg chg="mod">
          <ac:chgData name="Rao, Jia" userId="20023150-97fb-4995-8cc2-bf7095f159d8" providerId="ADAL" clId="{8C1498D5-B797-3042-8B2B-C9FC7A772A34}" dt="2023-10-02T04:20:31.433" v="1376" actId="1076"/>
          <ac:spMkLst>
            <pc:docMk/>
            <pc:sldMk cId="2703552205" sldId="361"/>
            <ac:spMk id="10" creationId="{5D856FC8-6173-8F83-F7B7-AE6B86A126AE}"/>
          </ac:spMkLst>
        </pc:spChg>
        <pc:spChg chg="mod">
          <ac:chgData name="Rao, Jia" userId="20023150-97fb-4995-8cc2-bf7095f159d8" providerId="ADAL" clId="{8C1498D5-B797-3042-8B2B-C9FC7A772A34}" dt="2023-10-19T03:45:47.064" v="11337" actId="255"/>
          <ac:spMkLst>
            <pc:docMk/>
            <pc:sldMk cId="2703552205" sldId="361"/>
            <ac:spMk id="22" creationId="{7FD3E695-3FEC-151C-59AA-A8AB69BE4541}"/>
          </ac:spMkLst>
        </pc:spChg>
        <pc:spChg chg="mod">
          <ac:chgData name="Rao, Jia" userId="20023150-97fb-4995-8cc2-bf7095f159d8" providerId="ADAL" clId="{8C1498D5-B797-3042-8B2B-C9FC7A772A34}" dt="2023-09-30T06:49:06.492" v="871" actId="1076"/>
          <ac:spMkLst>
            <pc:docMk/>
            <pc:sldMk cId="2703552205" sldId="361"/>
            <ac:spMk id="61" creationId="{C0D4F8FC-AC19-9984-3C93-4231AE7DD186}"/>
          </ac:spMkLst>
        </pc:spChg>
        <pc:spChg chg="mod">
          <ac:chgData name="Rao, Jia" userId="20023150-97fb-4995-8cc2-bf7095f159d8" providerId="ADAL" clId="{8C1498D5-B797-3042-8B2B-C9FC7A772A34}" dt="2023-09-30T06:49:09.405" v="872" actId="1076"/>
          <ac:spMkLst>
            <pc:docMk/>
            <pc:sldMk cId="2703552205" sldId="361"/>
            <ac:spMk id="62" creationId="{30B7A377-E6AD-1A3D-D169-AC199974C505}"/>
          </ac:spMkLst>
        </pc:spChg>
        <pc:spChg chg="mod">
          <ac:chgData name="Rao, Jia" userId="20023150-97fb-4995-8cc2-bf7095f159d8" providerId="ADAL" clId="{8C1498D5-B797-3042-8B2B-C9FC7A772A34}" dt="2023-10-02T04:20:25.685" v="1375" actId="1076"/>
          <ac:spMkLst>
            <pc:docMk/>
            <pc:sldMk cId="2703552205" sldId="361"/>
            <ac:spMk id="67" creationId="{7B8AA663-E2CF-0368-A3EE-E359586A25B5}"/>
          </ac:spMkLst>
        </pc:spChg>
        <pc:spChg chg="del">
          <ac:chgData name="Rao, Jia" userId="20023150-97fb-4995-8cc2-bf7095f159d8" providerId="ADAL" clId="{8C1498D5-B797-3042-8B2B-C9FC7A772A34}" dt="2023-09-30T06:47:16.326" v="868" actId="478"/>
          <ac:spMkLst>
            <pc:docMk/>
            <pc:sldMk cId="2703552205" sldId="361"/>
            <ac:spMk id="68" creationId="{521D39AC-9C6D-67F9-C9A8-486C79A87152}"/>
          </ac:spMkLst>
        </pc:spChg>
        <pc:spChg chg="mod">
          <ac:chgData name="Rao, Jia" userId="20023150-97fb-4995-8cc2-bf7095f159d8" providerId="ADAL" clId="{8C1498D5-B797-3042-8B2B-C9FC7A772A34}" dt="2023-09-30T06:48:57.865" v="869" actId="1076"/>
          <ac:spMkLst>
            <pc:docMk/>
            <pc:sldMk cId="2703552205" sldId="361"/>
            <ac:spMk id="102" creationId="{751646A4-6E79-6E22-B810-2F71E1DCC78E}"/>
          </ac:spMkLst>
        </pc:spChg>
        <pc:spChg chg="mod">
          <ac:chgData name="Rao, Jia" userId="20023150-97fb-4995-8cc2-bf7095f159d8" providerId="ADAL" clId="{8C1498D5-B797-3042-8B2B-C9FC7A772A34}" dt="2023-09-30T06:49:02.128" v="870" actId="1076"/>
          <ac:spMkLst>
            <pc:docMk/>
            <pc:sldMk cId="2703552205" sldId="361"/>
            <ac:spMk id="103" creationId="{E023A493-0E53-58B5-73A1-4FB9C0380695}"/>
          </ac:spMkLst>
        </pc:spChg>
        <pc:picChg chg="del">
          <ac:chgData name="Rao, Jia" userId="20023150-97fb-4995-8cc2-bf7095f159d8" providerId="ADAL" clId="{8C1498D5-B797-3042-8B2B-C9FC7A772A34}" dt="2023-10-19T03:45:23.552" v="11336" actId="478"/>
          <ac:picMkLst>
            <pc:docMk/>
            <pc:sldMk cId="2703552205" sldId="361"/>
            <ac:picMk id="23" creationId="{EE5FD996-429D-318C-342E-F195A81D49A4}"/>
          </ac:picMkLst>
        </pc:picChg>
        <pc:picChg chg="mod">
          <ac:chgData name="Rao, Jia" userId="20023150-97fb-4995-8cc2-bf7095f159d8" providerId="ADAL" clId="{8C1498D5-B797-3042-8B2B-C9FC7A772A34}" dt="2023-10-19T03:18:45.853" v="11097" actId="1076"/>
          <ac:picMkLst>
            <pc:docMk/>
            <pc:sldMk cId="2703552205" sldId="361"/>
            <ac:picMk id="64" creationId="{7A470FB5-7213-C83F-D5DB-5C377569104A}"/>
          </ac:picMkLst>
        </pc:picChg>
      </pc:sldChg>
      <pc:sldChg chg="add">
        <pc:chgData name="Rao, Jia" userId="20023150-97fb-4995-8cc2-bf7095f159d8" providerId="ADAL" clId="{8C1498D5-B797-3042-8B2B-C9FC7A772A34}" dt="2023-10-03T02:49:38.506" v="2085"/>
        <pc:sldMkLst>
          <pc:docMk/>
          <pc:sldMk cId="1634527651" sldId="362"/>
        </pc:sldMkLst>
      </pc:sldChg>
      <pc:sldChg chg="modSp add del mod">
        <pc:chgData name="Rao, Jia" userId="20023150-97fb-4995-8cc2-bf7095f159d8" providerId="ADAL" clId="{8C1498D5-B797-3042-8B2B-C9FC7A772A34}" dt="2023-10-03T02:49:19.806" v="2084" actId="2696"/>
        <pc:sldMkLst>
          <pc:docMk/>
          <pc:sldMk cId="2681090116" sldId="362"/>
        </pc:sldMkLst>
        <pc:spChg chg="mod">
          <ac:chgData name="Rao, Jia" userId="20023150-97fb-4995-8cc2-bf7095f159d8" providerId="ADAL" clId="{8C1498D5-B797-3042-8B2B-C9FC7A772A34}" dt="2023-10-02T04:21:43.864" v="1382" actId="20577"/>
          <ac:spMkLst>
            <pc:docMk/>
            <pc:sldMk cId="2681090116" sldId="362"/>
            <ac:spMk id="70" creationId="{3350595B-A9D8-A728-5994-1E7D84DAC6D1}"/>
          </ac:spMkLst>
        </pc:spChg>
      </pc:sldChg>
      <pc:sldChg chg="add del">
        <pc:chgData name="Rao, Jia" userId="20023150-97fb-4995-8cc2-bf7095f159d8" providerId="ADAL" clId="{8C1498D5-B797-3042-8B2B-C9FC7A772A34}" dt="2023-10-03T02:49:19.806" v="2084" actId="2696"/>
        <pc:sldMkLst>
          <pc:docMk/>
          <pc:sldMk cId="2769353456" sldId="363"/>
        </pc:sldMkLst>
      </pc:sldChg>
      <pc:sldChg chg="add">
        <pc:chgData name="Rao, Jia" userId="20023150-97fb-4995-8cc2-bf7095f159d8" providerId="ADAL" clId="{8C1498D5-B797-3042-8B2B-C9FC7A772A34}" dt="2023-10-03T02:49:38.506" v="2085"/>
        <pc:sldMkLst>
          <pc:docMk/>
          <pc:sldMk cId="3740355900" sldId="363"/>
        </pc:sldMkLst>
      </pc:sldChg>
      <pc:sldChg chg="add del">
        <pc:chgData name="Rao, Jia" userId="20023150-97fb-4995-8cc2-bf7095f159d8" providerId="ADAL" clId="{8C1498D5-B797-3042-8B2B-C9FC7A772A34}" dt="2023-10-03T02:49:19.806" v="2084" actId="2696"/>
        <pc:sldMkLst>
          <pc:docMk/>
          <pc:sldMk cId="2599933894" sldId="364"/>
        </pc:sldMkLst>
      </pc:sldChg>
      <pc:sldChg chg="add">
        <pc:chgData name="Rao, Jia" userId="20023150-97fb-4995-8cc2-bf7095f159d8" providerId="ADAL" clId="{8C1498D5-B797-3042-8B2B-C9FC7A772A34}" dt="2023-10-03T02:49:38.506" v="2085"/>
        <pc:sldMkLst>
          <pc:docMk/>
          <pc:sldMk cId="2759551807" sldId="364"/>
        </pc:sldMkLst>
      </pc:sldChg>
      <pc:sldChg chg="delSp modSp add del mod">
        <pc:chgData name="Rao, Jia" userId="20023150-97fb-4995-8cc2-bf7095f159d8" providerId="ADAL" clId="{8C1498D5-B797-3042-8B2B-C9FC7A772A34}" dt="2023-10-02T04:43:00.767" v="1453" actId="2696"/>
        <pc:sldMkLst>
          <pc:docMk/>
          <pc:sldMk cId="1139464571" sldId="365"/>
        </pc:sldMkLst>
        <pc:spChg chg="mod">
          <ac:chgData name="Rao, Jia" userId="20023150-97fb-4995-8cc2-bf7095f159d8" providerId="ADAL" clId="{8C1498D5-B797-3042-8B2B-C9FC7A772A34}" dt="2023-09-30T06:56:32.877" v="933" actId="1076"/>
          <ac:spMkLst>
            <pc:docMk/>
            <pc:sldMk cId="1139464571" sldId="365"/>
            <ac:spMk id="5" creationId="{D60807BE-8E53-0B3D-60B3-BFDBB71B9731}"/>
          </ac:spMkLst>
        </pc:spChg>
        <pc:spChg chg="mod">
          <ac:chgData name="Rao, Jia" userId="20023150-97fb-4995-8cc2-bf7095f159d8" providerId="ADAL" clId="{8C1498D5-B797-3042-8B2B-C9FC7A772A34}" dt="2023-09-30T06:56:41.586" v="935" actId="113"/>
          <ac:spMkLst>
            <pc:docMk/>
            <pc:sldMk cId="1139464571" sldId="365"/>
            <ac:spMk id="6" creationId="{5BFE04EA-ADDD-3DBC-C1EB-68B3FC0C696F}"/>
          </ac:spMkLst>
        </pc:spChg>
        <pc:spChg chg="mod">
          <ac:chgData name="Rao, Jia" userId="20023150-97fb-4995-8cc2-bf7095f159d8" providerId="ADAL" clId="{8C1498D5-B797-3042-8B2B-C9FC7A772A34}" dt="2023-09-30T06:55:40.159" v="929" actId="2711"/>
          <ac:spMkLst>
            <pc:docMk/>
            <pc:sldMk cId="1139464571" sldId="365"/>
            <ac:spMk id="57" creationId="{CF809DD7-7DAE-5589-ED46-487CC6AC3C2D}"/>
          </ac:spMkLst>
        </pc:spChg>
        <pc:spChg chg="del">
          <ac:chgData name="Rao, Jia" userId="20023150-97fb-4995-8cc2-bf7095f159d8" providerId="ADAL" clId="{8C1498D5-B797-3042-8B2B-C9FC7A772A34}" dt="2023-09-30T06:55:45.027" v="930" actId="478"/>
          <ac:spMkLst>
            <pc:docMk/>
            <pc:sldMk cId="1139464571" sldId="365"/>
            <ac:spMk id="58" creationId="{62E3E966-B6C5-340B-E2D8-9A1759994F52}"/>
          </ac:spMkLst>
        </pc:spChg>
      </pc:sldChg>
      <pc:sldChg chg="addSp delSp modSp new mod modAnim modNotesTx">
        <pc:chgData name="Rao, Jia" userId="20023150-97fb-4995-8cc2-bf7095f159d8" providerId="ADAL" clId="{8C1498D5-B797-3042-8B2B-C9FC7A772A34}" dt="2023-10-19T04:49:05.085" v="13776" actId="20577"/>
        <pc:sldMkLst>
          <pc:docMk/>
          <pc:sldMk cId="3545886082" sldId="366"/>
        </pc:sldMkLst>
        <pc:spChg chg="mod">
          <ac:chgData name="Rao, Jia" userId="20023150-97fb-4995-8cc2-bf7095f159d8" providerId="ADAL" clId="{8C1498D5-B797-3042-8B2B-C9FC7A772A34}" dt="2023-10-02T05:18:35.077" v="1772" actId="20577"/>
          <ac:spMkLst>
            <pc:docMk/>
            <pc:sldMk cId="3545886082" sldId="366"/>
            <ac:spMk id="2" creationId="{8A031D93-2CE7-AD0A-B905-E31CC78B3A34}"/>
          </ac:spMkLst>
        </pc:spChg>
        <pc:spChg chg="mod">
          <ac:chgData name="Rao, Jia" userId="20023150-97fb-4995-8cc2-bf7095f159d8" providerId="ADAL" clId="{8C1498D5-B797-3042-8B2B-C9FC7A772A34}" dt="2023-10-02T14:21:29.794" v="2070" actId="2711"/>
          <ac:spMkLst>
            <pc:docMk/>
            <pc:sldMk cId="3545886082" sldId="366"/>
            <ac:spMk id="3" creationId="{9333F8C4-13DD-FFE6-C394-46F172DC7655}"/>
          </ac:spMkLst>
        </pc:spChg>
        <pc:spChg chg="mod">
          <ac:chgData name="Rao, Jia" userId="20023150-97fb-4995-8cc2-bf7095f159d8" providerId="ADAL" clId="{8C1498D5-B797-3042-8B2B-C9FC7A772A34}" dt="2023-10-02T13:58:57.035" v="1988"/>
          <ac:spMkLst>
            <pc:docMk/>
            <pc:sldMk cId="3545886082" sldId="366"/>
            <ac:spMk id="5" creationId="{1AEB07AA-D72D-B6F8-04C8-D94051DEBEAC}"/>
          </ac:spMkLst>
        </pc:spChg>
        <pc:spChg chg="mod">
          <ac:chgData name="Rao, Jia" userId="20023150-97fb-4995-8cc2-bf7095f159d8" providerId="ADAL" clId="{8C1498D5-B797-3042-8B2B-C9FC7A772A34}" dt="2023-10-02T13:58:57.035" v="1988"/>
          <ac:spMkLst>
            <pc:docMk/>
            <pc:sldMk cId="3545886082" sldId="366"/>
            <ac:spMk id="6" creationId="{DDDBA660-825F-ED9E-2DA2-B75575415AE4}"/>
          </ac:spMkLst>
        </pc:spChg>
        <pc:spChg chg="mod">
          <ac:chgData name="Rao, Jia" userId="20023150-97fb-4995-8cc2-bf7095f159d8" providerId="ADAL" clId="{8C1498D5-B797-3042-8B2B-C9FC7A772A34}" dt="2023-10-03T03:13:54.249" v="2299" actId="20577"/>
          <ac:spMkLst>
            <pc:docMk/>
            <pc:sldMk cId="3545886082" sldId="366"/>
            <ac:spMk id="7" creationId="{ABC35AA6-4EDF-51B1-ACEC-43C930510BA2}"/>
          </ac:spMkLst>
        </pc:spChg>
        <pc:spChg chg="mod">
          <ac:chgData name="Rao, Jia" userId="20023150-97fb-4995-8cc2-bf7095f159d8" providerId="ADAL" clId="{8C1498D5-B797-3042-8B2B-C9FC7A772A34}" dt="2023-10-02T13:58:57.035" v="1988"/>
          <ac:spMkLst>
            <pc:docMk/>
            <pc:sldMk cId="3545886082" sldId="366"/>
            <ac:spMk id="10" creationId="{12B0873D-CC71-8F4A-E56F-5752C3E58D4E}"/>
          </ac:spMkLst>
        </pc:spChg>
        <pc:spChg chg="mod">
          <ac:chgData name="Rao, Jia" userId="20023150-97fb-4995-8cc2-bf7095f159d8" providerId="ADAL" clId="{8C1498D5-B797-3042-8B2B-C9FC7A772A34}" dt="2023-10-02T13:58:57.035" v="1988"/>
          <ac:spMkLst>
            <pc:docMk/>
            <pc:sldMk cId="3545886082" sldId="366"/>
            <ac:spMk id="11" creationId="{CD0CF7BA-B702-7160-AFB9-5E034ACB015E}"/>
          </ac:spMkLst>
        </pc:spChg>
        <pc:spChg chg="mod">
          <ac:chgData name="Rao, Jia" userId="20023150-97fb-4995-8cc2-bf7095f159d8" providerId="ADAL" clId="{8C1498D5-B797-3042-8B2B-C9FC7A772A34}" dt="2023-10-02T14:20:30.872" v="2030" actId="20577"/>
          <ac:spMkLst>
            <pc:docMk/>
            <pc:sldMk cId="3545886082" sldId="366"/>
            <ac:spMk id="12" creationId="{A5E87DB6-FDC4-7D75-B570-31F5F493A7F2}"/>
          </ac:spMkLst>
        </pc:spChg>
        <pc:spChg chg="mod">
          <ac:chgData name="Rao, Jia" userId="20023150-97fb-4995-8cc2-bf7095f159d8" providerId="ADAL" clId="{8C1498D5-B797-3042-8B2B-C9FC7A772A34}" dt="2023-10-02T14:20:27.262" v="2028" actId="20577"/>
          <ac:spMkLst>
            <pc:docMk/>
            <pc:sldMk cId="3545886082" sldId="366"/>
            <ac:spMk id="13" creationId="{48D76972-6BD3-E307-B2F8-5F255E537652}"/>
          </ac:spMkLst>
        </pc:spChg>
        <pc:spChg chg="mod">
          <ac:chgData name="Rao, Jia" userId="20023150-97fb-4995-8cc2-bf7095f159d8" providerId="ADAL" clId="{8C1498D5-B797-3042-8B2B-C9FC7A772A34}" dt="2023-10-02T13:58:57.035" v="1988"/>
          <ac:spMkLst>
            <pc:docMk/>
            <pc:sldMk cId="3545886082" sldId="366"/>
            <ac:spMk id="14" creationId="{8AF3808A-924A-DDB6-93DF-39A2148F429D}"/>
          </ac:spMkLst>
        </pc:spChg>
        <pc:spChg chg="mod">
          <ac:chgData name="Rao, Jia" userId="20023150-97fb-4995-8cc2-bf7095f159d8" providerId="ADAL" clId="{8C1498D5-B797-3042-8B2B-C9FC7A772A34}" dt="2023-10-02T13:58:57.035" v="1988"/>
          <ac:spMkLst>
            <pc:docMk/>
            <pc:sldMk cId="3545886082" sldId="366"/>
            <ac:spMk id="15" creationId="{5C6B6426-24C1-1A91-8C61-B91627C50D24}"/>
          </ac:spMkLst>
        </pc:spChg>
        <pc:spChg chg="mod">
          <ac:chgData name="Rao, Jia" userId="20023150-97fb-4995-8cc2-bf7095f159d8" providerId="ADAL" clId="{8C1498D5-B797-3042-8B2B-C9FC7A772A34}" dt="2023-10-02T14:20:23.589" v="2026" actId="20577"/>
          <ac:spMkLst>
            <pc:docMk/>
            <pc:sldMk cId="3545886082" sldId="366"/>
            <ac:spMk id="16" creationId="{E77D3645-F30C-042E-A139-4625DF54FA62}"/>
          </ac:spMkLst>
        </pc:spChg>
        <pc:spChg chg="mod">
          <ac:chgData name="Rao, Jia" userId="20023150-97fb-4995-8cc2-bf7095f159d8" providerId="ADAL" clId="{8C1498D5-B797-3042-8B2B-C9FC7A772A34}" dt="2023-10-02T14:20:16.161" v="2024" actId="20577"/>
          <ac:spMkLst>
            <pc:docMk/>
            <pc:sldMk cId="3545886082" sldId="366"/>
            <ac:spMk id="17" creationId="{034090B7-6867-FDAF-9320-7D09AA609C7B}"/>
          </ac:spMkLst>
        </pc:spChg>
        <pc:spChg chg="add mod">
          <ac:chgData name="Rao, Jia" userId="20023150-97fb-4995-8cc2-bf7095f159d8" providerId="ADAL" clId="{8C1498D5-B797-3042-8B2B-C9FC7A772A34}" dt="2023-10-02T13:59:20.037" v="1991" actId="1076"/>
          <ac:spMkLst>
            <pc:docMk/>
            <pc:sldMk cId="3545886082" sldId="366"/>
            <ac:spMk id="18" creationId="{EEA825CA-0B6E-E119-8C7B-9C498C47A08E}"/>
          </ac:spMkLst>
        </pc:spChg>
        <pc:spChg chg="add del mod">
          <ac:chgData name="Rao, Jia" userId="20023150-97fb-4995-8cc2-bf7095f159d8" providerId="ADAL" clId="{8C1498D5-B797-3042-8B2B-C9FC7A772A34}" dt="2023-10-03T04:30:20.029" v="2730"/>
          <ac:spMkLst>
            <pc:docMk/>
            <pc:sldMk cId="3545886082" sldId="366"/>
            <ac:spMk id="21" creationId="{DE1C4D64-C917-A7CA-AD44-40650AC2EC03}"/>
          </ac:spMkLst>
        </pc:spChg>
        <pc:grpChg chg="add mod">
          <ac:chgData name="Rao, Jia" userId="20023150-97fb-4995-8cc2-bf7095f159d8" providerId="ADAL" clId="{8C1498D5-B797-3042-8B2B-C9FC7A772A34}" dt="2023-10-02T13:59:03.859" v="1989" actId="1076"/>
          <ac:grpSpMkLst>
            <pc:docMk/>
            <pc:sldMk cId="3545886082" sldId="366"/>
            <ac:grpSpMk id="4" creationId="{39C43E8D-74D7-0C4F-907B-F3FBE2557E03}"/>
          </ac:grpSpMkLst>
        </pc:grpChg>
        <pc:grpChg chg="mod">
          <ac:chgData name="Rao, Jia" userId="20023150-97fb-4995-8cc2-bf7095f159d8" providerId="ADAL" clId="{8C1498D5-B797-3042-8B2B-C9FC7A772A34}" dt="2023-10-02T13:58:57.035" v="1988"/>
          <ac:grpSpMkLst>
            <pc:docMk/>
            <pc:sldMk cId="3545886082" sldId="366"/>
            <ac:grpSpMk id="8" creationId="{15711DDA-9654-529F-B733-B98ADFC46266}"/>
          </ac:grpSpMkLst>
        </pc:grpChg>
        <pc:grpChg chg="mod">
          <ac:chgData name="Rao, Jia" userId="20023150-97fb-4995-8cc2-bf7095f159d8" providerId="ADAL" clId="{8C1498D5-B797-3042-8B2B-C9FC7A772A34}" dt="2023-10-02T13:58:57.035" v="1988"/>
          <ac:grpSpMkLst>
            <pc:docMk/>
            <pc:sldMk cId="3545886082" sldId="366"/>
            <ac:grpSpMk id="9" creationId="{FB2BF8F5-8701-296B-54FA-5DDC0B6EE543}"/>
          </ac:grpSpMkLst>
        </pc:grpChg>
        <pc:grpChg chg="add mod">
          <ac:chgData name="Rao, Jia" userId="20023150-97fb-4995-8cc2-bf7095f159d8" providerId="ADAL" clId="{8C1498D5-B797-3042-8B2B-C9FC7A772A34}" dt="2023-10-02T14:19:44.222" v="2020" actId="1035"/>
          <ac:grpSpMkLst>
            <pc:docMk/>
            <pc:sldMk cId="3545886082" sldId="366"/>
            <ac:grpSpMk id="19" creationId="{CF80D7AA-6DFC-5EE7-81DD-864DDF420460}"/>
          </ac:grpSpMkLst>
        </pc:grpChg>
        <pc:cxnChg chg="add mod">
          <ac:chgData name="Rao, Jia" userId="20023150-97fb-4995-8cc2-bf7095f159d8" providerId="ADAL" clId="{8C1498D5-B797-3042-8B2B-C9FC7A772A34}" dt="2023-10-02T14:20:11.670" v="2022" actId="1076"/>
          <ac:cxnSpMkLst>
            <pc:docMk/>
            <pc:sldMk cId="3545886082" sldId="366"/>
            <ac:cxnSpMk id="20" creationId="{6670E233-F8BA-7A3B-71DA-582B999CDD7B}"/>
          </ac:cxnSpMkLst>
        </pc:cxnChg>
      </pc:sldChg>
      <pc:sldChg chg="addSp delSp modSp new mod modAnim modNotesTx">
        <pc:chgData name="Rao, Jia" userId="20023150-97fb-4995-8cc2-bf7095f159d8" providerId="ADAL" clId="{8C1498D5-B797-3042-8B2B-C9FC7A772A34}" dt="2023-10-19T05:16:24.124" v="14743" actId="20577"/>
        <pc:sldMkLst>
          <pc:docMk/>
          <pc:sldMk cId="2431718917" sldId="367"/>
        </pc:sldMkLst>
        <pc:spChg chg="mod">
          <ac:chgData name="Rao, Jia" userId="20023150-97fb-4995-8cc2-bf7095f159d8" providerId="ADAL" clId="{8C1498D5-B797-3042-8B2B-C9FC7A772A34}" dt="2023-10-03T02:50:02.426" v="2097" actId="20577"/>
          <ac:spMkLst>
            <pc:docMk/>
            <pc:sldMk cId="2431718917" sldId="367"/>
            <ac:spMk id="2" creationId="{04EB110A-84D9-ED26-5013-61DCFF8B5ACE}"/>
          </ac:spMkLst>
        </pc:spChg>
        <pc:spChg chg="mod">
          <ac:chgData name="Rao, Jia" userId="20023150-97fb-4995-8cc2-bf7095f159d8" providerId="ADAL" clId="{8C1498D5-B797-3042-8B2B-C9FC7A772A34}" dt="2023-10-08T15:27:06.017" v="2830" actId="2711"/>
          <ac:spMkLst>
            <pc:docMk/>
            <pc:sldMk cId="2431718917" sldId="367"/>
            <ac:spMk id="3" creationId="{BF14B79F-BEB2-856C-BCE7-9BCCC0DAFA41}"/>
          </ac:spMkLst>
        </pc:spChg>
        <pc:spChg chg="mod">
          <ac:chgData name="Rao, Jia" userId="20023150-97fb-4995-8cc2-bf7095f159d8" providerId="ADAL" clId="{8C1498D5-B797-3042-8B2B-C9FC7A772A34}" dt="2023-10-03T03:12:51.177" v="2287"/>
          <ac:spMkLst>
            <pc:docMk/>
            <pc:sldMk cId="2431718917" sldId="367"/>
            <ac:spMk id="5" creationId="{019BDBEF-E3A3-D319-A123-B5CA3B50A0C6}"/>
          </ac:spMkLst>
        </pc:spChg>
        <pc:spChg chg="mod">
          <ac:chgData name="Rao, Jia" userId="20023150-97fb-4995-8cc2-bf7095f159d8" providerId="ADAL" clId="{8C1498D5-B797-3042-8B2B-C9FC7A772A34}" dt="2023-10-03T03:21:18.042" v="2341" actId="255"/>
          <ac:spMkLst>
            <pc:docMk/>
            <pc:sldMk cId="2431718917" sldId="367"/>
            <ac:spMk id="6" creationId="{F2210BFF-8634-86DA-5B65-E262FD627E3F}"/>
          </ac:spMkLst>
        </pc:spChg>
        <pc:spChg chg="mod">
          <ac:chgData name="Rao, Jia" userId="20023150-97fb-4995-8cc2-bf7095f159d8" providerId="ADAL" clId="{8C1498D5-B797-3042-8B2B-C9FC7A772A34}" dt="2023-10-03T03:12:51.177" v="2287"/>
          <ac:spMkLst>
            <pc:docMk/>
            <pc:sldMk cId="2431718917" sldId="367"/>
            <ac:spMk id="7" creationId="{2A7A9B3F-59E9-628B-A839-B89337950220}"/>
          </ac:spMkLst>
        </pc:spChg>
        <pc:spChg chg="mod">
          <ac:chgData name="Rao, Jia" userId="20023150-97fb-4995-8cc2-bf7095f159d8" providerId="ADAL" clId="{8C1498D5-B797-3042-8B2B-C9FC7A772A34}" dt="2023-10-03T03:13:44.522" v="2294" actId="20577"/>
          <ac:spMkLst>
            <pc:docMk/>
            <pc:sldMk cId="2431718917" sldId="367"/>
            <ac:spMk id="8" creationId="{F5DE8724-E49D-4D9C-2EE0-86AA94432DC5}"/>
          </ac:spMkLst>
        </pc:spChg>
        <pc:spChg chg="mod">
          <ac:chgData name="Rao, Jia" userId="20023150-97fb-4995-8cc2-bf7095f159d8" providerId="ADAL" clId="{8C1498D5-B797-3042-8B2B-C9FC7A772A34}" dt="2023-10-03T03:12:51.177" v="2287"/>
          <ac:spMkLst>
            <pc:docMk/>
            <pc:sldMk cId="2431718917" sldId="367"/>
            <ac:spMk id="9" creationId="{0610E822-1F5A-F0AB-0705-988669CC69C1}"/>
          </ac:spMkLst>
        </pc:spChg>
        <pc:spChg chg="mod">
          <ac:chgData name="Rao, Jia" userId="20023150-97fb-4995-8cc2-bf7095f159d8" providerId="ADAL" clId="{8C1498D5-B797-3042-8B2B-C9FC7A772A34}" dt="2023-10-03T03:12:51.177" v="2287"/>
          <ac:spMkLst>
            <pc:docMk/>
            <pc:sldMk cId="2431718917" sldId="367"/>
            <ac:spMk id="10" creationId="{BC73C613-E88C-D149-F187-BE731BEB2633}"/>
          </ac:spMkLst>
        </pc:spChg>
        <pc:spChg chg="mod">
          <ac:chgData name="Rao, Jia" userId="20023150-97fb-4995-8cc2-bf7095f159d8" providerId="ADAL" clId="{8C1498D5-B797-3042-8B2B-C9FC7A772A34}" dt="2023-10-03T03:21:36.485" v="2344" actId="255"/>
          <ac:spMkLst>
            <pc:docMk/>
            <pc:sldMk cId="2431718917" sldId="367"/>
            <ac:spMk id="11" creationId="{C77429C3-3F15-A1CC-1E08-0EF7F87756C5}"/>
          </ac:spMkLst>
        </pc:spChg>
        <pc:spChg chg="mod">
          <ac:chgData name="Rao, Jia" userId="20023150-97fb-4995-8cc2-bf7095f159d8" providerId="ADAL" clId="{8C1498D5-B797-3042-8B2B-C9FC7A772A34}" dt="2023-10-03T03:21:31.208" v="2343" actId="255"/>
          <ac:spMkLst>
            <pc:docMk/>
            <pc:sldMk cId="2431718917" sldId="367"/>
            <ac:spMk id="12" creationId="{BCA2FFFE-D35F-4098-4932-6E8BDDE4B1F3}"/>
          </ac:spMkLst>
        </pc:spChg>
        <pc:spChg chg="mod">
          <ac:chgData name="Rao, Jia" userId="20023150-97fb-4995-8cc2-bf7095f159d8" providerId="ADAL" clId="{8C1498D5-B797-3042-8B2B-C9FC7A772A34}" dt="2023-10-03T03:12:51.177" v="2287"/>
          <ac:spMkLst>
            <pc:docMk/>
            <pc:sldMk cId="2431718917" sldId="367"/>
            <ac:spMk id="14" creationId="{5C843E19-3649-7ED5-C1F2-B4327B942363}"/>
          </ac:spMkLst>
        </pc:spChg>
        <pc:spChg chg="mod">
          <ac:chgData name="Rao, Jia" userId="20023150-97fb-4995-8cc2-bf7095f159d8" providerId="ADAL" clId="{8C1498D5-B797-3042-8B2B-C9FC7A772A34}" dt="2023-10-03T03:23:10.843" v="2372" actId="1076"/>
          <ac:spMkLst>
            <pc:docMk/>
            <pc:sldMk cId="2431718917" sldId="367"/>
            <ac:spMk id="15" creationId="{4B54CCB2-1FDA-B88D-8316-517B5BE98615}"/>
          </ac:spMkLst>
        </pc:spChg>
        <pc:spChg chg="mod">
          <ac:chgData name="Rao, Jia" userId="20023150-97fb-4995-8cc2-bf7095f159d8" providerId="ADAL" clId="{8C1498D5-B797-3042-8B2B-C9FC7A772A34}" dt="2023-10-03T03:30:31.199" v="2444" actId="207"/>
          <ac:spMkLst>
            <pc:docMk/>
            <pc:sldMk cId="2431718917" sldId="367"/>
            <ac:spMk id="16" creationId="{02F9D30C-44C9-2866-91EC-7E985E216A3F}"/>
          </ac:spMkLst>
        </pc:spChg>
        <pc:spChg chg="mod">
          <ac:chgData name="Rao, Jia" userId="20023150-97fb-4995-8cc2-bf7095f159d8" providerId="ADAL" clId="{8C1498D5-B797-3042-8B2B-C9FC7A772A34}" dt="2023-10-03T03:12:51.177" v="2287"/>
          <ac:spMkLst>
            <pc:docMk/>
            <pc:sldMk cId="2431718917" sldId="367"/>
            <ac:spMk id="17" creationId="{6E7A2515-D369-2648-5913-980B1E1761D0}"/>
          </ac:spMkLst>
        </pc:spChg>
        <pc:spChg chg="mod">
          <ac:chgData name="Rao, Jia" userId="20023150-97fb-4995-8cc2-bf7095f159d8" providerId="ADAL" clId="{8C1498D5-B797-3042-8B2B-C9FC7A772A34}" dt="2023-10-03T03:12:51.177" v="2287"/>
          <ac:spMkLst>
            <pc:docMk/>
            <pc:sldMk cId="2431718917" sldId="367"/>
            <ac:spMk id="18" creationId="{70608E59-A4B0-A1AF-0A63-2DED2945ED57}"/>
          </ac:spMkLst>
        </pc:spChg>
        <pc:spChg chg="mod">
          <ac:chgData name="Rao, Jia" userId="20023150-97fb-4995-8cc2-bf7095f159d8" providerId="ADAL" clId="{8C1498D5-B797-3042-8B2B-C9FC7A772A34}" dt="2023-10-03T03:20:58.064" v="2338" actId="255"/>
          <ac:spMkLst>
            <pc:docMk/>
            <pc:sldMk cId="2431718917" sldId="367"/>
            <ac:spMk id="19" creationId="{C1BD049C-A74C-B94D-7E8C-FF03D49DEFF7}"/>
          </ac:spMkLst>
        </pc:spChg>
        <pc:spChg chg="mod">
          <ac:chgData name="Rao, Jia" userId="20023150-97fb-4995-8cc2-bf7095f159d8" providerId="ADAL" clId="{8C1498D5-B797-3042-8B2B-C9FC7A772A34}" dt="2023-10-03T03:21:23.728" v="2342" actId="255"/>
          <ac:spMkLst>
            <pc:docMk/>
            <pc:sldMk cId="2431718917" sldId="367"/>
            <ac:spMk id="20" creationId="{9D4B8023-8F8A-404E-8D90-DA655F46D02A}"/>
          </ac:spMkLst>
        </pc:spChg>
        <pc:spChg chg="mod">
          <ac:chgData name="Rao, Jia" userId="20023150-97fb-4995-8cc2-bf7095f159d8" providerId="ADAL" clId="{8C1498D5-B797-3042-8B2B-C9FC7A772A34}" dt="2023-10-03T03:14:17.713" v="2301"/>
          <ac:spMkLst>
            <pc:docMk/>
            <pc:sldMk cId="2431718917" sldId="367"/>
            <ac:spMk id="22" creationId="{269A5BB9-FE18-9C92-BB62-CC0E05F7B060}"/>
          </ac:spMkLst>
        </pc:spChg>
        <pc:spChg chg="mod">
          <ac:chgData name="Rao, Jia" userId="20023150-97fb-4995-8cc2-bf7095f159d8" providerId="ADAL" clId="{8C1498D5-B797-3042-8B2B-C9FC7A772A34}" dt="2023-10-03T03:14:17.713" v="2301"/>
          <ac:spMkLst>
            <pc:docMk/>
            <pc:sldMk cId="2431718917" sldId="367"/>
            <ac:spMk id="23" creationId="{BFEF580A-3816-01DE-DE28-5FA0181D91A6}"/>
          </ac:spMkLst>
        </pc:spChg>
        <pc:spChg chg="mod">
          <ac:chgData name="Rao, Jia" userId="20023150-97fb-4995-8cc2-bf7095f159d8" providerId="ADAL" clId="{8C1498D5-B797-3042-8B2B-C9FC7A772A34}" dt="2023-10-03T03:14:17.713" v="2301"/>
          <ac:spMkLst>
            <pc:docMk/>
            <pc:sldMk cId="2431718917" sldId="367"/>
            <ac:spMk id="24" creationId="{E0C1BE57-3C9A-26D1-7A70-3D7375FD7515}"/>
          </ac:spMkLst>
        </pc:spChg>
        <pc:spChg chg="mod">
          <ac:chgData name="Rao, Jia" userId="20023150-97fb-4995-8cc2-bf7095f159d8" providerId="ADAL" clId="{8C1498D5-B797-3042-8B2B-C9FC7A772A34}" dt="2023-10-03T03:14:17.713" v="2301"/>
          <ac:spMkLst>
            <pc:docMk/>
            <pc:sldMk cId="2431718917" sldId="367"/>
            <ac:spMk id="25" creationId="{2F038B32-24CF-1142-DF23-D8BFFF4342BC}"/>
          </ac:spMkLst>
        </pc:spChg>
        <pc:spChg chg="mod">
          <ac:chgData name="Rao, Jia" userId="20023150-97fb-4995-8cc2-bf7095f159d8" providerId="ADAL" clId="{8C1498D5-B797-3042-8B2B-C9FC7A772A34}" dt="2023-10-03T03:14:17.713" v="2301"/>
          <ac:spMkLst>
            <pc:docMk/>
            <pc:sldMk cId="2431718917" sldId="367"/>
            <ac:spMk id="26" creationId="{BE5B08D5-0C2E-6BB0-7849-A961948B0995}"/>
          </ac:spMkLst>
        </pc:spChg>
        <pc:spChg chg="mod">
          <ac:chgData name="Rao, Jia" userId="20023150-97fb-4995-8cc2-bf7095f159d8" providerId="ADAL" clId="{8C1498D5-B797-3042-8B2B-C9FC7A772A34}" dt="2023-10-03T03:14:17.713" v="2301"/>
          <ac:spMkLst>
            <pc:docMk/>
            <pc:sldMk cId="2431718917" sldId="367"/>
            <ac:spMk id="27" creationId="{BB94CF83-FCD7-AB70-21D6-42020F4A2140}"/>
          </ac:spMkLst>
        </pc:spChg>
        <pc:spChg chg="mod">
          <ac:chgData name="Rao, Jia" userId="20023150-97fb-4995-8cc2-bf7095f159d8" providerId="ADAL" clId="{8C1498D5-B797-3042-8B2B-C9FC7A772A34}" dt="2023-10-03T03:14:17.713" v="2301"/>
          <ac:spMkLst>
            <pc:docMk/>
            <pc:sldMk cId="2431718917" sldId="367"/>
            <ac:spMk id="28" creationId="{411C1D75-CDD9-EBFE-5124-955A7B936C22}"/>
          </ac:spMkLst>
        </pc:spChg>
        <pc:spChg chg="mod">
          <ac:chgData name="Rao, Jia" userId="20023150-97fb-4995-8cc2-bf7095f159d8" providerId="ADAL" clId="{8C1498D5-B797-3042-8B2B-C9FC7A772A34}" dt="2023-10-03T03:14:17.713" v="2301"/>
          <ac:spMkLst>
            <pc:docMk/>
            <pc:sldMk cId="2431718917" sldId="367"/>
            <ac:spMk id="29" creationId="{1DC85954-7C90-DE77-9242-CC70E54992EF}"/>
          </ac:spMkLst>
        </pc:spChg>
        <pc:spChg chg="mod">
          <ac:chgData name="Rao, Jia" userId="20023150-97fb-4995-8cc2-bf7095f159d8" providerId="ADAL" clId="{8C1498D5-B797-3042-8B2B-C9FC7A772A34}" dt="2023-10-03T03:14:17.713" v="2301"/>
          <ac:spMkLst>
            <pc:docMk/>
            <pc:sldMk cId="2431718917" sldId="367"/>
            <ac:spMk id="31" creationId="{31910072-B797-B221-5310-4F3AE1F840E0}"/>
          </ac:spMkLst>
        </pc:spChg>
        <pc:spChg chg="mod">
          <ac:chgData name="Rao, Jia" userId="20023150-97fb-4995-8cc2-bf7095f159d8" providerId="ADAL" clId="{8C1498D5-B797-3042-8B2B-C9FC7A772A34}" dt="2023-10-03T03:14:17.713" v="2301"/>
          <ac:spMkLst>
            <pc:docMk/>
            <pc:sldMk cId="2431718917" sldId="367"/>
            <ac:spMk id="32" creationId="{2FCD9EC3-D844-6816-52E2-025E511AA318}"/>
          </ac:spMkLst>
        </pc:spChg>
        <pc:spChg chg="mod">
          <ac:chgData name="Rao, Jia" userId="20023150-97fb-4995-8cc2-bf7095f159d8" providerId="ADAL" clId="{8C1498D5-B797-3042-8B2B-C9FC7A772A34}" dt="2023-10-03T03:14:17.713" v="2301"/>
          <ac:spMkLst>
            <pc:docMk/>
            <pc:sldMk cId="2431718917" sldId="367"/>
            <ac:spMk id="33" creationId="{2277680D-0301-3316-929A-642A9B9A3A35}"/>
          </ac:spMkLst>
        </pc:spChg>
        <pc:spChg chg="mod">
          <ac:chgData name="Rao, Jia" userId="20023150-97fb-4995-8cc2-bf7095f159d8" providerId="ADAL" clId="{8C1498D5-B797-3042-8B2B-C9FC7A772A34}" dt="2023-10-03T03:14:17.713" v="2301"/>
          <ac:spMkLst>
            <pc:docMk/>
            <pc:sldMk cId="2431718917" sldId="367"/>
            <ac:spMk id="34" creationId="{14524F03-3400-F775-EFAA-689D2E04B0EE}"/>
          </ac:spMkLst>
        </pc:spChg>
        <pc:spChg chg="mod">
          <ac:chgData name="Rao, Jia" userId="20023150-97fb-4995-8cc2-bf7095f159d8" providerId="ADAL" clId="{8C1498D5-B797-3042-8B2B-C9FC7A772A34}" dt="2023-10-03T03:14:17.713" v="2301"/>
          <ac:spMkLst>
            <pc:docMk/>
            <pc:sldMk cId="2431718917" sldId="367"/>
            <ac:spMk id="35" creationId="{498AB5C5-C175-5E10-D847-DD88FC76FB7E}"/>
          </ac:spMkLst>
        </pc:spChg>
        <pc:spChg chg="mod">
          <ac:chgData name="Rao, Jia" userId="20023150-97fb-4995-8cc2-bf7095f159d8" providerId="ADAL" clId="{8C1498D5-B797-3042-8B2B-C9FC7A772A34}" dt="2023-10-03T03:14:17.713" v="2301"/>
          <ac:spMkLst>
            <pc:docMk/>
            <pc:sldMk cId="2431718917" sldId="367"/>
            <ac:spMk id="36" creationId="{4D81A45F-28D6-ECC3-8303-536872A55047}"/>
          </ac:spMkLst>
        </pc:spChg>
        <pc:spChg chg="mod">
          <ac:chgData name="Rao, Jia" userId="20023150-97fb-4995-8cc2-bf7095f159d8" providerId="ADAL" clId="{8C1498D5-B797-3042-8B2B-C9FC7A772A34}" dt="2023-10-03T03:14:17.713" v="2301"/>
          <ac:spMkLst>
            <pc:docMk/>
            <pc:sldMk cId="2431718917" sldId="367"/>
            <ac:spMk id="37" creationId="{8A19FBE5-6AFA-140B-467F-EE3B6B4E2DE6}"/>
          </ac:spMkLst>
        </pc:spChg>
        <pc:spChg chg="add mod">
          <ac:chgData name="Rao, Jia" userId="20023150-97fb-4995-8cc2-bf7095f159d8" providerId="ADAL" clId="{8C1498D5-B797-3042-8B2B-C9FC7A772A34}" dt="2023-10-03T03:21:12.311" v="2340" actId="1076"/>
          <ac:spMkLst>
            <pc:docMk/>
            <pc:sldMk cId="2431718917" sldId="367"/>
            <ac:spMk id="38" creationId="{9BF99911-0175-30EF-A3F2-2889ED184EC9}"/>
          </ac:spMkLst>
        </pc:spChg>
        <pc:spChg chg="add mod">
          <ac:chgData name="Rao, Jia" userId="20023150-97fb-4995-8cc2-bf7095f159d8" providerId="ADAL" clId="{8C1498D5-B797-3042-8B2B-C9FC7A772A34}" dt="2023-10-10T03:26:04.612" v="2972" actId="20577"/>
          <ac:spMkLst>
            <pc:docMk/>
            <pc:sldMk cId="2431718917" sldId="367"/>
            <ac:spMk id="39" creationId="{B701DF48-4D26-1755-3A90-4A2A84E56023}"/>
          </ac:spMkLst>
        </pc:spChg>
        <pc:grpChg chg="add mod">
          <ac:chgData name="Rao, Jia" userId="20023150-97fb-4995-8cc2-bf7095f159d8" providerId="ADAL" clId="{8C1498D5-B797-3042-8B2B-C9FC7A772A34}" dt="2023-10-03T03:20:47.398" v="2337" actId="14100"/>
          <ac:grpSpMkLst>
            <pc:docMk/>
            <pc:sldMk cId="2431718917" sldId="367"/>
            <ac:grpSpMk id="4" creationId="{9B81A33D-CCC3-F141-AB45-B85FBFE8DB19}"/>
          </ac:grpSpMkLst>
        </pc:grpChg>
        <pc:grpChg chg="mod">
          <ac:chgData name="Rao, Jia" userId="20023150-97fb-4995-8cc2-bf7095f159d8" providerId="ADAL" clId="{8C1498D5-B797-3042-8B2B-C9FC7A772A34}" dt="2023-10-03T03:12:51.177" v="2287"/>
          <ac:grpSpMkLst>
            <pc:docMk/>
            <pc:sldMk cId="2431718917" sldId="367"/>
            <ac:grpSpMk id="13" creationId="{62226A09-193F-0C76-8FDF-3E53A8ECA2AA}"/>
          </ac:grpSpMkLst>
        </pc:grpChg>
        <pc:grpChg chg="add del mod">
          <ac:chgData name="Rao, Jia" userId="20023150-97fb-4995-8cc2-bf7095f159d8" providerId="ADAL" clId="{8C1498D5-B797-3042-8B2B-C9FC7A772A34}" dt="2023-10-03T03:14:20.819" v="2302" actId="478"/>
          <ac:grpSpMkLst>
            <pc:docMk/>
            <pc:sldMk cId="2431718917" sldId="367"/>
            <ac:grpSpMk id="21" creationId="{FE22ECD3-7225-5A9B-36A4-1A56B97860D4}"/>
          </ac:grpSpMkLst>
        </pc:grpChg>
        <pc:grpChg chg="mod">
          <ac:chgData name="Rao, Jia" userId="20023150-97fb-4995-8cc2-bf7095f159d8" providerId="ADAL" clId="{8C1498D5-B797-3042-8B2B-C9FC7A772A34}" dt="2023-10-03T03:14:17.713" v="2301"/>
          <ac:grpSpMkLst>
            <pc:docMk/>
            <pc:sldMk cId="2431718917" sldId="367"/>
            <ac:grpSpMk id="30" creationId="{44B365CB-FFC8-32F8-F97E-67BDD7F88697}"/>
          </ac:grpSpMkLst>
        </pc:grpChg>
      </pc:sldChg>
      <pc:sldChg chg="addSp modSp mod modNotesTx">
        <pc:chgData name="Rao, Jia" userId="20023150-97fb-4995-8cc2-bf7095f159d8" providerId="ADAL" clId="{8C1498D5-B797-3042-8B2B-C9FC7A772A34}" dt="2023-10-19T13:12:24.566" v="15380" actId="20577"/>
        <pc:sldMkLst>
          <pc:docMk/>
          <pc:sldMk cId="2983244381" sldId="368"/>
        </pc:sldMkLst>
        <pc:spChg chg="mod">
          <ac:chgData name="Rao, Jia" userId="20023150-97fb-4995-8cc2-bf7095f159d8" providerId="ADAL" clId="{8C1498D5-B797-3042-8B2B-C9FC7A772A34}" dt="2023-10-10T03:26:30.346" v="2974" actId="2711"/>
          <ac:spMkLst>
            <pc:docMk/>
            <pc:sldMk cId="2983244381" sldId="368"/>
            <ac:spMk id="4" creationId="{67D7FA44-25F9-C217-7F86-F80827068A76}"/>
          </ac:spMkLst>
        </pc:spChg>
        <pc:spChg chg="mod">
          <ac:chgData name="Rao, Jia" userId="20023150-97fb-4995-8cc2-bf7095f159d8" providerId="ADAL" clId="{8C1498D5-B797-3042-8B2B-C9FC7A772A34}" dt="2023-10-03T03:32:22.475" v="2477" actId="2711"/>
          <ac:spMkLst>
            <pc:docMk/>
            <pc:sldMk cId="2983244381" sldId="368"/>
            <ac:spMk id="5" creationId="{C0FBB99A-65B8-FF0D-C0EE-CAD1D56C0C76}"/>
          </ac:spMkLst>
        </pc:spChg>
        <pc:spChg chg="mod">
          <ac:chgData name="Rao, Jia" userId="20023150-97fb-4995-8cc2-bf7095f159d8" providerId="ADAL" clId="{8C1498D5-B797-3042-8B2B-C9FC7A772A34}" dt="2023-10-10T03:12:00.411" v="2874" actId="20577"/>
          <ac:spMkLst>
            <pc:docMk/>
            <pc:sldMk cId="2983244381" sldId="368"/>
            <ac:spMk id="6" creationId="{2B2E1315-7F0C-DF6F-2B02-C48A41785018}"/>
          </ac:spMkLst>
        </pc:spChg>
        <pc:spChg chg="mod">
          <ac:chgData name="Rao, Jia" userId="20023150-97fb-4995-8cc2-bf7095f159d8" providerId="ADAL" clId="{8C1498D5-B797-3042-8B2B-C9FC7A772A34}" dt="2023-10-10T02:49:00.777" v="2834" actId="20577"/>
          <ac:spMkLst>
            <pc:docMk/>
            <pc:sldMk cId="2983244381" sldId="368"/>
            <ac:spMk id="13" creationId="{2A27BCE1-CD25-51EA-B92B-A1C257F634F5}"/>
          </ac:spMkLst>
        </pc:spChg>
        <pc:spChg chg="add mod">
          <ac:chgData name="Rao, Jia" userId="20023150-97fb-4995-8cc2-bf7095f159d8" providerId="ADAL" clId="{8C1498D5-B797-3042-8B2B-C9FC7A772A34}" dt="2023-10-03T04:34:04.806" v="2828" actId="20577"/>
          <ac:spMkLst>
            <pc:docMk/>
            <pc:sldMk cId="2983244381" sldId="368"/>
            <ac:spMk id="35" creationId="{1D398053-1882-74B8-8905-34D4B0232228}"/>
          </ac:spMkLst>
        </pc:spChg>
        <pc:spChg chg="mod">
          <ac:chgData name="Rao, Jia" userId="20023150-97fb-4995-8cc2-bf7095f159d8" providerId="ADAL" clId="{8C1498D5-B797-3042-8B2B-C9FC7A772A34}" dt="2023-10-03T04:33:56.208" v="2819" actId="1076"/>
          <ac:spMkLst>
            <pc:docMk/>
            <pc:sldMk cId="2983244381" sldId="368"/>
            <ac:spMk id="94" creationId="{BD3F0918-C803-EB00-76C1-653068642FED}"/>
          </ac:spMkLst>
        </pc:spChg>
        <pc:spChg chg="mod">
          <ac:chgData name="Rao, Jia" userId="20023150-97fb-4995-8cc2-bf7095f159d8" providerId="ADAL" clId="{8C1498D5-B797-3042-8B2B-C9FC7A772A34}" dt="2023-10-03T03:34:47.479" v="2492" actId="20577"/>
          <ac:spMkLst>
            <pc:docMk/>
            <pc:sldMk cId="2983244381" sldId="368"/>
            <ac:spMk id="109" creationId="{5B5EB708-99A0-31ED-9E69-FF58F41DC423}"/>
          </ac:spMkLst>
        </pc:spChg>
      </pc:sldChg>
      <pc:sldChg chg="modSp mod modNotesTx">
        <pc:chgData name="Rao, Jia" userId="20023150-97fb-4995-8cc2-bf7095f159d8" providerId="ADAL" clId="{8C1498D5-B797-3042-8B2B-C9FC7A772A34}" dt="2023-10-19T14:49:34.001" v="16621" actId="20577"/>
        <pc:sldMkLst>
          <pc:docMk/>
          <pc:sldMk cId="994215960" sldId="369"/>
        </pc:sldMkLst>
        <pc:spChg chg="mod">
          <ac:chgData name="Rao, Jia" userId="20023150-97fb-4995-8cc2-bf7095f159d8" providerId="ADAL" clId="{8C1498D5-B797-3042-8B2B-C9FC7A772A34}" dt="2023-10-10T03:27:28.931" v="2983" actId="20577"/>
          <ac:spMkLst>
            <pc:docMk/>
            <pc:sldMk cId="994215960" sldId="369"/>
            <ac:spMk id="2" creationId="{6AFE9DCF-1BD3-0BE4-CC43-FDC5A15F6613}"/>
          </ac:spMkLst>
        </pc:spChg>
      </pc:sldChg>
      <pc:sldChg chg="addSp delSp modSp mod delAnim modAnim modNotesTx">
        <pc:chgData name="Rao, Jia" userId="20023150-97fb-4995-8cc2-bf7095f159d8" providerId="ADAL" clId="{8C1498D5-B797-3042-8B2B-C9FC7A772A34}" dt="2023-10-20T02:07:18.446" v="18322" actId="20577"/>
        <pc:sldMkLst>
          <pc:docMk/>
          <pc:sldMk cId="2297582262" sldId="372"/>
        </pc:sldMkLst>
        <pc:spChg chg="add mod">
          <ac:chgData name="Rao, Jia" userId="20023150-97fb-4995-8cc2-bf7095f159d8" providerId="ADAL" clId="{8C1498D5-B797-3042-8B2B-C9FC7A772A34}" dt="2023-10-19T15:36:35.144" v="17786" actId="113"/>
          <ac:spMkLst>
            <pc:docMk/>
            <pc:sldMk cId="2297582262" sldId="372"/>
            <ac:spMk id="3" creationId="{4546FBF6-6B91-3F87-2FBD-28323058A4BF}"/>
          </ac:spMkLst>
        </pc:spChg>
        <pc:spChg chg="mod">
          <ac:chgData name="Rao, Jia" userId="20023150-97fb-4995-8cc2-bf7095f159d8" providerId="ADAL" clId="{8C1498D5-B797-3042-8B2B-C9FC7A772A34}" dt="2023-10-19T15:29:35.075" v="17741" actId="20577"/>
          <ac:spMkLst>
            <pc:docMk/>
            <pc:sldMk cId="2297582262" sldId="372"/>
            <ac:spMk id="5" creationId="{07ADC059-AA07-BDED-D9B4-865343EFAE8A}"/>
          </ac:spMkLst>
        </pc:spChg>
        <pc:spChg chg="mod">
          <ac:chgData name="Rao, Jia" userId="20023150-97fb-4995-8cc2-bf7095f159d8" providerId="ADAL" clId="{8C1498D5-B797-3042-8B2B-C9FC7A772A34}" dt="2023-10-20T01:55:23.489" v="18116" actId="207"/>
          <ac:spMkLst>
            <pc:docMk/>
            <pc:sldMk cId="2297582262" sldId="372"/>
            <ac:spMk id="12" creationId="{861DD19F-85F4-65D9-E8AA-AF84DD94DBE0}"/>
          </ac:spMkLst>
        </pc:spChg>
        <pc:spChg chg="add mod">
          <ac:chgData name="Rao, Jia" userId="20023150-97fb-4995-8cc2-bf7095f159d8" providerId="ADAL" clId="{8C1498D5-B797-3042-8B2B-C9FC7A772A34}" dt="2023-10-19T15:36:44.013" v="17788" actId="1076"/>
          <ac:spMkLst>
            <pc:docMk/>
            <pc:sldMk cId="2297582262" sldId="372"/>
            <ac:spMk id="14" creationId="{48A1872C-4B7E-CB68-F43D-A96846D21DCF}"/>
          </ac:spMkLst>
        </pc:spChg>
        <pc:spChg chg="mod">
          <ac:chgData name="Rao, Jia" userId="20023150-97fb-4995-8cc2-bf7095f159d8" providerId="ADAL" clId="{8C1498D5-B797-3042-8B2B-C9FC7A772A34}" dt="2023-10-19T15:29:31.662" v="17740" actId="20577"/>
          <ac:spMkLst>
            <pc:docMk/>
            <pc:sldMk cId="2297582262" sldId="372"/>
            <ac:spMk id="181" creationId="{C4E0A4F3-8FD7-40D3-71B8-1D5D484F09F1}"/>
          </ac:spMkLst>
        </pc:spChg>
        <pc:spChg chg="del">
          <ac:chgData name="Rao, Jia" userId="20023150-97fb-4995-8cc2-bf7095f159d8" providerId="ADAL" clId="{8C1498D5-B797-3042-8B2B-C9FC7A772A34}" dt="2023-10-19T16:04:06.556" v="18095" actId="478"/>
          <ac:spMkLst>
            <pc:docMk/>
            <pc:sldMk cId="2297582262" sldId="372"/>
            <ac:spMk id="187" creationId="{3EDDECAF-B272-7585-CBCD-117D75ED8C5C}"/>
          </ac:spMkLst>
        </pc:spChg>
      </pc:sldChg>
      <pc:sldChg chg="delSp modSp del mod delAnim modAnim modNotesTx">
        <pc:chgData name="Rao, Jia" userId="20023150-97fb-4995-8cc2-bf7095f159d8" providerId="ADAL" clId="{8C1498D5-B797-3042-8B2B-C9FC7A772A34}" dt="2023-10-20T04:59:20.877" v="20847" actId="2696"/>
        <pc:sldMkLst>
          <pc:docMk/>
          <pc:sldMk cId="35570735" sldId="373"/>
        </pc:sldMkLst>
        <pc:spChg chg="mod">
          <ac:chgData name="Rao, Jia" userId="20023150-97fb-4995-8cc2-bf7095f159d8" providerId="ADAL" clId="{8C1498D5-B797-3042-8B2B-C9FC7A772A34}" dt="2023-10-20T01:55:13.241" v="18114" actId="207"/>
          <ac:spMkLst>
            <pc:docMk/>
            <pc:sldMk cId="35570735" sldId="373"/>
            <ac:spMk id="15" creationId="{C6A08F03-682C-35F2-1FB7-F829188CB9C7}"/>
          </ac:spMkLst>
        </pc:spChg>
        <pc:spChg chg="mod">
          <ac:chgData name="Rao, Jia" userId="20023150-97fb-4995-8cc2-bf7095f159d8" providerId="ADAL" clId="{8C1498D5-B797-3042-8B2B-C9FC7A772A34}" dt="2023-10-20T03:09:37.071" v="18822" actId="20577"/>
          <ac:spMkLst>
            <pc:docMk/>
            <pc:sldMk cId="35570735" sldId="373"/>
            <ac:spMk id="17" creationId="{65B28AAF-8A36-36F4-003D-4A1FCD1650E8}"/>
          </ac:spMkLst>
        </pc:spChg>
        <pc:spChg chg="mod">
          <ac:chgData name="Rao, Jia" userId="20023150-97fb-4995-8cc2-bf7095f159d8" providerId="ADAL" clId="{8C1498D5-B797-3042-8B2B-C9FC7A772A34}" dt="2023-10-20T03:10:20.787" v="18825" actId="207"/>
          <ac:spMkLst>
            <pc:docMk/>
            <pc:sldMk cId="35570735" sldId="373"/>
            <ac:spMk id="24" creationId="{1E54A286-8B38-ECA1-25C4-0178C6B28D95}"/>
          </ac:spMkLst>
        </pc:spChg>
        <pc:spChg chg="mod">
          <ac:chgData name="Rao, Jia" userId="20023150-97fb-4995-8cc2-bf7095f159d8" providerId="ADAL" clId="{8C1498D5-B797-3042-8B2B-C9FC7A772A34}" dt="2023-10-20T03:00:14.325" v="18638" actId="167"/>
          <ac:spMkLst>
            <pc:docMk/>
            <pc:sldMk cId="35570735" sldId="373"/>
            <ac:spMk id="148" creationId="{F2015385-3879-C7C0-2CC5-7F5BF829BDD0}"/>
          </ac:spMkLst>
        </pc:spChg>
        <pc:spChg chg="topLvl">
          <ac:chgData name="Rao, Jia" userId="20023150-97fb-4995-8cc2-bf7095f159d8" providerId="ADAL" clId="{8C1498D5-B797-3042-8B2B-C9FC7A772A34}" dt="2023-10-20T03:09:18.453" v="18812" actId="165"/>
          <ac:spMkLst>
            <pc:docMk/>
            <pc:sldMk cId="35570735" sldId="373"/>
            <ac:spMk id="220" creationId="{6630E5D8-7AFC-5859-2CF8-7986A279A951}"/>
          </ac:spMkLst>
        </pc:spChg>
        <pc:spChg chg="topLvl">
          <ac:chgData name="Rao, Jia" userId="20023150-97fb-4995-8cc2-bf7095f159d8" providerId="ADAL" clId="{8C1498D5-B797-3042-8B2B-C9FC7A772A34}" dt="2023-10-20T03:09:18.453" v="18812" actId="165"/>
          <ac:spMkLst>
            <pc:docMk/>
            <pc:sldMk cId="35570735" sldId="373"/>
            <ac:spMk id="222" creationId="{76C48AB2-0CAF-F4CC-0EF7-0A45E3DADD64}"/>
          </ac:spMkLst>
        </pc:spChg>
        <pc:spChg chg="topLvl">
          <ac:chgData name="Rao, Jia" userId="20023150-97fb-4995-8cc2-bf7095f159d8" providerId="ADAL" clId="{8C1498D5-B797-3042-8B2B-C9FC7A772A34}" dt="2023-10-20T03:01:28.131" v="18641" actId="165"/>
          <ac:spMkLst>
            <pc:docMk/>
            <pc:sldMk cId="35570735" sldId="373"/>
            <ac:spMk id="229" creationId="{82D004C5-517D-33F0-F645-F01E1FB99E93}"/>
          </ac:spMkLst>
        </pc:spChg>
        <pc:spChg chg="topLvl">
          <ac:chgData name="Rao, Jia" userId="20023150-97fb-4995-8cc2-bf7095f159d8" providerId="ADAL" clId="{8C1498D5-B797-3042-8B2B-C9FC7A772A34}" dt="2023-10-20T03:01:28.131" v="18641" actId="165"/>
          <ac:spMkLst>
            <pc:docMk/>
            <pc:sldMk cId="35570735" sldId="373"/>
            <ac:spMk id="230" creationId="{AA89BE7F-C02B-17B0-E26B-C51C624A8D9E}"/>
          </ac:spMkLst>
        </pc:spChg>
        <pc:spChg chg="topLvl">
          <ac:chgData name="Rao, Jia" userId="20023150-97fb-4995-8cc2-bf7095f159d8" providerId="ADAL" clId="{8C1498D5-B797-3042-8B2B-C9FC7A772A34}" dt="2023-10-20T03:01:28.131" v="18641" actId="165"/>
          <ac:spMkLst>
            <pc:docMk/>
            <pc:sldMk cId="35570735" sldId="373"/>
            <ac:spMk id="231" creationId="{5E0C088D-B0E5-4FBF-96AF-F7E6FC98966F}"/>
          </ac:spMkLst>
        </pc:spChg>
        <pc:spChg chg="topLvl">
          <ac:chgData name="Rao, Jia" userId="20023150-97fb-4995-8cc2-bf7095f159d8" providerId="ADAL" clId="{8C1498D5-B797-3042-8B2B-C9FC7A772A34}" dt="2023-10-20T03:01:28.131" v="18641" actId="165"/>
          <ac:spMkLst>
            <pc:docMk/>
            <pc:sldMk cId="35570735" sldId="373"/>
            <ac:spMk id="233" creationId="{77A04FF8-FA0C-6D95-2213-2BF70E356975}"/>
          </ac:spMkLst>
        </pc:spChg>
        <pc:spChg chg="topLvl">
          <ac:chgData name="Rao, Jia" userId="20023150-97fb-4995-8cc2-bf7095f159d8" providerId="ADAL" clId="{8C1498D5-B797-3042-8B2B-C9FC7A772A34}" dt="2023-10-20T03:01:28.131" v="18641" actId="165"/>
          <ac:spMkLst>
            <pc:docMk/>
            <pc:sldMk cId="35570735" sldId="373"/>
            <ac:spMk id="234" creationId="{E147B144-1981-7297-E6B7-08AB71AED42A}"/>
          </ac:spMkLst>
        </pc:spChg>
        <pc:spChg chg="topLvl">
          <ac:chgData name="Rao, Jia" userId="20023150-97fb-4995-8cc2-bf7095f159d8" providerId="ADAL" clId="{8C1498D5-B797-3042-8B2B-C9FC7A772A34}" dt="2023-10-20T03:01:28.131" v="18641" actId="165"/>
          <ac:spMkLst>
            <pc:docMk/>
            <pc:sldMk cId="35570735" sldId="373"/>
            <ac:spMk id="238" creationId="{9DD5D757-D1BF-6965-B058-E739EFD64117}"/>
          </ac:spMkLst>
        </pc:spChg>
        <pc:grpChg chg="del topLvl">
          <ac:chgData name="Rao, Jia" userId="20023150-97fb-4995-8cc2-bf7095f159d8" providerId="ADAL" clId="{8C1498D5-B797-3042-8B2B-C9FC7A772A34}" dt="2023-10-20T03:09:18.453" v="18812" actId="165"/>
          <ac:grpSpMkLst>
            <pc:docMk/>
            <pc:sldMk cId="35570735" sldId="373"/>
            <ac:grpSpMk id="219" creationId="{3773B360-E63A-2D3A-9E6B-27A3A2E11652}"/>
          </ac:grpSpMkLst>
        </pc:grpChg>
        <pc:grpChg chg="del">
          <ac:chgData name="Rao, Jia" userId="20023150-97fb-4995-8cc2-bf7095f159d8" providerId="ADAL" clId="{8C1498D5-B797-3042-8B2B-C9FC7A772A34}" dt="2023-10-20T03:09:11.373" v="18811" actId="165"/>
          <ac:grpSpMkLst>
            <pc:docMk/>
            <pc:sldMk cId="35570735" sldId="373"/>
            <ac:grpSpMk id="223" creationId="{A0EFB0F5-090B-C7A6-8150-A253D29068B0}"/>
          </ac:grpSpMkLst>
        </pc:grpChg>
        <pc:grpChg chg="del">
          <ac:chgData name="Rao, Jia" userId="20023150-97fb-4995-8cc2-bf7095f159d8" providerId="ADAL" clId="{8C1498D5-B797-3042-8B2B-C9FC7A772A34}" dt="2023-10-20T03:01:28.131" v="18641" actId="165"/>
          <ac:grpSpMkLst>
            <pc:docMk/>
            <pc:sldMk cId="35570735" sldId="373"/>
            <ac:grpSpMk id="239" creationId="{0ABAFA17-C950-9453-F635-E6997E69E8BF}"/>
          </ac:grpSpMkLst>
        </pc:grpChg>
        <pc:cxnChg chg="topLvl">
          <ac:chgData name="Rao, Jia" userId="20023150-97fb-4995-8cc2-bf7095f159d8" providerId="ADAL" clId="{8C1498D5-B797-3042-8B2B-C9FC7A772A34}" dt="2023-10-20T03:09:11.373" v="18811" actId="165"/>
          <ac:cxnSpMkLst>
            <pc:docMk/>
            <pc:sldMk cId="35570735" sldId="373"/>
            <ac:cxnSpMk id="218" creationId="{699663B3-C876-ABF9-3C3A-57C010BD83E1}"/>
          </ac:cxnSpMkLst>
        </pc:cxnChg>
        <pc:cxnChg chg="topLvl">
          <ac:chgData name="Rao, Jia" userId="20023150-97fb-4995-8cc2-bf7095f159d8" providerId="ADAL" clId="{8C1498D5-B797-3042-8B2B-C9FC7A772A34}" dt="2023-10-20T03:09:18.453" v="18812" actId="165"/>
          <ac:cxnSpMkLst>
            <pc:docMk/>
            <pc:sldMk cId="35570735" sldId="373"/>
            <ac:cxnSpMk id="221" creationId="{64D70655-C19E-0D60-1FAB-31DC55A05EE0}"/>
          </ac:cxnSpMkLst>
        </pc:cxnChg>
        <pc:cxnChg chg="topLvl">
          <ac:chgData name="Rao, Jia" userId="20023150-97fb-4995-8cc2-bf7095f159d8" providerId="ADAL" clId="{8C1498D5-B797-3042-8B2B-C9FC7A772A34}" dt="2023-10-20T03:01:28.131" v="18641" actId="165"/>
          <ac:cxnSpMkLst>
            <pc:docMk/>
            <pc:sldMk cId="35570735" sldId="373"/>
            <ac:cxnSpMk id="227" creationId="{176515A5-C5EE-DFD9-718E-B94D9DD98D52}"/>
          </ac:cxnSpMkLst>
        </pc:cxnChg>
        <pc:cxnChg chg="topLvl">
          <ac:chgData name="Rao, Jia" userId="20023150-97fb-4995-8cc2-bf7095f159d8" providerId="ADAL" clId="{8C1498D5-B797-3042-8B2B-C9FC7A772A34}" dt="2023-10-20T03:01:28.131" v="18641" actId="165"/>
          <ac:cxnSpMkLst>
            <pc:docMk/>
            <pc:sldMk cId="35570735" sldId="373"/>
            <ac:cxnSpMk id="228" creationId="{14795267-80F2-AAD9-745F-574329DE9223}"/>
          </ac:cxnSpMkLst>
        </pc:cxnChg>
        <pc:cxnChg chg="topLvl">
          <ac:chgData name="Rao, Jia" userId="20023150-97fb-4995-8cc2-bf7095f159d8" providerId="ADAL" clId="{8C1498D5-B797-3042-8B2B-C9FC7A772A34}" dt="2023-10-20T03:01:28.131" v="18641" actId="165"/>
          <ac:cxnSpMkLst>
            <pc:docMk/>
            <pc:sldMk cId="35570735" sldId="373"/>
            <ac:cxnSpMk id="232" creationId="{E5B1DF00-EDB8-2E89-42E5-114761BA8094}"/>
          </ac:cxnSpMkLst>
        </pc:cxnChg>
        <pc:cxnChg chg="topLvl">
          <ac:chgData name="Rao, Jia" userId="20023150-97fb-4995-8cc2-bf7095f159d8" providerId="ADAL" clId="{8C1498D5-B797-3042-8B2B-C9FC7A772A34}" dt="2023-10-20T03:01:28.131" v="18641" actId="165"/>
          <ac:cxnSpMkLst>
            <pc:docMk/>
            <pc:sldMk cId="35570735" sldId="373"/>
            <ac:cxnSpMk id="235" creationId="{D2F8E9F6-F2CA-A21A-C02F-E6D4B37E2162}"/>
          </ac:cxnSpMkLst>
        </pc:cxnChg>
        <pc:cxnChg chg="topLvl">
          <ac:chgData name="Rao, Jia" userId="20023150-97fb-4995-8cc2-bf7095f159d8" providerId="ADAL" clId="{8C1498D5-B797-3042-8B2B-C9FC7A772A34}" dt="2023-10-20T03:01:28.131" v="18641" actId="165"/>
          <ac:cxnSpMkLst>
            <pc:docMk/>
            <pc:sldMk cId="35570735" sldId="373"/>
            <ac:cxnSpMk id="236" creationId="{9E149619-4004-841B-4FC7-9F359C42129F}"/>
          </ac:cxnSpMkLst>
        </pc:cxnChg>
        <pc:cxnChg chg="topLvl">
          <ac:chgData name="Rao, Jia" userId="20023150-97fb-4995-8cc2-bf7095f159d8" providerId="ADAL" clId="{8C1498D5-B797-3042-8B2B-C9FC7A772A34}" dt="2023-10-20T03:01:28.131" v="18641" actId="165"/>
          <ac:cxnSpMkLst>
            <pc:docMk/>
            <pc:sldMk cId="35570735" sldId="373"/>
            <ac:cxnSpMk id="237" creationId="{6B11B151-014D-3BD8-3478-0779901B62EA}"/>
          </ac:cxnSpMkLst>
        </pc:cxnChg>
      </pc:sldChg>
      <pc:sldChg chg="addSp delSp modSp add mod delAnim modAnim modNotesTx">
        <pc:chgData name="Rao, Jia" userId="20023150-97fb-4995-8cc2-bf7095f159d8" providerId="ADAL" clId="{8C1498D5-B797-3042-8B2B-C9FC7A772A34}" dt="2023-10-19T04:31:32.304" v="12828" actId="20577"/>
        <pc:sldMkLst>
          <pc:docMk/>
          <pc:sldMk cId="1682704869" sldId="378"/>
        </pc:sldMkLst>
        <pc:spChg chg="mod">
          <ac:chgData name="Rao, Jia" userId="20023150-97fb-4995-8cc2-bf7095f159d8" providerId="ADAL" clId="{8C1498D5-B797-3042-8B2B-C9FC7A772A34}" dt="2023-10-02T04:23:59.002" v="1452" actId="255"/>
          <ac:spMkLst>
            <pc:docMk/>
            <pc:sldMk cId="1682704869" sldId="378"/>
            <ac:spMk id="3" creationId="{DCD44EB1-1736-82DB-47B4-705A9F65324F}"/>
          </ac:spMkLst>
        </pc:spChg>
        <pc:spChg chg="add mod">
          <ac:chgData name="Rao, Jia" userId="20023150-97fb-4995-8cc2-bf7095f159d8" providerId="ADAL" clId="{8C1498D5-B797-3042-8B2B-C9FC7A772A34}" dt="2023-10-02T04:48:45.473" v="1594" actId="207"/>
          <ac:spMkLst>
            <pc:docMk/>
            <pc:sldMk cId="1682704869" sldId="378"/>
            <ac:spMk id="6" creationId="{F99DA683-3348-7BCC-D6E2-00A04583EAA7}"/>
          </ac:spMkLst>
        </pc:spChg>
        <pc:spChg chg="mod">
          <ac:chgData name="Rao, Jia" userId="20023150-97fb-4995-8cc2-bf7095f159d8" providerId="ADAL" clId="{8C1498D5-B797-3042-8B2B-C9FC7A772A34}" dt="2023-10-02T05:01:17.344" v="1635" actId="2711"/>
          <ac:spMkLst>
            <pc:docMk/>
            <pc:sldMk cId="1682704869" sldId="378"/>
            <ac:spMk id="10" creationId="{CA3DF09D-EA38-C119-1D1F-6481FF5281AE}"/>
          </ac:spMkLst>
        </pc:spChg>
        <pc:grpChg chg="del">
          <ac:chgData name="Rao, Jia" userId="20023150-97fb-4995-8cc2-bf7095f159d8" providerId="ADAL" clId="{8C1498D5-B797-3042-8B2B-C9FC7A772A34}" dt="2023-10-02T04:45:13.095" v="1454" actId="478"/>
          <ac:grpSpMkLst>
            <pc:docMk/>
            <pc:sldMk cId="1682704869" sldId="378"/>
            <ac:grpSpMk id="2" creationId="{4D4D43D1-EF2A-A957-6D56-1F0DFFCD2B2F}"/>
          </ac:grpSpMkLst>
        </pc:grpChg>
        <pc:graphicFrameChg chg="mod">
          <ac:chgData name="Rao, Jia" userId="20023150-97fb-4995-8cc2-bf7095f159d8" providerId="ADAL" clId="{8C1498D5-B797-3042-8B2B-C9FC7A772A34}" dt="2023-10-02T14:00:15.082" v="1992"/>
          <ac:graphicFrameMkLst>
            <pc:docMk/>
            <pc:sldMk cId="1682704869" sldId="378"/>
            <ac:graphicFrameMk id="11" creationId="{BB21977C-F297-5EB2-BA2A-6BFADF473A0D}"/>
          </ac:graphicFrameMkLst>
        </pc:graphicFrameChg>
      </pc:sldChg>
      <pc:sldChg chg="modSp mod modNotesTx">
        <pc:chgData name="Rao, Jia" userId="20023150-97fb-4995-8cc2-bf7095f159d8" providerId="ADAL" clId="{8C1498D5-B797-3042-8B2B-C9FC7A772A34}" dt="2023-10-20T05:57:07.160" v="23432" actId="20577"/>
        <pc:sldMkLst>
          <pc:docMk/>
          <pc:sldMk cId="1462407531" sldId="379"/>
        </pc:sldMkLst>
        <pc:spChg chg="mod">
          <ac:chgData name="Rao, Jia" userId="20023150-97fb-4995-8cc2-bf7095f159d8" providerId="ADAL" clId="{8C1498D5-B797-3042-8B2B-C9FC7A772A34}" dt="2023-10-12T05:29:51.538" v="4785" actId="2711"/>
          <ac:spMkLst>
            <pc:docMk/>
            <pc:sldMk cId="1462407531" sldId="379"/>
            <ac:spMk id="3" creationId="{9333F8C4-13DD-FFE6-C394-46F172DC7655}"/>
          </ac:spMkLst>
        </pc:spChg>
        <pc:picChg chg="mod">
          <ac:chgData name="Rao, Jia" userId="20023150-97fb-4995-8cc2-bf7095f159d8" providerId="ADAL" clId="{8C1498D5-B797-3042-8B2B-C9FC7A772A34}" dt="2023-10-12T05:30:09.497" v="4787" actId="1076"/>
          <ac:picMkLst>
            <pc:docMk/>
            <pc:sldMk cId="1462407531" sldId="379"/>
            <ac:picMk id="21" creationId="{9834C6AD-0660-5485-AF47-F687E46A2B7E}"/>
          </ac:picMkLst>
        </pc:picChg>
      </pc:sldChg>
      <pc:sldChg chg="addSp delSp modSp del mod">
        <pc:chgData name="Rao, Jia" userId="20023150-97fb-4995-8cc2-bf7095f159d8" providerId="ADAL" clId="{8C1498D5-B797-3042-8B2B-C9FC7A772A34}" dt="2023-10-02T19:33:29.405" v="2071" actId="2696"/>
        <pc:sldMkLst>
          <pc:docMk/>
          <pc:sldMk cId="4174074851" sldId="380"/>
        </pc:sldMkLst>
        <pc:spChg chg="mod">
          <ac:chgData name="Rao, Jia" userId="20023150-97fb-4995-8cc2-bf7095f159d8" providerId="ADAL" clId="{8C1498D5-B797-3042-8B2B-C9FC7A772A34}" dt="2023-10-02T13:57:03.464" v="1965"/>
          <ac:spMkLst>
            <pc:docMk/>
            <pc:sldMk cId="4174074851" sldId="380"/>
            <ac:spMk id="4" creationId="{F362731A-A7BE-190A-32FB-713F3AEE5BC5}"/>
          </ac:spMkLst>
        </pc:spChg>
        <pc:spChg chg="mod">
          <ac:chgData name="Rao, Jia" userId="20023150-97fb-4995-8cc2-bf7095f159d8" providerId="ADAL" clId="{8C1498D5-B797-3042-8B2B-C9FC7A772A34}" dt="2023-10-02T13:57:03.464" v="1965"/>
          <ac:spMkLst>
            <pc:docMk/>
            <pc:sldMk cId="4174074851" sldId="380"/>
            <ac:spMk id="5" creationId="{1274C67A-5CE2-3C49-40B5-7EEFF1842919}"/>
          </ac:spMkLst>
        </pc:spChg>
        <pc:spChg chg="mod">
          <ac:chgData name="Rao, Jia" userId="20023150-97fb-4995-8cc2-bf7095f159d8" providerId="ADAL" clId="{8C1498D5-B797-3042-8B2B-C9FC7A772A34}" dt="2023-10-02T13:58:03.161" v="1979" actId="2711"/>
          <ac:spMkLst>
            <pc:docMk/>
            <pc:sldMk cId="4174074851" sldId="380"/>
            <ac:spMk id="6" creationId="{E2BE61D6-E1EF-FFBF-BD3A-6F489565231E}"/>
          </ac:spMkLst>
        </pc:spChg>
        <pc:spChg chg="mod">
          <ac:chgData name="Rao, Jia" userId="20023150-97fb-4995-8cc2-bf7095f159d8" providerId="ADAL" clId="{8C1498D5-B797-3042-8B2B-C9FC7A772A34}" dt="2023-10-02T13:57:17.524" v="1970" actId="20577"/>
          <ac:spMkLst>
            <pc:docMk/>
            <pc:sldMk cId="4174074851" sldId="380"/>
            <ac:spMk id="7" creationId="{25F69FCA-F719-EBC0-C516-F37467766806}"/>
          </ac:spMkLst>
        </pc:spChg>
        <pc:spChg chg="mod">
          <ac:chgData name="Rao, Jia" userId="20023150-97fb-4995-8cc2-bf7095f159d8" providerId="ADAL" clId="{8C1498D5-B797-3042-8B2B-C9FC7A772A34}" dt="2023-10-02T13:57:13.312" v="1968" actId="20577"/>
          <ac:spMkLst>
            <pc:docMk/>
            <pc:sldMk cId="4174074851" sldId="380"/>
            <ac:spMk id="8" creationId="{6117FA7F-9AA4-7653-47B8-FF42FBD0448B}"/>
          </ac:spMkLst>
        </pc:spChg>
        <pc:spChg chg="mod">
          <ac:chgData name="Rao, Jia" userId="20023150-97fb-4995-8cc2-bf7095f159d8" providerId="ADAL" clId="{8C1498D5-B797-3042-8B2B-C9FC7A772A34}" dt="2023-10-02T13:56:35.918" v="1961" actId="14100"/>
          <ac:spMkLst>
            <pc:docMk/>
            <pc:sldMk cId="4174074851" sldId="380"/>
            <ac:spMk id="9" creationId="{7CDA28E5-3233-3C82-F018-9C1FACBDA9F5}"/>
          </ac:spMkLst>
        </pc:spChg>
        <pc:spChg chg="mod">
          <ac:chgData name="Rao, Jia" userId="20023150-97fb-4995-8cc2-bf7095f159d8" providerId="ADAL" clId="{8C1498D5-B797-3042-8B2B-C9FC7A772A34}" dt="2023-10-02T13:56:45.988" v="1963" actId="14100"/>
          <ac:spMkLst>
            <pc:docMk/>
            <pc:sldMk cId="4174074851" sldId="380"/>
            <ac:spMk id="10" creationId="{BDC2C740-A48F-3D0C-7945-295F85C4C209}"/>
          </ac:spMkLst>
        </pc:spChg>
        <pc:spChg chg="mod">
          <ac:chgData name="Rao, Jia" userId="20023150-97fb-4995-8cc2-bf7095f159d8" providerId="ADAL" clId="{8C1498D5-B797-3042-8B2B-C9FC7A772A34}" dt="2023-10-02T13:58:42.150" v="1985" actId="1076"/>
          <ac:spMkLst>
            <pc:docMk/>
            <pc:sldMk cId="4174074851" sldId="380"/>
            <ac:spMk id="11" creationId="{8D7F63C6-ECEA-6F58-7B3E-49D7851F5C6B}"/>
          </ac:spMkLst>
        </pc:spChg>
        <pc:spChg chg="mod">
          <ac:chgData name="Rao, Jia" userId="20023150-97fb-4995-8cc2-bf7095f159d8" providerId="ADAL" clId="{8C1498D5-B797-3042-8B2B-C9FC7A772A34}" dt="2023-10-02T13:58:45.657" v="1986" actId="1076"/>
          <ac:spMkLst>
            <pc:docMk/>
            <pc:sldMk cId="4174074851" sldId="380"/>
            <ac:spMk id="12" creationId="{309C45EF-FA19-A16B-68A4-5AA0694C898C}"/>
          </ac:spMkLst>
        </pc:spChg>
        <pc:spChg chg="del">
          <ac:chgData name="Rao, Jia" userId="20023150-97fb-4995-8cc2-bf7095f159d8" providerId="ADAL" clId="{8C1498D5-B797-3042-8B2B-C9FC7A772A34}" dt="2023-10-02T13:57:21.082" v="1972" actId="478"/>
          <ac:spMkLst>
            <pc:docMk/>
            <pc:sldMk cId="4174074851" sldId="380"/>
            <ac:spMk id="13" creationId="{D2AB8BF0-EDA4-E3A5-C07C-915552AD7C22}"/>
          </ac:spMkLst>
        </pc:spChg>
        <pc:spChg chg="del mod">
          <ac:chgData name="Rao, Jia" userId="20023150-97fb-4995-8cc2-bf7095f159d8" providerId="ADAL" clId="{8C1498D5-B797-3042-8B2B-C9FC7A772A34}" dt="2023-10-02T13:57:22.169" v="1973" actId="478"/>
          <ac:spMkLst>
            <pc:docMk/>
            <pc:sldMk cId="4174074851" sldId="380"/>
            <ac:spMk id="14" creationId="{090B657A-4043-0CAC-D10D-9DA07264DEB0}"/>
          </ac:spMkLst>
        </pc:spChg>
        <pc:spChg chg="mod">
          <ac:chgData name="Rao, Jia" userId="20023150-97fb-4995-8cc2-bf7095f159d8" providerId="ADAL" clId="{8C1498D5-B797-3042-8B2B-C9FC7A772A34}" dt="2023-10-02T13:56:17.175" v="1959" actId="1076"/>
          <ac:spMkLst>
            <pc:docMk/>
            <pc:sldMk cId="4174074851" sldId="380"/>
            <ac:spMk id="15" creationId="{5BAF687A-45EC-34F3-9658-1EF23BD6A7CB}"/>
          </ac:spMkLst>
        </pc:spChg>
        <pc:spChg chg="del">
          <ac:chgData name="Rao, Jia" userId="20023150-97fb-4995-8cc2-bf7095f159d8" providerId="ADAL" clId="{8C1498D5-B797-3042-8B2B-C9FC7A772A34}" dt="2023-10-02T13:57:20.224" v="1971" actId="478"/>
          <ac:spMkLst>
            <pc:docMk/>
            <pc:sldMk cId="4174074851" sldId="380"/>
            <ac:spMk id="16" creationId="{CF18A116-2474-DC1A-4987-77647ED5FA76}"/>
          </ac:spMkLst>
        </pc:spChg>
        <pc:spChg chg="mod">
          <ac:chgData name="Rao, Jia" userId="20023150-97fb-4995-8cc2-bf7095f159d8" providerId="ADAL" clId="{8C1498D5-B797-3042-8B2B-C9FC7A772A34}" dt="2023-10-02T13:58:37.254" v="1984" actId="1076"/>
          <ac:spMkLst>
            <pc:docMk/>
            <pc:sldMk cId="4174074851" sldId="380"/>
            <ac:spMk id="33" creationId="{49807468-1A0E-F5B3-B4CE-2D80DB3112DE}"/>
          </ac:spMkLst>
        </pc:spChg>
        <pc:spChg chg="mod">
          <ac:chgData name="Rao, Jia" userId="20023150-97fb-4995-8cc2-bf7095f159d8" providerId="ADAL" clId="{8C1498D5-B797-3042-8B2B-C9FC7A772A34}" dt="2023-10-02T13:56:42.354" v="1962" actId="14100"/>
          <ac:spMkLst>
            <pc:docMk/>
            <pc:sldMk cId="4174074851" sldId="380"/>
            <ac:spMk id="34" creationId="{1E151A29-CF78-E929-EE3C-E2CF581B2276}"/>
          </ac:spMkLst>
        </pc:spChg>
        <pc:spChg chg="mod">
          <ac:chgData name="Rao, Jia" userId="20023150-97fb-4995-8cc2-bf7095f159d8" providerId="ADAL" clId="{8C1498D5-B797-3042-8B2B-C9FC7A772A34}" dt="2023-10-02T13:56:29.336" v="1960" actId="14100"/>
          <ac:spMkLst>
            <pc:docMk/>
            <pc:sldMk cId="4174074851" sldId="380"/>
            <ac:spMk id="35" creationId="{A037E4A8-DFC7-2C45-780D-5CE782D5EDAD}"/>
          </ac:spMkLst>
        </pc:spChg>
        <pc:grpChg chg="add">
          <ac:chgData name="Rao, Jia" userId="20023150-97fb-4995-8cc2-bf7095f159d8" providerId="ADAL" clId="{8C1498D5-B797-3042-8B2B-C9FC7A772A34}" dt="2023-10-02T13:57:01.277" v="1964" actId="164"/>
          <ac:grpSpMkLst>
            <pc:docMk/>
            <pc:sldMk cId="4174074851" sldId="380"/>
            <ac:grpSpMk id="2" creationId="{5DA37E5C-DEA7-A346-5ADD-BC2207E903A0}"/>
          </ac:grpSpMkLst>
        </pc:grpChg>
        <pc:grpChg chg="add mod">
          <ac:chgData name="Rao, Jia" userId="20023150-97fb-4995-8cc2-bf7095f159d8" providerId="ADAL" clId="{8C1498D5-B797-3042-8B2B-C9FC7A772A34}" dt="2023-10-02T13:57:08.378" v="1966" actId="1076"/>
          <ac:grpSpMkLst>
            <pc:docMk/>
            <pc:sldMk cId="4174074851" sldId="380"/>
            <ac:grpSpMk id="3" creationId="{14D60FAF-F7D3-6A04-3E9B-47B8F204F6D3}"/>
          </ac:grpSpMkLst>
        </pc:grpChg>
        <pc:grpChg chg="add">
          <ac:chgData name="Rao, Jia" userId="20023150-97fb-4995-8cc2-bf7095f159d8" providerId="ADAL" clId="{8C1498D5-B797-3042-8B2B-C9FC7A772A34}" dt="2023-10-02T13:58:52.486" v="1987" actId="164"/>
          <ac:grpSpMkLst>
            <pc:docMk/>
            <pc:sldMk cId="4174074851" sldId="380"/>
            <ac:grpSpMk id="17" creationId="{BD08B0CC-8BE6-6F36-38F2-4F0297AFF3D8}"/>
          </ac:grpSpMkLst>
        </pc:grpChg>
      </pc:sldChg>
      <pc:sldChg chg="addSp delSp modSp new mod modAnim modNotesTx">
        <pc:chgData name="Rao, Jia" userId="20023150-97fb-4995-8cc2-bf7095f159d8" providerId="ADAL" clId="{8C1498D5-B797-3042-8B2B-C9FC7A772A34}" dt="2023-10-20T05:26:04.325" v="22083" actId="207"/>
        <pc:sldMkLst>
          <pc:docMk/>
          <pc:sldMk cId="3027315392" sldId="381"/>
        </pc:sldMkLst>
        <pc:spChg chg="mod">
          <ac:chgData name="Rao, Jia" userId="20023150-97fb-4995-8cc2-bf7095f159d8" providerId="ADAL" clId="{8C1498D5-B797-3042-8B2B-C9FC7A772A34}" dt="2023-10-10T05:00:22.271" v="3013" actId="20577"/>
          <ac:spMkLst>
            <pc:docMk/>
            <pc:sldMk cId="3027315392" sldId="381"/>
            <ac:spMk id="2" creationId="{403C6EB7-A43A-03CB-8119-3EE6F8087C79}"/>
          </ac:spMkLst>
        </pc:spChg>
        <pc:spChg chg="mod">
          <ac:chgData name="Rao, Jia" userId="20023150-97fb-4995-8cc2-bf7095f159d8" providerId="ADAL" clId="{8C1498D5-B797-3042-8B2B-C9FC7A772A34}" dt="2023-10-20T05:26:04.325" v="22083" actId="207"/>
          <ac:spMkLst>
            <pc:docMk/>
            <pc:sldMk cId="3027315392" sldId="381"/>
            <ac:spMk id="3" creationId="{D1F31BF7-331A-7C8D-FEE7-54E2E84C6EDA}"/>
          </ac:spMkLst>
        </pc:spChg>
        <pc:spChg chg="add mod">
          <ac:chgData name="Rao, Jia" userId="20023150-97fb-4995-8cc2-bf7095f159d8" providerId="ADAL" clId="{8C1498D5-B797-3042-8B2B-C9FC7A772A34}" dt="2023-10-20T03:36:02.282" v="19062" actId="207"/>
          <ac:spMkLst>
            <pc:docMk/>
            <pc:sldMk cId="3027315392" sldId="381"/>
            <ac:spMk id="4" creationId="{51B7621B-8311-3EEF-2E1A-EDD0BFE7CCE1}"/>
          </ac:spMkLst>
        </pc:spChg>
        <pc:spChg chg="add del mod">
          <ac:chgData name="Rao, Jia" userId="20023150-97fb-4995-8cc2-bf7095f159d8" providerId="ADAL" clId="{8C1498D5-B797-3042-8B2B-C9FC7A772A34}" dt="2023-10-20T03:59:24.751" v="19888" actId="478"/>
          <ac:spMkLst>
            <pc:docMk/>
            <pc:sldMk cId="3027315392" sldId="381"/>
            <ac:spMk id="5" creationId="{72A8B783-310C-8DEE-1A2A-A3292104CB87}"/>
          </ac:spMkLst>
        </pc:spChg>
      </pc:sldChg>
      <pc:sldChg chg="add">
        <pc:chgData name="Rao, Jia" userId="20023150-97fb-4995-8cc2-bf7095f159d8" providerId="ADAL" clId="{8C1498D5-B797-3042-8B2B-C9FC7A772A34}" dt="2023-10-19T16:04:28.222" v="18097"/>
        <pc:sldMkLst>
          <pc:docMk/>
          <pc:sldMk cId="1710203798" sldId="382"/>
        </pc:sldMkLst>
      </pc:sldChg>
      <pc:sldChg chg="addSp delSp modSp new del mod delAnim modAnim">
        <pc:chgData name="Rao, Jia" userId="20023150-97fb-4995-8cc2-bf7095f159d8" providerId="ADAL" clId="{8C1498D5-B797-3042-8B2B-C9FC7A772A34}" dt="2023-10-19T16:04:22.529" v="18096" actId="2696"/>
        <pc:sldMkLst>
          <pc:docMk/>
          <pc:sldMk cId="3659417184" sldId="382"/>
        </pc:sldMkLst>
        <pc:spChg chg="mod">
          <ac:chgData name="Rao, Jia" userId="20023150-97fb-4995-8cc2-bf7095f159d8" providerId="ADAL" clId="{8C1498D5-B797-3042-8B2B-C9FC7A772A34}" dt="2023-10-10T05:11:54.161" v="3498" actId="20577"/>
          <ac:spMkLst>
            <pc:docMk/>
            <pc:sldMk cId="3659417184" sldId="382"/>
            <ac:spMk id="2" creationId="{B667F1E0-70FD-7D22-D7EB-D9DA2469DE65}"/>
          </ac:spMkLst>
        </pc:spChg>
        <pc:spChg chg="add mod">
          <ac:chgData name="Rao, Jia" userId="20023150-97fb-4995-8cc2-bf7095f159d8" providerId="ADAL" clId="{8C1498D5-B797-3042-8B2B-C9FC7A772A34}" dt="2023-10-11T04:35:44.345" v="3661" actId="14100"/>
          <ac:spMkLst>
            <pc:docMk/>
            <pc:sldMk cId="3659417184" sldId="382"/>
            <ac:spMk id="4" creationId="{B2E46F06-B38E-1D40-6E37-66CACBD27CFC}"/>
          </ac:spMkLst>
        </pc:spChg>
        <pc:spChg chg="add mod">
          <ac:chgData name="Rao, Jia" userId="20023150-97fb-4995-8cc2-bf7095f159d8" providerId="ADAL" clId="{8C1498D5-B797-3042-8B2B-C9FC7A772A34}" dt="2023-10-11T04:37:28.365" v="3715" actId="1035"/>
          <ac:spMkLst>
            <pc:docMk/>
            <pc:sldMk cId="3659417184" sldId="382"/>
            <ac:spMk id="6" creationId="{157496D0-A607-CC4B-ED86-45ED643D2C44}"/>
          </ac:spMkLst>
        </pc:spChg>
        <pc:spChg chg="add mod">
          <ac:chgData name="Rao, Jia" userId="20023150-97fb-4995-8cc2-bf7095f159d8" providerId="ADAL" clId="{8C1498D5-B797-3042-8B2B-C9FC7A772A34}" dt="2023-10-11T04:36:14.774" v="3682" actId="14100"/>
          <ac:spMkLst>
            <pc:docMk/>
            <pc:sldMk cId="3659417184" sldId="382"/>
            <ac:spMk id="8" creationId="{4E8CC98E-47D7-9C04-FED5-156DA2877B1A}"/>
          </ac:spMkLst>
        </pc:spChg>
        <pc:spChg chg="add mod">
          <ac:chgData name="Rao, Jia" userId="20023150-97fb-4995-8cc2-bf7095f159d8" providerId="ADAL" clId="{8C1498D5-B797-3042-8B2B-C9FC7A772A34}" dt="2023-10-11T15:17:56.196" v="3752" actId="207"/>
          <ac:spMkLst>
            <pc:docMk/>
            <pc:sldMk cId="3659417184" sldId="382"/>
            <ac:spMk id="10" creationId="{AE819A6D-5D10-9EFC-D2A0-8E836D54D32A}"/>
          </ac:spMkLst>
        </pc:spChg>
        <pc:spChg chg="add mod">
          <ac:chgData name="Rao, Jia" userId="20023150-97fb-4995-8cc2-bf7095f159d8" providerId="ADAL" clId="{8C1498D5-B797-3042-8B2B-C9FC7A772A34}" dt="2023-10-11T15:16:11.044" v="3724" actId="207"/>
          <ac:spMkLst>
            <pc:docMk/>
            <pc:sldMk cId="3659417184" sldId="382"/>
            <ac:spMk id="12" creationId="{AC6FFDA0-8659-49FE-7514-9EC0322656D4}"/>
          </ac:spMkLst>
        </pc:spChg>
        <pc:spChg chg="add mod">
          <ac:chgData name="Rao, Jia" userId="20023150-97fb-4995-8cc2-bf7095f159d8" providerId="ADAL" clId="{8C1498D5-B797-3042-8B2B-C9FC7A772A34}" dt="2023-10-11T15:52:33.765" v="3857" actId="2711"/>
          <ac:spMkLst>
            <pc:docMk/>
            <pc:sldMk cId="3659417184" sldId="382"/>
            <ac:spMk id="14" creationId="{8E39259F-39E0-8483-EF7B-C54B2F8BCD41}"/>
          </ac:spMkLst>
        </pc:spChg>
        <pc:spChg chg="add mod">
          <ac:chgData name="Rao, Jia" userId="20023150-97fb-4995-8cc2-bf7095f159d8" providerId="ADAL" clId="{8C1498D5-B797-3042-8B2B-C9FC7A772A34}" dt="2023-10-11T15:52:06.570" v="3830" actId="2711"/>
          <ac:spMkLst>
            <pc:docMk/>
            <pc:sldMk cId="3659417184" sldId="382"/>
            <ac:spMk id="16" creationId="{A8D26E03-3128-A068-A2E7-64A6B75CF6D4}"/>
          </ac:spMkLst>
        </pc:spChg>
        <pc:spChg chg="add mod">
          <ac:chgData name="Rao, Jia" userId="20023150-97fb-4995-8cc2-bf7095f159d8" providerId="ADAL" clId="{8C1498D5-B797-3042-8B2B-C9FC7A772A34}" dt="2023-10-11T15:26:33.841" v="3786" actId="1076"/>
          <ac:spMkLst>
            <pc:docMk/>
            <pc:sldMk cId="3659417184" sldId="382"/>
            <ac:spMk id="18" creationId="{E6F5F6D1-7256-0AFD-82A3-7714B036A3FA}"/>
          </ac:spMkLst>
        </pc:spChg>
        <pc:spChg chg="mod">
          <ac:chgData name="Rao, Jia" userId="20023150-97fb-4995-8cc2-bf7095f159d8" providerId="ADAL" clId="{8C1498D5-B797-3042-8B2B-C9FC7A772A34}" dt="2023-10-11T15:42:26.397" v="3798" actId="207"/>
          <ac:spMkLst>
            <pc:docMk/>
            <pc:sldMk cId="3659417184" sldId="382"/>
            <ac:spMk id="22" creationId="{E22FA6B4-113E-E40F-EB1B-6A4E11B92926}"/>
          </ac:spMkLst>
        </pc:spChg>
        <pc:spChg chg="mod">
          <ac:chgData name="Rao, Jia" userId="20023150-97fb-4995-8cc2-bf7095f159d8" providerId="ADAL" clId="{8C1498D5-B797-3042-8B2B-C9FC7A772A34}" dt="2023-10-11T15:41:49.368" v="3788" actId="1076"/>
          <ac:spMkLst>
            <pc:docMk/>
            <pc:sldMk cId="3659417184" sldId="382"/>
            <ac:spMk id="24" creationId="{BA84FB54-F946-3ED9-4B92-961D710094DE}"/>
          </ac:spMkLst>
        </pc:spChg>
        <pc:spChg chg="del mod">
          <ac:chgData name="Rao, Jia" userId="20023150-97fb-4995-8cc2-bf7095f159d8" providerId="ADAL" clId="{8C1498D5-B797-3042-8B2B-C9FC7A772A34}" dt="2023-10-11T15:25:31.286" v="3773" actId="478"/>
          <ac:spMkLst>
            <pc:docMk/>
            <pc:sldMk cId="3659417184" sldId="382"/>
            <ac:spMk id="26" creationId="{DFC23733-FFFC-4BFB-10E2-B199E686C1EC}"/>
          </ac:spMkLst>
        </pc:spChg>
        <pc:spChg chg="del mod">
          <ac:chgData name="Rao, Jia" userId="20023150-97fb-4995-8cc2-bf7095f159d8" providerId="ADAL" clId="{8C1498D5-B797-3042-8B2B-C9FC7A772A34}" dt="2023-10-11T15:25:28.978" v="3772" actId="478"/>
          <ac:spMkLst>
            <pc:docMk/>
            <pc:sldMk cId="3659417184" sldId="382"/>
            <ac:spMk id="32" creationId="{96856AC0-3233-3D74-55CD-395866F082D9}"/>
          </ac:spMkLst>
        </pc:spChg>
        <pc:spChg chg="del mod">
          <ac:chgData name="Rao, Jia" userId="20023150-97fb-4995-8cc2-bf7095f159d8" providerId="ADAL" clId="{8C1498D5-B797-3042-8B2B-C9FC7A772A34}" dt="2023-10-11T15:25:35.879" v="3774" actId="478"/>
          <ac:spMkLst>
            <pc:docMk/>
            <pc:sldMk cId="3659417184" sldId="382"/>
            <ac:spMk id="38" creationId="{650E52FA-D964-0BDE-E55E-335C6B516727}"/>
          </ac:spMkLst>
        </pc:spChg>
        <pc:spChg chg="mod">
          <ac:chgData name="Rao, Jia" userId="20023150-97fb-4995-8cc2-bf7095f159d8" providerId="ADAL" clId="{8C1498D5-B797-3042-8B2B-C9FC7A772A34}" dt="2023-10-11T15:25:05.961" v="3768" actId="1076"/>
          <ac:spMkLst>
            <pc:docMk/>
            <pc:sldMk cId="3659417184" sldId="382"/>
            <ac:spMk id="39" creationId="{A41EC54B-54D9-9822-3396-FE87C78623A0}"/>
          </ac:spMkLst>
        </pc:spChg>
        <pc:spChg chg="mod">
          <ac:chgData name="Rao, Jia" userId="20023150-97fb-4995-8cc2-bf7095f159d8" providerId="ADAL" clId="{8C1498D5-B797-3042-8B2B-C9FC7A772A34}" dt="2023-10-11T15:41:53.452" v="3789" actId="1076"/>
          <ac:spMkLst>
            <pc:docMk/>
            <pc:sldMk cId="3659417184" sldId="382"/>
            <ac:spMk id="40" creationId="{351FE6AE-95D9-43EC-C7C3-B3519093300B}"/>
          </ac:spMkLst>
        </pc:spChg>
        <pc:spChg chg="mod">
          <ac:chgData name="Rao, Jia" userId="20023150-97fb-4995-8cc2-bf7095f159d8" providerId="ADAL" clId="{8C1498D5-B797-3042-8B2B-C9FC7A772A34}" dt="2023-10-11T04:22:10.020" v="3627" actId="113"/>
          <ac:spMkLst>
            <pc:docMk/>
            <pc:sldMk cId="3659417184" sldId="382"/>
            <ac:spMk id="41" creationId="{CC3F39F0-CE71-0EBC-32E0-63797A6AA7C6}"/>
          </ac:spMkLst>
        </pc:spChg>
        <pc:spChg chg="add mod">
          <ac:chgData name="Rao, Jia" userId="20023150-97fb-4995-8cc2-bf7095f159d8" providerId="ADAL" clId="{8C1498D5-B797-3042-8B2B-C9FC7A772A34}" dt="2023-10-11T15:42:33.230" v="3799" actId="14100"/>
          <ac:spMkLst>
            <pc:docMk/>
            <pc:sldMk cId="3659417184" sldId="382"/>
            <ac:spMk id="42" creationId="{03985C7E-0028-6563-6CCB-7EDB6F152951}"/>
          </ac:spMkLst>
        </pc:spChg>
        <pc:spChg chg="mod">
          <ac:chgData name="Rao, Jia" userId="20023150-97fb-4995-8cc2-bf7095f159d8" providerId="ADAL" clId="{8C1498D5-B797-3042-8B2B-C9FC7A772A34}" dt="2023-10-11T03:16:41.070" v="3550" actId="1036"/>
          <ac:spMkLst>
            <pc:docMk/>
            <pc:sldMk cId="3659417184" sldId="382"/>
            <ac:spMk id="43" creationId="{886A3A7A-4F55-4407-1D30-83C0BF637EDF}"/>
          </ac:spMkLst>
        </pc:spChg>
        <pc:spChg chg="mod">
          <ac:chgData name="Rao, Jia" userId="20023150-97fb-4995-8cc2-bf7095f159d8" providerId="ADAL" clId="{8C1498D5-B797-3042-8B2B-C9FC7A772A34}" dt="2023-10-11T03:16:41.070" v="3550" actId="1036"/>
          <ac:spMkLst>
            <pc:docMk/>
            <pc:sldMk cId="3659417184" sldId="382"/>
            <ac:spMk id="45" creationId="{D9C0CD70-7789-A5C0-4290-FE14AE586ABB}"/>
          </ac:spMkLst>
        </pc:spChg>
        <pc:spChg chg="add mod">
          <ac:chgData name="Rao, Jia" userId="20023150-97fb-4995-8cc2-bf7095f159d8" providerId="ADAL" clId="{8C1498D5-B797-3042-8B2B-C9FC7A772A34}" dt="2023-10-11T15:54:09.887" v="3866" actId="207"/>
          <ac:spMkLst>
            <pc:docMk/>
            <pc:sldMk cId="3659417184" sldId="382"/>
            <ac:spMk id="46" creationId="{72C86F5F-BCDB-8BEC-AEB1-BE4F4A70A677}"/>
          </ac:spMkLst>
        </pc:spChg>
        <pc:spChg chg="mod">
          <ac:chgData name="Rao, Jia" userId="20023150-97fb-4995-8cc2-bf7095f159d8" providerId="ADAL" clId="{8C1498D5-B797-3042-8B2B-C9FC7A772A34}" dt="2023-10-11T03:16:41.070" v="3550" actId="1036"/>
          <ac:spMkLst>
            <pc:docMk/>
            <pc:sldMk cId="3659417184" sldId="382"/>
            <ac:spMk id="47" creationId="{4430FB06-0782-93D7-602E-B26AC8FC8E56}"/>
          </ac:spMkLst>
        </pc:spChg>
        <pc:spChg chg="mod">
          <ac:chgData name="Rao, Jia" userId="20023150-97fb-4995-8cc2-bf7095f159d8" providerId="ADAL" clId="{8C1498D5-B797-3042-8B2B-C9FC7A772A34}" dt="2023-10-11T03:16:41.070" v="3550" actId="1036"/>
          <ac:spMkLst>
            <pc:docMk/>
            <pc:sldMk cId="3659417184" sldId="382"/>
            <ac:spMk id="49" creationId="{9BACAE0F-42E0-F5D4-813C-69D56B9005A8}"/>
          </ac:spMkLst>
        </pc:spChg>
        <pc:spChg chg="mod">
          <ac:chgData name="Rao, Jia" userId="20023150-97fb-4995-8cc2-bf7095f159d8" providerId="ADAL" clId="{8C1498D5-B797-3042-8B2B-C9FC7A772A34}" dt="2023-10-11T04:22:18.822" v="3629" actId="113"/>
          <ac:spMkLst>
            <pc:docMk/>
            <pc:sldMk cId="3659417184" sldId="382"/>
            <ac:spMk id="51" creationId="{7D7F1F30-DC9C-009D-3838-0C5305CA896B}"/>
          </ac:spMkLst>
        </pc:spChg>
        <pc:spChg chg="mod">
          <ac:chgData name="Rao, Jia" userId="20023150-97fb-4995-8cc2-bf7095f159d8" providerId="ADAL" clId="{8C1498D5-B797-3042-8B2B-C9FC7A772A34}" dt="2023-10-11T04:22:26.694" v="3631" actId="113"/>
          <ac:spMkLst>
            <pc:docMk/>
            <pc:sldMk cId="3659417184" sldId="382"/>
            <ac:spMk id="53" creationId="{0E79CB1F-52E6-435B-5016-D0D1CAC5CE4A}"/>
          </ac:spMkLst>
        </pc:spChg>
        <pc:spChg chg="mod">
          <ac:chgData name="Rao, Jia" userId="20023150-97fb-4995-8cc2-bf7095f159d8" providerId="ADAL" clId="{8C1498D5-B797-3042-8B2B-C9FC7A772A34}" dt="2023-10-11T04:22:35.231" v="3633" actId="113"/>
          <ac:spMkLst>
            <pc:docMk/>
            <pc:sldMk cId="3659417184" sldId="382"/>
            <ac:spMk id="55" creationId="{8A867A5C-483B-7177-8236-E1D5AE470266}"/>
          </ac:spMkLst>
        </pc:spChg>
        <pc:spChg chg="mod">
          <ac:chgData name="Rao, Jia" userId="20023150-97fb-4995-8cc2-bf7095f159d8" providerId="ADAL" clId="{8C1498D5-B797-3042-8B2B-C9FC7A772A34}" dt="2023-10-11T04:37:24.135" v="3714" actId="1038"/>
          <ac:spMkLst>
            <pc:docMk/>
            <pc:sldMk cId="3659417184" sldId="382"/>
            <ac:spMk id="57" creationId="{4DC3666D-8A0E-DA1C-F97D-F1E317B3340E}"/>
          </ac:spMkLst>
        </pc:spChg>
        <pc:spChg chg="mod">
          <ac:chgData name="Rao, Jia" userId="20023150-97fb-4995-8cc2-bf7095f159d8" providerId="ADAL" clId="{8C1498D5-B797-3042-8B2B-C9FC7A772A34}" dt="2023-10-11T04:35:48.665" v="3662" actId="14100"/>
          <ac:spMkLst>
            <pc:docMk/>
            <pc:sldMk cId="3659417184" sldId="382"/>
            <ac:spMk id="59" creationId="{C5D8D30E-8C1A-DFE5-43DD-4EDD071D8BDC}"/>
          </ac:spMkLst>
        </pc:spChg>
        <pc:spChg chg="mod">
          <ac:chgData name="Rao, Jia" userId="20023150-97fb-4995-8cc2-bf7095f159d8" providerId="ADAL" clId="{8C1498D5-B797-3042-8B2B-C9FC7A772A34}" dt="2023-10-11T03:16:41.070" v="3550" actId="1036"/>
          <ac:spMkLst>
            <pc:docMk/>
            <pc:sldMk cId="3659417184" sldId="382"/>
            <ac:spMk id="61" creationId="{49E56DE6-9E2A-9298-4012-76AA62523B57}"/>
          </ac:spMkLst>
        </pc:spChg>
        <pc:spChg chg="mod">
          <ac:chgData name="Rao, Jia" userId="20023150-97fb-4995-8cc2-bf7095f159d8" providerId="ADAL" clId="{8C1498D5-B797-3042-8B2B-C9FC7A772A34}" dt="2023-10-11T03:16:41.070" v="3550" actId="1036"/>
          <ac:spMkLst>
            <pc:docMk/>
            <pc:sldMk cId="3659417184" sldId="382"/>
            <ac:spMk id="63" creationId="{435DC1BC-6215-E845-E52A-53B31B636C2A}"/>
          </ac:spMkLst>
        </pc:spChg>
        <pc:spChg chg="mod">
          <ac:chgData name="Rao, Jia" userId="20023150-97fb-4995-8cc2-bf7095f159d8" providerId="ADAL" clId="{8C1498D5-B797-3042-8B2B-C9FC7A772A34}" dt="2023-10-11T04:22:41.925" v="3635" actId="113"/>
          <ac:spMkLst>
            <pc:docMk/>
            <pc:sldMk cId="3659417184" sldId="382"/>
            <ac:spMk id="65" creationId="{E453545B-6F77-9D44-C09A-7A3F1C006F30}"/>
          </ac:spMkLst>
        </pc:spChg>
        <pc:spChg chg="mod">
          <ac:chgData name="Rao, Jia" userId="20023150-97fb-4995-8cc2-bf7095f159d8" providerId="ADAL" clId="{8C1498D5-B797-3042-8B2B-C9FC7A772A34}" dt="2023-10-11T04:13:18.495" v="3621" actId="113"/>
          <ac:spMkLst>
            <pc:docMk/>
            <pc:sldMk cId="3659417184" sldId="382"/>
            <ac:spMk id="67" creationId="{527DA308-B2DE-0E46-0965-B11F98D2C6D4}"/>
          </ac:spMkLst>
        </pc:spChg>
        <pc:spChg chg="mod">
          <ac:chgData name="Rao, Jia" userId="20023150-97fb-4995-8cc2-bf7095f159d8" providerId="ADAL" clId="{8C1498D5-B797-3042-8B2B-C9FC7A772A34}" dt="2023-10-11T03:16:41.070" v="3550" actId="1036"/>
          <ac:spMkLst>
            <pc:docMk/>
            <pc:sldMk cId="3659417184" sldId="382"/>
            <ac:spMk id="69" creationId="{11A2896B-0128-7EAF-C5D8-2294A66D3F2C}"/>
          </ac:spMkLst>
        </pc:spChg>
        <pc:spChg chg="mod">
          <ac:chgData name="Rao, Jia" userId="20023150-97fb-4995-8cc2-bf7095f159d8" providerId="ADAL" clId="{8C1498D5-B797-3042-8B2B-C9FC7A772A34}" dt="2023-10-11T04:13:14.613" v="3620" actId="113"/>
          <ac:spMkLst>
            <pc:docMk/>
            <pc:sldMk cId="3659417184" sldId="382"/>
            <ac:spMk id="71" creationId="{1C211F12-2171-AE11-6E54-B767D851A3CB}"/>
          </ac:spMkLst>
        </pc:spChg>
        <pc:grpChg chg="add mod">
          <ac:chgData name="Rao, Jia" userId="20023150-97fb-4995-8cc2-bf7095f159d8" providerId="ADAL" clId="{8C1498D5-B797-3042-8B2B-C9FC7A772A34}" dt="2023-10-11T15:41:44.361" v="3787" actId="1076"/>
          <ac:grpSpMkLst>
            <pc:docMk/>
            <pc:sldMk cId="3659417184" sldId="382"/>
            <ac:grpSpMk id="20" creationId="{EE97A544-40BF-2353-EB7A-A7442A81E705}"/>
          </ac:grpSpMkLst>
        </pc:grpChg>
        <pc:grpChg chg="add">
          <ac:chgData name="Rao, Jia" userId="20023150-97fb-4995-8cc2-bf7095f159d8" providerId="ADAL" clId="{8C1498D5-B797-3042-8B2B-C9FC7A772A34}" dt="2023-10-11T15:54:52.149" v="3867" actId="164"/>
          <ac:grpSpMkLst>
            <pc:docMk/>
            <pc:sldMk cId="3659417184" sldId="382"/>
            <ac:grpSpMk id="48" creationId="{335BF112-CD46-B173-2E9B-DC268A0BAB30}"/>
          </ac:grpSpMkLst>
        </pc:grpChg>
        <pc:grpChg chg="add">
          <ac:chgData name="Rao, Jia" userId="20023150-97fb-4995-8cc2-bf7095f159d8" providerId="ADAL" clId="{8C1498D5-B797-3042-8B2B-C9FC7A772A34}" dt="2023-10-11T15:55:28.017" v="3869" actId="164"/>
          <ac:grpSpMkLst>
            <pc:docMk/>
            <pc:sldMk cId="3659417184" sldId="382"/>
            <ac:grpSpMk id="50" creationId="{A33E3B40-2BE4-A5BB-0280-2B085529E9CC}"/>
          </ac:grpSpMkLst>
        </pc:grpChg>
        <pc:cxnChg chg="del mod">
          <ac:chgData name="Rao, Jia" userId="20023150-97fb-4995-8cc2-bf7095f159d8" providerId="ADAL" clId="{8C1498D5-B797-3042-8B2B-C9FC7A772A34}" dt="2023-10-11T15:25:42.502" v="3777" actId="478"/>
          <ac:cxnSpMkLst>
            <pc:docMk/>
            <pc:sldMk cId="3659417184" sldId="382"/>
            <ac:cxnSpMk id="28" creationId="{825AEB46-6073-F01D-B602-894BBCE043C4}"/>
          </ac:cxnSpMkLst>
        </pc:cxnChg>
        <pc:cxnChg chg="del mod">
          <ac:chgData name="Rao, Jia" userId="20023150-97fb-4995-8cc2-bf7095f159d8" providerId="ADAL" clId="{8C1498D5-B797-3042-8B2B-C9FC7A772A34}" dt="2023-10-11T15:25:40.845" v="3776" actId="478"/>
          <ac:cxnSpMkLst>
            <pc:docMk/>
            <pc:sldMk cId="3659417184" sldId="382"/>
            <ac:cxnSpMk id="30" creationId="{9A8E357E-110F-92DA-25E3-D25604EDE293}"/>
          </ac:cxnSpMkLst>
        </pc:cxnChg>
        <pc:cxnChg chg="del mod">
          <ac:chgData name="Rao, Jia" userId="20023150-97fb-4995-8cc2-bf7095f159d8" providerId="ADAL" clId="{8C1498D5-B797-3042-8B2B-C9FC7A772A34}" dt="2023-10-11T15:25:38.919" v="3775" actId="478"/>
          <ac:cxnSpMkLst>
            <pc:docMk/>
            <pc:sldMk cId="3659417184" sldId="382"/>
            <ac:cxnSpMk id="34" creationId="{78B88758-92D1-AF40-0BCA-A44F13018EE1}"/>
          </ac:cxnSpMkLst>
        </pc:cxnChg>
        <pc:cxnChg chg="del mod">
          <ac:chgData name="Rao, Jia" userId="20023150-97fb-4995-8cc2-bf7095f159d8" providerId="ADAL" clId="{8C1498D5-B797-3042-8B2B-C9FC7A772A34}" dt="2023-10-11T15:25:44.398" v="3778" actId="478"/>
          <ac:cxnSpMkLst>
            <pc:docMk/>
            <pc:sldMk cId="3659417184" sldId="382"/>
            <ac:cxnSpMk id="36" creationId="{A7051E8D-6202-0904-EBE1-45180969D437}"/>
          </ac:cxnSpMkLst>
        </pc:cxnChg>
        <pc:cxnChg chg="add mod">
          <ac:chgData name="Rao, Jia" userId="20023150-97fb-4995-8cc2-bf7095f159d8" providerId="ADAL" clId="{8C1498D5-B797-3042-8B2B-C9FC7A772A34}" dt="2023-10-11T15:53:15.158" v="3859" actId="1076"/>
          <ac:cxnSpMkLst>
            <pc:docMk/>
            <pc:sldMk cId="3659417184" sldId="382"/>
            <ac:cxnSpMk id="44" creationId="{A527CB30-C7AA-5125-6557-2400E488C1C4}"/>
          </ac:cxnSpMkLst>
        </pc:cxnChg>
      </pc:sldChg>
      <pc:sldChg chg="addSp delSp modSp add del mod delAnim">
        <pc:chgData name="Rao, Jia" userId="20023150-97fb-4995-8cc2-bf7095f159d8" providerId="ADAL" clId="{8C1498D5-B797-3042-8B2B-C9FC7A772A34}" dt="2023-10-03T04:32:36.914" v="2814" actId="2696"/>
        <pc:sldMkLst>
          <pc:docMk/>
          <pc:sldMk cId="4142782229" sldId="382"/>
        </pc:sldMkLst>
        <pc:spChg chg="del mod">
          <ac:chgData name="Rao, Jia" userId="20023150-97fb-4995-8cc2-bf7095f159d8" providerId="ADAL" clId="{8C1498D5-B797-3042-8B2B-C9FC7A772A34}" dt="2023-10-03T02:54:57.986" v="2138" actId="478"/>
          <ac:spMkLst>
            <pc:docMk/>
            <pc:sldMk cId="4142782229" sldId="382"/>
            <ac:spMk id="2" creationId="{8A031D93-2CE7-AD0A-B905-E31CC78B3A34}"/>
          </ac:spMkLst>
        </pc:spChg>
        <pc:spChg chg="del">
          <ac:chgData name="Rao, Jia" userId="20023150-97fb-4995-8cc2-bf7095f159d8" providerId="ADAL" clId="{8C1498D5-B797-3042-8B2B-C9FC7A772A34}" dt="2023-10-03T02:52:46.463" v="2122" actId="478"/>
          <ac:spMkLst>
            <pc:docMk/>
            <pc:sldMk cId="4142782229" sldId="382"/>
            <ac:spMk id="3" creationId="{9333F8C4-13DD-FFE6-C394-46F172DC7655}"/>
          </ac:spMkLst>
        </pc:spChg>
        <pc:spChg chg="mod topLvl">
          <ac:chgData name="Rao, Jia" userId="20023150-97fb-4995-8cc2-bf7095f159d8" providerId="ADAL" clId="{8C1498D5-B797-3042-8B2B-C9FC7A772A34}" dt="2023-10-03T03:10:16.306" v="2233" actId="1076"/>
          <ac:spMkLst>
            <pc:docMk/>
            <pc:sldMk cId="4142782229" sldId="382"/>
            <ac:spMk id="5" creationId="{1AEB07AA-D72D-B6F8-04C8-D94051DEBEAC}"/>
          </ac:spMkLst>
        </pc:spChg>
        <pc:spChg chg="mod topLvl">
          <ac:chgData name="Rao, Jia" userId="20023150-97fb-4995-8cc2-bf7095f159d8" providerId="ADAL" clId="{8C1498D5-B797-3042-8B2B-C9FC7A772A34}" dt="2023-10-03T03:12:11.493" v="2281" actId="1076"/>
          <ac:spMkLst>
            <pc:docMk/>
            <pc:sldMk cId="4142782229" sldId="382"/>
            <ac:spMk id="6" creationId="{DDDBA660-825F-ED9E-2DA2-B75575415AE4}"/>
          </ac:spMkLst>
        </pc:spChg>
        <pc:spChg chg="mod topLvl">
          <ac:chgData name="Rao, Jia" userId="20023150-97fb-4995-8cc2-bf7095f159d8" providerId="ADAL" clId="{8C1498D5-B797-3042-8B2B-C9FC7A772A34}" dt="2023-10-03T03:12:26.143" v="2283" actId="1076"/>
          <ac:spMkLst>
            <pc:docMk/>
            <pc:sldMk cId="4142782229" sldId="382"/>
            <ac:spMk id="7" creationId="{ABC35AA6-4EDF-51B1-ACEC-43C930510BA2}"/>
          </ac:spMkLst>
        </pc:spChg>
        <pc:spChg chg="mod topLvl">
          <ac:chgData name="Rao, Jia" userId="20023150-97fb-4995-8cc2-bf7095f159d8" providerId="ADAL" clId="{8C1498D5-B797-3042-8B2B-C9FC7A772A34}" dt="2023-10-03T02:55:08.756" v="2140" actId="1076"/>
          <ac:spMkLst>
            <pc:docMk/>
            <pc:sldMk cId="4142782229" sldId="382"/>
            <ac:spMk id="14" creationId="{8AF3808A-924A-DDB6-93DF-39A2148F429D}"/>
          </ac:spMkLst>
        </pc:spChg>
        <pc:spChg chg="mod topLvl">
          <ac:chgData name="Rao, Jia" userId="20023150-97fb-4995-8cc2-bf7095f159d8" providerId="ADAL" clId="{8C1498D5-B797-3042-8B2B-C9FC7A772A34}" dt="2023-10-03T02:55:08.756" v="2140" actId="1076"/>
          <ac:spMkLst>
            <pc:docMk/>
            <pc:sldMk cId="4142782229" sldId="382"/>
            <ac:spMk id="15" creationId="{5C6B6426-24C1-1A91-8C61-B91627C50D24}"/>
          </ac:spMkLst>
        </pc:spChg>
        <pc:spChg chg="mod topLvl">
          <ac:chgData name="Rao, Jia" userId="20023150-97fb-4995-8cc2-bf7095f159d8" providerId="ADAL" clId="{8C1498D5-B797-3042-8B2B-C9FC7A772A34}" dt="2023-10-03T02:55:08.756" v="2140" actId="1076"/>
          <ac:spMkLst>
            <pc:docMk/>
            <pc:sldMk cId="4142782229" sldId="382"/>
            <ac:spMk id="16" creationId="{E77D3645-F30C-042E-A139-4625DF54FA62}"/>
          </ac:spMkLst>
        </pc:spChg>
        <pc:spChg chg="mod topLvl">
          <ac:chgData name="Rao, Jia" userId="20023150-97fb-4995-8cc2-bf7095f159d8" providerId="ADAL" clId="{8C1498D5-B797-3042-8B2B-C9FC7A772A34}" dt="2023-10-03T02:55:08.756" v="2140" actId="1076"/>
          <ac:spMkLst>
            <pc:docMk/>
            <pc:sldMk cId="4142782229" sldId="382"/>
            <ac:spMk id="17" creationId="{034090B7-6867-FDAF-9320-7D09AA609C7B}"/>
          </ac:spMkLst>
        </pc:spChg>
        <pc:spChg chg="mod topLvl">
          <ac:chgData name="Rao, Jia" userId="20023150-97fb-4995-8cc2-bf7095f159d8" providerId="ADAL" clId="{8C1498D5-B797-3042-8B2B-C9FC7A772A34}" dt="2023-10-03T03:12:20.505" v="2282" actId="1076"/>
          <ac:spMkLst>
            <pc:docMk/>
            <pc:sldMk cId="4142782229" sldId="382"/>
            <ac:spMk id="18" creationId="{EEA825CA-0B6E-E119-8C7B-9C498C47A08E}"/>
          </ac:spMkLst>
        </pc:spChg>
        <pc:spChg chg="add del mod">
          <ac:chgData name="Rao, Jia" userId="20023150-97fb-4995-8cc2-bf7095f159d8" providerId="ADAL" clId="{8C1498D5-B797-3042-8B2B-C9FC7A772A34}" dt="2023-10-03T02:52:49.195" v="2123" actId="478"/>
          <ac:spMkLst>
            <pc:docMk/>
            <pc:sldMk cId="4142782229" sldId="382"/>
            <ac:spMk id="22" creationId="{8C170447-8F9F-C33C-8258-0616C817EBC5}"/>
          </ac:spMkLst>
        </pc:spChg>
        <pc:spChg chg="add del mod">
          <ac:chgData name="Rao, Jia" userId="20023150-97fb-4995-8cc2-bf7095f159d8" providerId="ADAL" clId="{8C1498D5-B797-3042-8B2B-C9FC7A772A34}" dt="2023-10-03T02:55:00.785" v="2139" actId="478"/>
          <ac:spMkLst>
            <pc:docMk/>
            <pc:sldMk cId="4142782229" sldId="382"/>
            <ac:spMk id="24" creationId="{752F2132-7427-4F48-AC06-F59F7A706F9A}"/>
          </ac:spMkLst>
        </pc:spChg>
        <pc:spChg chg="add mod">
          <ac:chgData name="Rao, Jia" userId="20023150-97fb-4995-8cc2-bf7095f159d8" providerId="ADAL" clId="{8C1498D5-B797-3042-8B2B-C9FC7A772A34}" dt="2023-10-03T02:57:03.732" v="2175" actId="1076"/>
          <ac:spMkLst>
            <pc:docMk/>
            <pc:sldMk cId="4142782229" sldId="382"/>
            <ac:spMk id="25" creationId="{54BF1B6D-E60B-785A-9398-03396ED6B8B7}"/>
          </ac:spMkLst>
        </pc:spChg>
        <pc:spChg chg="add del mod">
          <ac:chgData name="Rao, Jia" userId="20023150-97fb-4995-8cc2-bf7095f159d8" providerId="ADAL" clId="{8C1498D5-B797-3042-8B2B-C9FC7A772A34}" dt="2023-10-03T02:56:00.849" v="2148"/>
          <ac:spMkLst>
            <pc:docMk/>
            <pc:sldMk cId="4142782229" sldId="382"/>
            <ac:spMk id="26" creationId="{2DBD7F42-23E1-A262-A924-0ED501259A2E}"/>
          </ac:spMkLst>
        </pc:spChg>
        <pc:spChg chg="add mod">
          <ac:chgData name="Rao, Jia" userId="20023150-97fb-4995-8cc2-bf7095f159d8" providerId="ADAL" clId="{8C1498D5-B797-3042-8B2B-C9FC7A772A34}" dt="2023-10-03T02:56:58.931" v="2174" actId="167"/>
          <ac:spMkLst>
            <pc:docMk/>
            <pc:sldMk cId="4142782229" sldId="382"/>
            <ac:spMk id="27" creationId="{81AF0A98-DD1B-7F3A-BDC9-FD027A03B5B8}"/>
          </ac:spMkLst>
        </pc:spChg>
        <pc:spChg chg="add mod">
          <ac:chgData name="Rao, Jia" userId="20023150-97fb-4995-8cc2-bf7095f159d8" providerId="ADAL" clId="{8C1498D5-B797-3042-8B2B-C9FC7A772A34}" dt="2023-10-03T03:12:04.403" v="2280" actId="1076"/>
          <ac:spMkLst>
            <pc:docMk/>
            <pc:sldMk cId="4142782229" sldId="382"/>
            <ac:spMk id="28" creationId="{D5E52899-7B75-8A43-2105-D286DDBCA3FA}"/>
          </ac:spMkLst>
        </pc:spChg>
        <pc:spChg chg="add del">
          <ac:chgData name="Rao, Jia" userId="20023150-97fb-4995-8cc2-bf7095f159d8" providerId="ADAL" clId="{8C1498D5-B797-3042-8B2B-C9FC7A772A34}" dt="2023-10-03T03:10:01.824" v="2230" actId="478"/>
          <ac:spMkLst>
            <pc:docMk/>
            <pc:sldMk cId="4142782229" sldId="382"/>
            <ac:spMk id="29" creationId="{38C9FD22-90EB-A541-7032-0FF50F0E05DF}"/>
          </ac:spMkLst>
        </pc:spChg>
        <pc:spChg chg="add mod">
          <ac:chgData name="Rao, Jia" userId="20023150-97fb-4995-8cc2-bf7095f159d8" providerId="ADAL" clId="{8C1498D5-B797-3042-8B2B-C9FC7A772A34}" dt="2023-10-03T03:11:58.475" v="2279" actId="1076"/>
          <ac:spMkLst>
            <pc:docMk/>
            <pc:sldMk cId="4142782229" sldId="382"/>
            <ac:spMk id="30" creationId="{8D730776-D3DE-E4D5-CA5F-8EA5B5E40672}"/>
          </ac:spMkLst>
        </pc:spChg>
        <pc:grpChg chg="del topLvl">
          <ac:chgData name="Rao, Jia" userId="20023150-97fb-4995-8cc2-bf7095f159d8" providerId="ADAL" clId="{8C1498D5-B797-3042-8B2B-C9FC7A772A34}" dt="2023-10-03T02:53:31.602" v="2125" actId="165"/>
          <ac:grpSpMkLst>
            <pc:docMk/>
            <pc:sldMk cId="4142782229" sldId="382"/>
            <ac:grpSpMk id="4" creationId="{39C43E8D-74D7-0C4F-907B-F3FBE2557E03}"/>
          </ac:grpSpMkLst>
        </pc:grpChg>
        <pc:grpChg chg="del topLvl">
          <ac:chgData name="Rao, Jia" userId="20023150-97fb-4995-8cc2-bf7095f159d8" providerId="ADAL" clId="{8C1498D5-B797-3042-8B2B-C9FC7A772A34}" dt="2023-10-03T02:53:45.734" v="2127" actId="165"/>
          <ac:grpSpMkLst>
            <pc:docMk/>
            <pc:sldMk cId="4142782229" sldId="382"/>
            <ac:grpSpMk id="8" creationId="{15711DDA-9654-529F-B733-B98ADFC46266}"/>
          </ac:grpSpMkLst>
        </pc:grpChg>
        <pc:grpChg chg="mod topLvl">
          <ac:chgData name="Rao, Jia" userId="20023150-97fb-4995-8cc2-bf7095f159d8" providerId="ADAL" clId="{8C1498D5-B797-3042-8B2B-C9FC7A772A34}" dt="2023-10-03T02:55:08.756" v="2140" actId="1076"/>
          <ac:grpSpMkLst>
            <pc:docMk/>
            <pc:sldMk cId="4142782229" sldId="382"/>
            <ac:grpSpMk id="9" creationId="{FB2BF8F5-8701-296B-54FA-5DDC0B6EE543}"/>
          </ac:grpSpMkLst>
        </pc:grpChg>
        <pc:grpChg chg="del">
          <ac:chgData name="Rao, Jia" userId="20023150-97fb-4995-8cc2-bf7095f159d8" providerId="ADAL" clId="{8C1498D5-B797-3042-8B2B-C9FC7A772A34}" dt="2023-10-03T02:53:25.329" v="2124" actId="165"/>
          <ac:grpSpMkLst>
            <pc:docMk/>
            <pc:sldMk cId="4142782229" sldId="382"/>
            <ac:grpSpMk id="19" creationId="{CF80D7AA-6DFC-5EE7-81DD-864DDF420460}"/>
          </ac:grpSpMkLst>
        </pc:grpChg>
        <pc:grpChg chg="add mod">
          <ac:chgData name="Rao, Jia" userId="20023150-97fb-4995-8cc2-bf7095f159d8" providerId="ADAL" clId="{8C1498D5-B797-3042-8B2B-C9FC7A772A34}" dt="2023-10-03T03:14:11.027" v="2300" actId="167"/>
          <ac:grpSpMkLst>
            <pc:docMk/>
            <pc:sldMk cId="4142782229" sldId="382"/>
            <ac:grpSpMk id="31" creationId="{74BED194-F226-0477-A5A3-2DBBFA36E927}"/>
          </ac:grpSpMkLst>
        </pc:grpChg>
        <pc:cxnChg chg="del mod">
          <ac:chgData name="Rao, Jia" userId="20023150-97fb-4995-8cc2-bf7095f159d8" providerId="ADAL" clId="{8C1498D5-B797-3042-8B2B-C9FC7A772A34}" dt="2023-10-03T03:12:32.701" v="2284" actId="478"/>
          <ac:cxnSpMkLst>
            <pc:docMk/>
            <pc:sldMk cId="4142782229" sldId="382"/>
            <ac:cxnSpMk id="20" creationId="{6670E233-F8BA-7A3B-71DA-582B999CDD7B}"/>
          </ac:cxnSpMkLst>
        </pc:cxnChg>
      </pc:sldChg>
      <pc:sldChg chg="addSp modSp new mod modAnim modNotesTx">
        <pc:chgData name="Rao, Jia" userId="20023150-97fb-4995-8cc2-bf7095f159d8" providerId="ADAL" clId="{8C1498D5-B797-3042-8B2B-C9FC7A772A34}" dt="2023-10-20T05:13:05.174" v="21290" actId="20577"/>
        <pc:sldMkLst>
          <pc:docMk/>
          <pc:sldMk cId="3328884490" sldId="383"/>
        </pc:sldMkLst>
        <pc:spChg chg="mod">
          <ac:chgData name="Rao, Jia" userId="20023150-97fb-4995-8cc2-bf7095f159d8" providerId="ADAL" clId="{8C1498D5-B797-3042-8B2B-C9FC7A772A34}" dt="2023-10-11T20:28:07.290" v="4093" actId="20577"/>
          <ac:spMkLst>
            <pc:docMk/>
            <pc:sldMk cId="3328884490" sldId="383"/>
            <ac:spMk id="2" creationId="{AC17ABB1-1FF6-F406-9F33-F6957096F75C}"/>
          </ac:spMkLst>
        </pc:spChg>
        <pc:spChg chg="mod">
          <ac:chgData name="Rao, Jia" userId="20023150-97fb-4995-8cc2-bf7095f159d8" providerId="ADAL" clId="{8C1498D5-B797-3042-8B2B-C9FC7A772A34}" dt="2023-10-11T20:27:12.986" v="4051" actId="12"/>
          <ac:spMkLst>
            <pc:docMk/>
            <pc:sldMk cId="3328884490" sldId="383"/>
            <ac:spMk id="3" creationId="{73F11BF6-04A0-FBF0-2775-C250A0E96826}"/>
          </ac:spMkLst>
        </pc:spChg>
        <pc:spChg chg="add mod">
          <ac:chgData name="Rao, Jia" userId="20023150-97fb-4995-8cc2-bf7095f159d8" providerId="ADAL" clId="{8C1498D5-B797-3042-8B2B-C9FC7A772A34}" dt="2023-10-11T20:31:12.640" v="4187" actId="207"/>
          <ac:spMkLst>
            <pc:docMk/>
            <pc:sldMk cId="3328884490" sldId="383"/>
            <ac:spMk id="4" creationId="{1A629E02-B3A1-5FB0-C092-66B131586FAA}"/>
          </ac:spMkLst>
        </pc:spChg>
      </pc:sldChg>
      <pc:sldChg chg="modSp new mod modNotesTx">
        <pc:chgData name="Rao, Jia" userId="20023150-97fb-4995-8cc2-bf7095f159d8" providerId="ADAL" clId="{8C1498D5-B797-3042-8B2B-C9FC7A772A34}" dt="2023-10-20T05:25:35.448" v="22081" actId="20577"/>
        <pc:sldMkLst>
          <pc:docMk/>
          <pc:sldMk cId="2087169997" sldId="384"/>
        </pc:sldMkLst>
        <pc:spChg chg="mod">
          <ac:chgData name="Rao, Jia" userId="20023150-97fb-4995-8cc2-bf7095f159d8" providerId="ADAL" clId="{8C1498D5-B797-3042-8B2B-C9FC7A772A34}" dt="2023-10-11T20:31:53.042" v="4198" actId="20577"/>
          <ac:spMkLst>
            <pc:docMk/>
            <pc:sldMk cId="2087169997" sldId="384"/>
            <ac:spMk id="2" creationId="{603DC1F7-6E49-4930-06FE-355F0FAB9413}"/>
          </ac:spMkLst>
        </pc:spChg>
        <pc:spChg chg="mod">
          <ac:chgData name="Rao, Jia" userId="20023150-97fb-4995-8cc2-bf7095f159d8" providerId="ADAL" clId="{8C1498D5-B797-3042-8B2B-C9FC7A772A34}" dt="2023-10-12T05:25:00.437" v="4702" actId="2711"/>
          <ac:spMkLst>
            <pc:docMk/>
            <pc:sldMk cId="2087169997" sldId="384"/>
            <ac:spMk id="3" creationId="{FFC4DB26-8EFD-CA0D-104B-05B27B9228C7}"/>
          </ac:spMkLst>
        </pc:spChg>
      </pc:sldChg>
      <pc:sldChg chg="del">
        <pc:chgData name="Rao, Jia" userId="20023150-97fb-4995-8cc2-bf7095f159d8" providerId="ADAL" clId="{8C1498D5-B797-3042-8B2B-C9FC7A772A34}" dt="2023-10-11T12:06:26.455" v="3716" actId="2696"/>
        <pc:sldMkLst>
          <pc:docMk/>
          <pc:sldMk cId="2149419799" sldId="384"/>
        </pc:sldMkLst>
      </pc:sldChg>
      <pc:sldChg chg="new del">
        <pc:chgData name="Rao, Jia" userId="20023150-97fb-4995-8cc2-bf7095f159d8" providerId="ADAL" clId="{8C1498D5-B797-3042-8B2B-C9FC7A772A34}" dt="2023-10-19T15:11:26.341" v="17453" actId="2696"/>
        <pc:sldMkLst>
          <pc:docMk/>
          <pc:sldMk cId="1611397574" sldId="385"/>
        </pc:sldMkLst>
      </pc:sldChg>
      <pc:sldChg chg="del">
        <pc:chgData name="Rao, Jia" userId="20023150-97fb-4995-8cc2-bf7095f159d8" providerId="ADAL" clId="{8C1498D5-B797-3042-8B2B-C9FC7A772A34}" dt="2023-10-20T04:59:20.877" v="20847" actId="2696"/>
        <pc:sldMkLst>
          <pc:docMk/>
          <pc:sldMk cId="3298464084" sldId="385"/>
        </pc:sldMkLst>
      </pc:sldChg>
      <pc:sldChg chg="delSp mod modAnim modNotesTx">
        <pc:chgData name="Rao, Jia" userId="20023150-97fb-4995-8cc2-bf7095f159d8" providerId="ADAL" clId="{8C1498D5-B797-3042-8B2B-C9FC7A772A34}" dt="2023-10-20T04:59:06.202" v="20846" actId="20577"/>
        <pc:sldMkLst>
          <pc:docMk/>
          <pc:sldMk cId="2677736102" sldId="387"/>
        </pc:sldMkLst>
        <pc:spChg chg="topLvl">
          <ac:chgData name="Rao, Jia" userId="20023150-97fb-4995-8cc2-bf7095f159d8" providerId="ADAL" clId="{8C1498D5-B797-3042-8B2B-C9FC7A772A34}" dt="2023-10-20T04:44:12.285" v="19905" actId="165"/>
          <ac:spMkLst>
            <pc:docMk/>
            <pc:sldMk cId="2677736102" sldId="387"/>
            <ac:spMk id="28" creationId="{B5301B69-985B-B09B-DD98-F3E6299D7C17}"/>
          </ac:spMkLst>
        </pc:spChg>
        <pc:grpChg chg="del">
          <ac:chgData name="Rao, Jia" userId="20023150-97fb-4995-8cc2-bf7095f159d8" providerId="ADAL" clId="{8C1498D5-B797-3042-8B2B-C9FC7A772A34}" dt="2023-10-20T04:44:12.285" v="19905" actId="165"/>
          <ac:grpSpMkLst>
            <pc:docMk/>
            <pc:sldMk cId="2677736102" sldId="387"/>
            <ac:grpSpMk id="44" creationId="{931B9DD3-A7DC-0F8D-B759-D3233AEA9991}"/>
          </ac:grpSpMkLst>
        </pc:grpChg>
        <pc:cxnChg chg="topLvl">
          <ac:chgData name="Rao, Jia" userId="20023150-97fb-4995-8cc2-bf7095f159d8" providerId="ADAL" clId="{8C1498D5-B797-3042-8B2B-C9FC7A772A34}" dt="2023-10-20T04:44:12.285" v="19905" actId="165"/>
          <ac:cxnSpMkLst>
            <pc:docMk/>
            <pc:sldMk cId="2677736102" sldId="387"/>
            <ac:cxnSpMk id="27" creationId="{89272913-6B02-C4A6-3630-02218D161DE0}"/>
          </ac:cxnSpMkLst>
        </pc:cxnChg>
      </pc:sldChg>
      <pc:sldChg chg="addSp delSp add mod">
        <pc:chgData name="Rao, Jia" userId="20023150-97fb-4995-8cc2-bf7095f159d8" providerId="ADAL" clId="{8C1498D5-B797-3042-8B2B-C9FC7A772A34}" dt="2023-10-20T05:35:55.663" v="22624" actId="22"/>
        <pc:sldMkLst>
          <pc:docMk/>
          <pc:sldMk cId="525294024" sldId="388"/>
        </pc:sldMkLst>
        <pc:spChg chg="add del">
          <ac:chgData name="Rao, Jia" userId="20023150-97fb-4995-8cc2-bf7095f159d8" providerId="ADAL" clId="{8C1498D5-B797-3042-8B2B-C9FC7A772A34}" dt="2023-10-20T05:35:55.663" v="22624" actId="22"/>
          <ac:spMkLst>
            <pc:docMk/>
            <pc:sldMk cId="525294024" sldId="388"/>
            <ac:spMk id="8" creationId="{DDD93939-A9FD-9A12-5F62-06C0AEE30974}"/>
          </ac:spMkLst>
        </pc:spChg>
      </pc:sldChg>
      <pc:sldChg chg="add">
        <pc:chgData name="Rao, Jia" userId="20023150-97fb-4995-8cc2-bf7095f159d8" providerId="ADAL" clId="{8C1498D5-B797-3042-8B2B-C9FC7A772A34}" dt="2023-10-20T05:36:08.035" v="22625"/>
        <pc:sldMkLst>
          <pc:docMk/>
          <pc:sldMk cId="1524961616" sldId="389"/>
        </pc:sldMkLst>
      </pc:sldChg>
      <pc:sldMasterChg chg="del delSldLayout">
        <pc:chgData name="Rao, Jia" userId="20023150-97fb-4995-8cc2-bf7095f159d8" providerId="ADAL" clId="{8C1498D5-B797-3042-8B2B-C9FC7A772A34}" dt="2023-10-11T12:06:26.455" v="3716" actId="2696"/>
        <pc:sldMasterMkLst>
          <pc:docMk/>
          <pc:sldMasterMk cId="229699311" sldId="2147483648"/>
        </pc:sldMasterMkLst>
        <pc:sldLayoutChg chg="del">
          <pc:chgData name="Rao, Jia" userId="20023150-97fb-4995-8cc2-bf7095f159d8" providerId="ADAL" clId="{8C1498D5-B797-3042-8B2B-C9FC7A772A34}" dt="2023-10-11T12:06:26.455" v="3716" actId="2696"/>
          <pc:sldLayoutMkLst>
            <pc:docMk/>
            <pc:sldMasterMk cId="229699311" sldId="2147483648"/>
            <pc:sldLayoutMk cId="3285052980" sldId="2147483649"/>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2297479378" sldId="2147483650"/>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2943718740" sldId="2147483651"/>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3160093583" sldId="2147483652"/>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1281593845" sldId="2147483653"/>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2350182424" sldId="2147483654"/>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3520694843" sldId="2147483655"/>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4264916956" sldId="2147483656"/>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255381528" sldId="2147483657"/>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4138389594" sldId="2147483658"/>
          </pc:sldLayoutMkLst>
        </pc:sldLayoutChg>
        <pc:sldLayoutChg chg="del">
          <pc:chgData name="Rao, Jia" userId="20023150-97fb-4995-8cc2-bf7095f159d8" providerId="ADAL" clId="{8C1498D5-B797-3042-8B2B-C9FC7A772A34}" dt="2023-10-11T12:06:26.455" v="3716" actId="2696"/>
          <pc:sldLayoutMkLst>
            <pc:docMk/>
            <pc:sldMasterMk cId="229699311" sldId="2147483648"/>
            <pc:sldLayoutMk cId="1762754091" sldId="2147483659"/>
          </pc:sldLayoutMkLst>
        </pc:sldLayoutChg>
      </pc:sldMasterChg>
      <pc:sldMasterChg chg="del delSldLayout">
        <pc:chgData name="Rao, Jia" userId="20023150-97fb-4995-8cc2-bf7095f159d8" providerId="ADAL" clId="{8C1498D5-B797-3042-8B2B-C9FC7A772A34}" dt="2023-10-02T19:33:29.405" v="2071" actId="2696"/>
        <pc:sldMasterMkLst>
          <pc:docMk/>
          <pc:sldMasterMk cId="1003990018" sldId="2147483648"/>
        </pc:sldMasterMkLst>
        <pc:sldLayoutChg chg="del">
          <pc:chgData name="Rao, Jia" userId="20023150-97fb-4995-8cc2-bf7095f159d8" providerId="ADAL" clId="{8C1498D5-B797-3042-8B2B-C9FC7A772A34}" dt="2023-10-02T19:33:29.405" v="2071" actId="2696"/>
          <pc:sldLayoutMkLst>
            <pc:docMk/>
            <pc:sldMasterMk cId="1003990018" sldId="2147483648"/>
            <pc:sldLayoutMk cId="3921183175" sldId="2147483649"/>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3934536293" sldId="2147483650"/>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2192511926" sldId="2147483651"/>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414035541" sldId="2147483652"/>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3945902004" sldId="2147483653"/>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1827906685" sldId="2147483654"/>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3164375977" sldId="2147483655"/>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1264015" sldId="2147483656"/>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2966903371" sldId="2147483657"/>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1074237294" sldId="2147483658"/>
          </pc:sldLayoutMkLst>
        </pc:sldLayoutChg>
        <pc:sldLayoutChg chg="del">
          <pc:chgData name="Rao, Jia" userId="20023150-97fb-4995-8cc2-bf7095f159d8" providerId="ADAL" clId="{8C1498D5-B797-3042-8B2B-C9FC7A772A34}" dt="2023-10-02T19:33:29.405" v="2071" actId="2696"/>
          <pc:sldLayoutMkLst>
            <pc:docMk/>
            <pc:sldMasterMk cId="1003990018" sldId="2147483648"/>
            <pc:sldLayoutMk cId="1836077657" sldId="2147483659"/>
          </pc:sldLayoutMkLst>
        </pc:sldLayoutChg>
      </pc:sldMasterChg>
    </pc:docChg>
  </pc:docChgLst>
  <pc:docChgLst>
    <pc:chgData name="Lu, Hui" userId="S::hui.lu@uta.edu::03f22f0f-0165-4552-9102-db18f9660b68" providerId="AD" clId="Web-{85638E5E-D690-AC5A-E7F3-3719842F161B}"/>
    <pc:docChg chg="modSld">
      <pc:chgData name="Lu, Hui" userId="S::hui.lu@uta.edu::03f22f0f-0165-4552-9102-db18f9660b68" providerId="AD" clId="Web-{85638E5E-D690-AC5A-E7F3-3719842F161B}" dt="2023-09-18T03:07:25.419" v="123" actId="14100"/>
      <pc:docMkLst>
        <pc:docMk/>
      </pc:docMkLst>
      <pc:sldChg chg="modSp">
        <pc:chgData name="Lu, Hui" userId="S::hui.lu@uta.edu::03f22f0f-0165-4552-9102-db18f9660b68" providerId="AD" clId="Web-{85638E5E-D690-AC5A-E7F3-3719842F161B}" dt="2023-09-18T03:07:25.419" v="123" actId="14100"/>
        <pc:sldMkLst>
          <pc:docMk/>
          <pc:sldMk cId="3408329913" sldId="261"/>
        </pc:sldMkLst>
        <pc:spChg chg="mod">
          <ac:chgData name="Lu, Hui" userId="S::hui.lu@uta.edu::03f22f0f-0165-4552-9102-db18f9660b68" providerId="AD" clId="Web-{85638E5E-D690-AC5A-E7F3-3719842F161B}" dt="2023-09-18T03:04:45.970" v="4" actId="1076"/>
          <ac:spMkLst>
            <pc:docMk/>
            <pc:sldMk cId="3408329913" sldId="261"/>
            <ac:spMk id="2" creationId="{20F20779-DCC0-1531-2234-9D81B0BB4B84}"/>
          </ac:spMkLst>
        </pc:spChg>
        <pc:spChg chg="mod">
          <ac:chgData name="Lu, Hui" userId="S::hui.lu@uta.edu::03f22f0f-0165-4552-9102-db18f9660b68" providerId="AD" clId="Web-{85638E5E-D690-AC5A-E7F3-3719842F161B}" dt="2023-09-18T03:06:33.399" v="104" actId="1076"/>
          <ac:spMkLst>
            <pc:docMk/>
            <pc:sldMk cId="3408329913" sldId="261"/>
            <ac:spMk id="3" creationId="{A6801ACA-F7D7-5B1F-8A8D-864A98C1B2E0}"/>
          </ac:spMkLst>
        </pc:spChg>
        <pc:spChg chg="mod">
          <ac:chgData name="Lu, Hui" userId="S::hui.lu@uta.edu::03f22f0f-0165-4552-9102-db18f9660b68" providerId="AD" clId="Web-{85638E5E-D690-AC5A-E7F3-3719842F161B}" dt="2023-09-18T03:06:40.525" v="116" actId="1076"/>
          <ac:spMkLst>
            <pc:docMk/>
            <pc:sldMk cId="3408329913" sldId="261"/>
            <ac:spMk id="4" creationId="{8E6D03FA-2021-56DE-8580-376B0391E73B}"/>
          </ac:spMkLst>
        </pc:spChg>
        <pc:spChg chg="mod">
          <ac:chgData name="Lu, Hui" userId="S::hui.lu@uta.edu::03f22f0f-0165-4552-9102-db18f9660b68" providerId="AD" clId="Web-{85638E5E-D690-AC5A-E7F3-3719842F161B}" dt="2023-09-18T03:06:33.415" v="105" actId="1076"/>
          <ac:spMkLst>
            <pc:docMk/>
            <pc:sldMk cId="3408329913" sldId="261"/>
            <ac:spMk id="5" creationId="{6253D64A-2AE9-F9C2-B584-DF37C2EDE677}"/>
          </ac:spMkLst>
        </pc:spChg>
        <pc:spChg chg="mod">
          <ac:chgData name="Lu, Hui" userId="S::hui.lu@uta.edu::03f22f0f-0165-4552-9102-db18f9660b68" providerId="AD" clId="Web-{85638E5E-D690-AC5A-E7F3-3719842F161B}" dt="2023-09-18T03:07:25.419" v="123" actId="14100"/>
          <ac:spMkLst>
            <pc:docMk/>
            <pc:sldMk cId="3408329913" sldId="261"/>
            <ac:spMk id="6" creationId="{BBDEE369-5C01-48FF-5DCD-862033461519}"/>
          </ac:spMkLst>
        </pc:spChg>
        <pc:spChg chg="mod">
          <ac:chgData name="Lu, Hui" userId="S::hui.lu@uta.edu::03f22f0f-0165-4552-9102-db18f9660b68" providerId="AD" clId="Web-{85638E5E-D690-AC5A-E7F3-3719842F161B}" dt="2023-09-18T03:06:33.306" v="98" actId="1076"/>
          <ac:spMkLst>
            <pc:docMk/>
            <pc:sldMk cId="3408329913" sldId="261"/>
            <ac:spMk id="7" creationId="{F1665448-C4BB-2E76-019A-974CA360337A}"/>
          </ac:spMkLst>
        </pc:spChg>
        <pc:spChg chg="mod">
          <ac:chgData name="Lu, Hui" userId="S::hui.lu@uta.edu::03f22f0f-0165-4552-9102-db18f9660b68" providerId="AD" clId="Web-{85638E5E-D690-AC5A-E7F3-3719842F161B}" dt="2023-09-18T03:06:33.431" v="106" actId="1076"/>
          <ac:spMkLst>
            <pc:docMk/>
            <pc:sldMk cId="3408329913" sldId="261"/>
            <ac:spMk id="8" creationId="{99DC6C90-0ACB-A756-C273-8F226B667EE9}"/>
          </ac:spMkLst>
        </pc:spChg>
        <pc:spChg chg="mod">
          <ac:chgData name="Lu, Hui" userId="S::hui.lu@uta.edu::03f22f0f-0165-4552-9102-db18f9660b68" providerId="AD" clId="Web-{85638E5E-D690-AC5A-E7F3-3719842F161B}" dt="2023-09-18T03:06:33.321" v="99" actId="1076"/>
          <ac:spMkLst>
            <pc:docMk/>
            <pc:sldMk cId="3408329913" sldId="261"/>
            <ac:spMk id="9" creationId="{4BBE5EA6-D211-BEE4-0E48-AACD949247BB}"/>
          </ac:spMkLst>
        </pc:spChg>
        <pc:spChg chg="mod">
          <ac:chgData name="Lu, Hui" userId="S::hui.lu@uta.edu::03f22f0f-0165-4552-9102-db18f9660b68" providerId="AD" clId="Web-{85638E5E-D690-AC5A-E7F3-3719842F161B}" dt="2023-09-18T03:06:33.337" v="100" actId="1076"/>
          <ac:spMkLst>
            <pc:docMk/>
            <pc:sldMk cId="3408329913" sldId="261"/>
            <ac:spMk id="10" creationId="{A536883F-CAB8-D164-FDDB-81B3F8650D50}"/>
          </ac:spMkLst>
        </pc:spChg>
        <pc:spChg chg="mod">
          <ac:chgData name="Lu, Hui" userId="S::hui.lu@uta.edu::03f22f0f-0165-4552-9102-db18f9660b68" providerId="AD" clId="Web-{85638E5E-D690-AC5A-E7F3-3719842F161B}" dt="2023-09-18T03:06:40.431" v="110" actId="1076"/>
          <ac:spMkLst>
            <pc:docMk/>
            <pc:sldMk cId="3408329913" sldId="261"/>
            <ac:spMk id="11" creationId="{0D65B74D-64D5-B691-D64A-0B5E33B57D59}"/>
          </ac:spMkLst>
        </pc:spChg>
        <pc:spChg chg="mod">
          <ac:chgData name="Lu, Hui" userId="S::hui.lu@uta.edu::03f22f0f-0165-4552-9102-db18f9660b68" providerId="AD" clId="Web-{85638E5E-D690-AC5A-E7F3-3719842F161B}" dt="2023-09-18T03:06:40.447" v="111" actId="1076"/>
          <ac:spMkLst>
            <pc:docMk/>
            <pc:sldMk cId="3408329913" sldId="261"/>
            <ac:spMk id="12" creationId="{A59CE8F0-90C8-16BB-F183-10A326771666}"/>
          </ac:spMkLst>
        </pc:spChg>
        <pc:spChg chg="mod">
          <ac:chgData name="Lu, Hui" userId="S::hui.lu@uta.edu::03f22f0f-0165-4552-9102-db18f9660b68" providerId="AD" clId="Web-{85638E5E-D690-AC5A-E7F3-3719842F161B}" dt="2023-09-18T03:06:33.353" v="101" actId="1076"/>
          <ac:spMkLst>
            <pc:docMk/>
            <pc:sldMk cId="3408329913" sldId="261"/>
            <ac:spMk id="13" creationId="{975687D6-D738-227B-F97E-D063CC32AE69}"/>
          </ac:spMkLst>
        </pc:spChg>
        <pc:spChg chg="mod">
          <ac:chgData name="Lu, Hui" userId="S::hui.lu@uta.edu::03f22f0f-0165-4552-9102-db18f9660b68" providerId="AD" clId="Web-{85638E5E-D690-AC5A-E7F3-3719842F161B}" dt="2023-09-18T03:06:40.494" v="114" actId="1076"/>
          <ac:spMkLst>
            <pc:docMk/>
            <pc:sldMk cId="3408329913" sldId="261"/>
            <ac:spMk id="14" creationId="{7D7D5CC7-0643-845C-E0B1-10C4C8C805B3}"/>
          </ac:spMkLst>
        </pc:spChg>
        <pc:spChg chg="mod">
          <ac:chgData name="Lu, Hui" userId="S::hui.lu@uta.edu::03f22f0f-0165-4552-9102-db18f9660b68" providerId="AD" clId="Web-{85638E5E-D690-AC5A-E7F3-3719842F161B}" dt="2023-09-18T03:06:40.541" v="117" actId="1076"/>
          <ac:spMkLst>
            <pc:docMk/>
            <pc:sldMk cId="3408329913" sldId="261"/>
            <ac:spMk id="15" creationId="{C21470CE-0A9D-191A-057F-5F41ED8539FE}"/>
          </ac:spMkLst>
        </pc:spChg>
        <pc:spChg chg="mod">
          <ac:chgData name="Lu, Hui" userId="S::hui.lu@uta.edu::03f22f0f-0165-4552-9102-db18f9660b68" providerId="AD" clId="Web-{85638E5E-D690-AC5A-E7F3-3719842F161B}" dt="2023-09-18T03:06:33.446" v="107" actId="1076"/>
          <ac:spMkLst>
            <pc:docMk/>
            <pc:sldMk cId="3408329913" sldId="261"/>
            <ac:spMk id="16" creationId="{8C1EE011-33EC-F020-8D5E-28FDAA74639C}"/>
          </ac:spMkLst>
        </pc:spChg>
        <pc:spChg chg="mod">
          <ac:chgData name="Lu, Hui" userId="S::hui.lu@uta.edu::03f22f0f-0165-4552-9102-db18f9660b68" providerId="AD" clId="Web-{85638E5E-D690-AC5A-E7F3-3719842F161B}" dt="2023-09-18T03:06:33.368" v="102" actId="1076"/>
          <ac:spMkLst>
            <pc:docMk/>
            <pc:sldMk cId="3408329913" sldId="261"/>
            <ac:spMk id="17" creationId="{0956BF58-3ED8-7C55-D58A-B7ADC537D02A}"/>
          </ac:spMkLst>
        </pc:spChg>
        <pc:spChg chg="mod">
          <ac:chgData name="Lu, Hui" userId="S::hui.lu@uta.edu::03f22f0f-0165-4552-9102-db18f9660b68" providerId="AD" clId="Web-{85638E5E-D690-AC5A-E7F3-3719842F161B}" dt="2023-09-18T03:06:40.556" v="118" actId="1076"/>
          <ac:spMkLst>
            <pc:docMk/>
            <pc:sldMk cId="3408329913" sldId="261"/>
            <ac:spMk id="18" creationId="{444446A5-05A1-9D52-700E-E373EE829FF7}"/>
          </ac:spMkLst>
        </pc:spChg>
        <pc:spChg chg="mod">
          <ac:chgData name="Lu, Hui" userId="S::hui.lu@uta.edu::03f22f0f-0165-4552-9102-db18f9660b68" providerId="AD" clId="Web-{85638E5E-D690-AC5A-E7F3-3719842F161B}" dt="2023-09-18T03:06:33.384" v="103" actId="1076"/>
          <ac:spMkLst>
            <pc:docMk/>
            <pc:sldMk cId="3408329913" sldId="261"/>
            <ac:spMk id="19" creationId="{187BC2FD-0692-7945-F232-D674E626B1D5}"/>
          </ac:spMkLst>
        </pc:spChg>
        <pc:spChg chg="mod">
          <ac:chgData name="Lu, Hui" userId="S::hui.lu@uta.edu::03f22f0f-0165-4552-9102-db18f9660b68" providerId="AD" clId="Web-{85638E5E-D690-AC5A-E7F3-3719842F161B}" dt="2023-09-18T03:06:40.572" v="119" actId="1076"/>
          <ac:spMkLst>
            <pc:docMk/>
            <pc:sldMk cId="3408329913" sldId="261"/>
            <ac:spMk id="21" creationId="{F2032F10-6E04-D64F-9E0A-2D5A8838CED4}"/>
          </ac:spMkLst>
        </pc:spChg>
        <pc:spChg chg="mod">
          <ac:chgData name="Lu, Hui" userId="S::hui.lu@uta.edu::03f22f0f-0165-4552-9102-db18f9660b68" providerId="AD" clId="Web-{85638E5E-D690-AC5A-E7F3-3719842F161B}" dt="2023-09-18T03:06:33.462" v="108" actId="1076"/>
          <ac:spMkLst>
            <pc:docMk/>
            <pc:sldMk cId="3408329913" sldId="261"/>
            <ac:spMk id="23" creationId="{ACB1B765-9413-ABED-64FC-E78C6A22EB4B}"/>
          </ac:spMkLst>
        </pc:spChg>
        <pc:spChg chg="mod">
          <ac:chgData name="Lu, Hui" userId="S::hui.lu@uta.edu::03f22f0f-0165-4552-9102-db18f9660b68" providerId="AD" clId="Web-{85638E5E-D690-AC5A-E7F3-3719842F161B}" dt="2023-09-18T03:06:40.462" v="112" actId="1076"/>
          <ac:spMkLst>
            <pc:docMk/>
            <pc:sldMk cId="3408329913" sldId="261"/>
            <ac:spMk id="24" creationId="{59A39A3D-A5A0-C5AA-34E0-3B05FFA7C4EB}"/>
          </ac:spMkLst>
        </pc:spChg>
        <pc:spChg chg="mod">
          <ac:chgData name="Lu, Hui" userId="S::hui.lu@uta.edu::03f22f0f-0165-4552-9102-db18f9660b68" providerId="AD" clId="Web-{85638E5E-D690-AC5A-E7F3-3719842F161B}" dt="2023-09-18T03:06:40.587" v="120" actId="1076"/>
          <ac:spMkLst>
            <pc:docMk/>
            <pc:sldMk cId="3408329913" sldId="261"/>
            <ac:spMk id="25" creationId="{0A414D2E-45F0-0DE1-AA12-9E7447905ADF}"/>
          </ac:spMkLst>
        </pc:spChg>
        <pc:spChg chg="mod">
          <ac:chgData name="Lu, Hui" userId="S::hui.lu@uta.edu::03f22f0f-0165-4552-9102-db18f9660b68" providerId="AD" clId="Web-{85638E5E-D690-AC5A-E7F3-3719842F161B}" dt="2023-09-18T03:06:40.478" v="113" actId="1076"/>
          <ac:spMkLst>
            <pc:docMk/>
            <pc:sldMk cId="3408329913" sldId="261"/>
            <ac:spMk id="26" creationId="{777E3B8C-1EF9-1660-BC0E-404C7E652300}"/>
          </ac:spMkLst>
        </pc:spChg>
        <pc:spChg chg="mod">
          <ac:chgData name="Lu, Hui" userId="S::hui.lu@uta.edu::03f22f0f-0165-4552-9102-db18f9660b68" providerId="AD" clId="Web-{85638E5E-D690-AC5A-E7F3-3719842F161B}" dt="2023-09-18T03:06:40.509" v="115" actId="1076"/>
          <ac:spMkLst>
            <pc:docMk/>
            <pc:sldMk cId="3408329913" sldId="261"/>
            <ac:spMk id="27" creationId="{7E8BE7DC-5E4F-80E9-E45E-A4FA08B30FD1}"/>
          </ac:spMkLst>
        </pc:spChg>
        <pc:spChg chg="mod">
          <ac:chgData name="Lu, Hui" userId="S::hui.lu@uta.edu::03f22f0f-0165-4552-9102-db18f9660b68" providerId="AD" clId="Web-{85638E5E-D690-AC5A-E7F3-3719842F161B}" dt="2023-09-18T03:06:33.478" v="109" actId="1076"/>
          <ac:spMkLst>
            <pc:docMk/>
            <pc:sldMk cId="3408329913" sldId="261"/>
            <ac:spMk id="28" creationId="{A853B902-0173-78BA-8F3D-8660CF6D8FD0}"/>
          </ac:spMkLst>
        </pc:spChg>
        <pc:spChg chg="mod">
          <ac:chgData name="Lu, Hui" userId="S::hui.lu@uta.edu::03f22f0f-0165-4552-9102-db18f9660b68" providerId="AD" clId="Web-{85638E5E-D690-AC5A-E7F3-3719842F161B}" dt="2023-09-18T03:06:40.603" v="121" actId="1076"/>
          <ac:spMkLst>
            <pc:docMk/>
            <pc:sldMk cId="3408329913" sldId="261"/>
            <ac:spMk id="29" creationId="{D44CA601-D19B-8C65-992B-137D789273A6}"/>
          </ac:spMkLst>
        </pc:spChg>
      </pc:sldChg>
    </pc:docChg>
  </pc:docChgLst>
  <pc:docChgLst>
    <pc:chgData name="hanghhust@gmail.com" userId="S::urn:spo:guest#hanghhust@gmail.com::" providerId="AD" clId="Web-{9924C738-2A09-5F06-ED42-3E76AB27179F}"/>
    <pc:docChg chg="modSld">
      <pc:chgData name="hanghhust@gmail.com" userId="S::urn:spo:guest#hanghhust@gmail.com::" providerId="AD" clId="Web-{9924C738-2A09-5F06-ED42-3E76AB27179F}" dt="2023-10-06T09:18:32.587" v="0" actId="20577"/>
      <pc:docMkLst>
        <pc:docMk/>
      </pc:docMkLst>
      <pc:sldChg chg="modSp">
        <pc:chgData name="hanghhust@gmail.com" userId="S::urn:spo:guest#hanghhust@gmail.com::" providerId="AD" clId="Web-{9924C738-2A09-5F06-ED42-3E76AB27179F}" dt="2023-10-06T09:18:32.587" v="0" actId="20577"/>
        <pc:sldMkLst>
          <pc:docMk/>
          <pc:sldMk cId="2703552205" sldId="361"/>
        </pc:sldMkLst>
        <pc:spChg chg="mod">
          <ac:chgData name="hanghhust@gmail.com" userId="S::urn:spo:guest#hanghhust@gmail.com::" providerId="AD" clId="Web-{9924C738-2A09-5F06-ED42-3E76AB27179F}" dt="2023-10-06T09:18:32.587" v="0" actId="20577"/>
          <ac:spMkLst>
            <pc:docMk/>
            <pc:sldMk cId="2703552205" sldId="361"/>
            <ac:spMk id="3" creationId="{1A13924E-E0AA-3B9F-92EC-FC2457E24FCA}"/>
          </ac:spMkLst>
        </pc:spChg>
      </pc:sldChg>
    </pc:docChg>
  </pc:docChgLst>
  <pc:docChgLst>
    <pc:chgData name="hanghhust@gmail.com" userId="S::urn:spo:guest#hanghhust@gmail.com::" providerId="AD" clId="Web-{934B4723-D8F4-9CB7-A54F-1A588ABF11A5}"/>
    <pc:docChg chg="modSld">
      <pc:chgData name="hanghhust@gmail.com" userId="S::urn:spo:guest#hanghhust@gmail.com::" providerId="AD" clId="Web-{934B4723-D8F4-9CB7-A54F-1A588ABF11A5}" dt="2023-09-30T11:40:39.606" v="1" actId="14100"/>
      <pc:docMkLst>
        <pc:docMk/>
      </pc:docMkLst>
      <pc:sldChg chg="modSp">
        <pc:chgData name="hanghhust@gmail.com" userId="S::urn:spo:guest#hanghhust@gmail.com::" providerId="AD" clId="Web-{934B4723-D8F4-9CB7-A54F-1A588ABF11A5}" dt="2023-09-30T11:38:38.648" v="0" actId="14100"/>
        <pc:sldMkLst>
          <pc:docMk/>
          <pc:sldMk cId="2843526613" sldId="291"/>
        </pc:sldMkLst>
        <pc:spChg chg="mod">
          <ac:chgData name="hanghhust@gmail.com" userId="S::urn:spo:guest#hanghhust@gmail.com::" providerId="AD" clId="Web-{934B4723-D8F4-9CB7-A54F-1A588ABF11A5}" dt="2023-09-30T11:38:38.648" v="0" actId="14100"/>
          <ac:spMkLst>
            <pc:docMk/>
            <pc:sldMk cId="2843526613" sldId="291"/>
            <ac:spMk id="21" creationId="{06EC571B-5D2C-DF7E-1FF1-3F4E330172FA}"/>
          </ac:spMkLst>
        </pc:spChg>
      </pc:sldChg>
      <pc:sldChg chg="modSp">
        <pc:chgData name="hanghhust@gmail.com" userId="S::urn:spo:guest#hanghhust@gmail.com::" providerId="AD" clId="Web-{934B4723-D8F4-9CB7-A54F-1A588ABF11A5}" dt="2023-09-30T11:40:39.606" v="1" actId="14100"/>
        <pc:sldMkLst>
          <pc:docMk/>
          <pc:sldMk cId="1018809893" sldId="359"/>
        </pc:sldMkLst>
        <pc:spChg chg="mod">
          <ac:chgData name="hanghhust@gmail.com" userId="S::urn:spo:guest#hanghhust@gmail.com::" providerId="AD" clId="Web-{934B4723-D8F4-9CB7-A54F-1A588ABF11A5}" dt="2023-09-30T11:40:39.606" v="1" actId="14100"/>
          <ac:spMkLst>
            <pc:docMk/>
            <pc:sldMk cId="1018809893" sldId="359"/>
            <ac:spMk id="30" creationId="{E0208537-5DC6-5563-27C2-E7171C045C40}"/>
          </ac:spMkLst>
        </pc:spChg>
      </pc:sldChg>
    </pc:docChg>
  </pc:docChgLst>
  <pc:docChgLst>
    <pc:chgData name="hanghhust@gmail.com" userId="S::urn:spo:guest#hanghhust@gmail.com::" providerId="AD" clId="Web-{EEB0851B-3750-DF5C-565D-C07AA658F208}"/>
    <pc:docChg chg="addSld delSld modSld">
      <pc:chgData name="hanghhust@gmail.com" userId="S::urn:spo:guest#hanghhust@gmail.com::" providerId="AD" clId="Web-{EEB0851B-3750-DF5C-565D-C07AA658F208}" dt="2023-09-29T05:54:29.797" v="22"/>
      <pc:docMkLst>
        <pc:docMk/>
      </pc:docMkLst>
      <pc:sldChg chg="add">
        <pc:chgData name="hanghhust@gmail.com" userId="S::urn:spo:guest#hanghhust@gmail.com::" providerId="AD" clId="Web-{EEB0851B-3750-DF5C-565D-C07AA658F208}" dt="2023-09-29T05:54:29.797" v="22"/>
        <pc:sldMkLst>
          <pc:docMk/>
          <pc:sldMk cId="2387785976" sldId="352"/>
        </pc:sldMkLst>
      </pc:sldChg>
      <pc:sldChg chg="addSp delSp modSp add del replId delAnim">
        <pc:chgData name="hanghhust@gmail.com" userId="S::urn:spo:guest#hanghhust@gmail.com::" providerId="AD" clId="Web-{EEB0851B-3750-DF5C-565D-C07AA658F208}" dt="2023-09-29T05:54:19.031" v="21"/>
        <pc:sldMkLst>
          <pc:docMk/>
          <pc:sldMk cId="3334189218" sldId="352"/>
        </pc:sldMkLst>
        <pc:spChg chg="del">
          <ac:chgData name="hanghhust@gmail.com" userId="S::urn:spo:guest#hanghhust@gmail.com::" providerId="AD" clId="Web-{EEB0851B-3750-DF5C-565D-C07AA658F208}" dt="2023-09-29T05:54:00.437" v="16"/>
          <ac:spMkLst>
            <pc:docMk/>
            <pc:sldMk cId="3334189218" sldId="352"/>
            <ac:spMk id="2" creationId="{E7F5DA4E-614A-DF24-ABCA-CE76AC6BD29B}"/>
          </ac:spMkLst>
        </pc:spChg>
        <pc:spChg chg="del">
          <ac:chgData name="hanghhust@gmail.com" userId="S::urn:spo:guest#hanghhust@gmail.com::" providerId="AD" clId="Web-{EEB0851B-3750-DF5C-565D-C07AA658F208}" dt="2023-09-29T05:54:00.390" v="15"/>
          <ac:spMkLst>
            <pc:docMk/>
            <pc:sldMk cId="3334189218" sldId="352"/>
            <ac:spMk id="3" creationId="{310CB4CB-6DC4-A349-DEC7-21B8F54A2E9E}"/>
          </ac:spMkLst>
        </pc:spChg>
        <pc:spChg chg="del">
          <ac:chgData name="hanghhust@gmail.com" userId="S::urn:spo:guest#hanghhust@gmail.com::" providerId="AD" clId="Web-{EEB0851B-3750-DF5C-565D-C07AA658F208}" dt="2023-09-29T05:54:00.359" v="1"/>
          <ac:spMkLst>
            <pc:docMk/>
            <pc:sldMk cId="3334189218" sldId="352"/>
            <ac:spMk id="4" creationId="{01301B61-0E37-8EA1-D6E7-98E4965FE8B0}"/>
          </ac:spMkLst>
        </pc:spChg>
        <pc:spChg chg="del">
          <ac:chgData name="hanghhust@gmail.com" userId="S::urn:spo:guest#hanghhust@gmail.com::" providerId="AD" clId="Web-{EEB0851B-3750-DF5C-565D-C07AA658F208}" dt="2023-09-29T05:54:00.359" v="14"/>
          <ac:spMkLst>
            <pc:docMk/>
            <pc:sldMk cId="3334189218" sldId="352"/>
            <ac:spMk id="5" creationId="{E4339B97-B575-031C-8309-11A935156FD6}"/>
          </ac:spMkLst>
        </pc:spChg>
        <pc:spChg chg="del">
          <ac:chgData name="hanghhust@gmail.com" userId="S::urn:spo:guest#hanghhust@gmail.com::" providerId="AD" clId="Web-{EEB0851B-3750-DF5C-565D-C07AA658F208}" dt="2023-09-29T05:54:00.359" v="13"/>
          <ac:spMkLst>
            <pc:docMk/>
            <pc:sldMk cId="3334189218" sldId="352"/>
            <ac:spMk id="7" creationId="{4CC7B5B1-31C2-CB03-BEFA-9D0E006898C0}"/>
          </ac:spMkLst>
        </pc:spChg>
        <pc:spChg chg="add del mod">
          <ac:chgData name="hanghhust@gmail.com" userId="S::urn:spo:guest#hanghhust@gmail.com::" providerId="AD" clId="Web-{EEB0851B-3750-DF5C-565D-C07AA658F208}" dt="2023-09-29T05:54:05.468" v="18"/>
          <ac:spMkLst>
            <pc:docMk/>
            <pc:sldMk cId="3334189218" sldId="352"/>
            <ac:spMk id="8" creationId="{CFACB83D-7691-6283-3661-20BCA97690A4}"/>
          </ac:spMkLst>
        </pc:spChg>
        <pc:spChg chg="del">
          <ac:chgData name="hanghhust@gmail.com" userId="S::urn:spo:guest#hanghhust@gmail.com::" providerId="AD" clId="Web-{EEB0851B-3750-DF5C-565D-C07AA658F208}" dt="2023-09-29T05:54:00.359" v="12"/>
          <ac:spMkLst>
            <pc:docMk/>
            <pc:sldMk cId="3334189218" sldId="352"/>
            <ac:spMk id="9" creationId="{736CDF87-2B6B-E747-CA09-03C22F0D68B9}"/>
          </ac:spMkLst>
        </pc:spChg>
        <pc:spChg chg="del">
          <ac:chgData name="hanghhust@gmail.com" userId="S::urn:spo:guest#hanghhust@gmail.com::" providerId="AD" clId="Web-{EEB0851B-3750-DF5C-565D-C07AA658F208}" dt="2023-09-29T05:54:00.359" v="11"/>
          <ac:spMkLst>
            <pc:docMk/>
            <pc:sldMk cId="3334189218" sldId="352"/>
            <ac:spMk id="11" creationId="{024719F2-EEE3-FB04-33CE-64D8B6F7916F}"/>
          </ac:spMkLst>
        </pc:spChg>
        <pc:spChg chg="add del mod">
          <ac:chgData name="hanghhust@gmail.com" userId="S::urn:spo:guest#hanghhust@gmail.com::" providerId="AD" clId="Web-{EEB0851B-3750-DF5C-565D-C07AA658F208}" dt="2023-09-29T05:54:03.843" v="17"/>
          <ac:spMkLst>
            <pc:docMk/>
            <pc:sldMk cId="3334189218" sldId="352"/>
            <ac:spMk id="12" creationId="{B15D623E-0C80-6A34-8BAC-8AFFA86C1FAE}"/>
          </ac:spMkLst>
        </pc:spChg>
        <pc:spChg chg="del">
          <ac:chgData name="hanghhust@gmail.com" userId="S::urn:spo:guest#hanghhust@gmail.com::" providerId="AD" clId="Web-{EEB0851B-3750-DF5C-565D-C07AA658F208}" dt="2023-09-29T05:54:00.359" v="10"/>
          <ac:spMkLst>
            <pc:docMk/>
            <pc:sldMk cId="3334189218" sldId="352"/>
            <ac:spMk id="13" creationId="{BBAE9290-DFE0-71D3-5ADD-19225A3E19FB}"/>
          </ac:spMkLst>
        </pc:spChg>
        <pc:spChg chg="del">
          <ac:chgData name="hanghhust@gmail.com" userId="S::urn:spo:guest#hanghhust@gmail.com::" providerId="AD" clId="Web-{EEB0851B-3750-DF5C-565D-C07AA658F208}" dt="2023-09-29T05:54:00.359" v="9"/>
          <ac:spMkLst>
            <pc:docMk/>
            <pc:sldMk cId="3334189218" sldId="352"/>
            <ac:spMk id="15" creationId="{F66AF181-6C91-5531-250E-7A42A8EB00FF}"/>
          </ac:spMkLst>
        </pc:spChg>
        <pc:spChg chg="del">
          <ac:chgData name="hanghhust@gmail.com" userId="S::urn:spo:guest#hanghhust@gmail.com::" providerId="AD" clId="Web-{EEB0851B-3750-DF5C-565D-C07AA658F208}" dt="2023-09-29T05:54:00.359" v="7"/>
          <ac:spMkLst>
            <pc:docMk/>
            <pc:sldMk cId="3334189218" sldId="352"/>
            <ac:spMk id="19" creationId="{BDCA0BA7-F9FD-6A71-0458-5F62892B9F0E}"/>
          </ac:spMkLst>
        </pc:spChg>
        <pc:spChg chg="del">
          <ac:chgData name="hanghhust@gmail.com" userId="S::urn:spo:guest#hanghhust@gmail.com::" providerId="AD" clId="Web-{EEB0851B-3750-DF5C-565D-C07AA658F208}" dt="2023-09-29T05:54:00.359" v="6"/>
          <ac:spMkLst>
            <pc:docMk/>
            <pc:sldMk cId="3334189218" sldId="352"/>
            <ac:spMk id="21" creationId="{06EC571B-5D2C-DF7E-1FF1-3F4E330172FA}"/>
          </ac:spMkLst>
        </pc:spChg>
        <pc:spChg chg="del">
          <ac:chgData name="hanghhust@gmail.com" userId="S::urn:spo:guest#hanghhust@gmail.com::" providerId="AD" clId="Web-{EEB0851B-3750-DF5C-565D-C07AA658F208}" dt="2023-09-29T05:54:00.359" v="4"/>
          <ac:spMkLst>
            <pc:docMk/>
            <pc:sldMk cId="3334189218" sldId="352"/>
            <ac:spMk id="25" creationId="{257CB56C-9CA7-0970-8C83-2E73ACAF9F36}"/>
          </ac:spMkLst>
        </pc:spChg>
        <pc:picChg chg="add del mod">
          <ac:chgData name="hanghhust@gmail.com" userId="S::urn:spo:guest#hanghhust@gmail.com::" providerId="AD" clId="Web-{EEB0851B-3750-DF5C-565D-C07AA658F208}" dt="2023-09-29T05:54:16.188" v="20"/>
          <ac:picMkLst>
            <pc:docMk/>
            <pc:sldMk cId="3334189218" sldId="352"/>
            <ac:picMk id="14" creationId="{30D002BF-1FB9-A2D7-0A99-954C1DABDA48}"/>
          </ac:picMkLst>
        </pc:picChg>
        <pc:picChg chg="del">
          <ac:chgData name="hanghhust@gmail.com" userId="S::urn:spo:guest#hanghhust@gmail.com::" providerId="AD" clId="Web-{EEB0851B-3750-DF5C-565D-C07AA658F208}" dt="2023-09-29T05:54:00.359" v="8"/>
          <ac:picMkLst>
            <pc:docMk/>
            <pc:sldMk cId="3334189218" sldId="352"/>
            <ac:picMk id="17" creationId="{590413C7-EAEA-4336-DA3B-41F4EE6B652B}"/>
          </ac:picMkLst>
        </pc:picChg>
        <pc:picChg chg="del">
          <ac:chgData name="hanghhust@gmail.com" userId="S::urn:spo:guest#hanghhust@gmail.com::" providerId="AD" clId="Web-{EEB0851B-3750-DF5C-565D-C07AA658F208}" dt="2023-09-29T05:54:00.359" v="5"/>
          <ac:picMkLst>
            <pc:docMk/>
            <pc:sldMk cId="3334189218" sldId="352"/>
            <ac:picMk id="23" creationId="{104A0B73-1EA6-1CCE-6882-CE0DCB9CECEE}"/>
          </ac:picMkLst>
        </pc:picChg>
        <pc:picChg chg="del">
          <ac:chgData name="hanghhust@gmail.com" userId="S::urn:spo:guest#hanghhust@gmail.com::" providerId="AD" clId="Web-{EEB0851B-3750-DF5C-565D-C07AA658F208}" dt="2023-09-29T05:54:00.359" v="3"/>
          <ac:picMkLst>
            <pc:docMk/>
            <pc:sldMk cId="3334189218" sldId="352"/>
            <ac:picMk id="27" creationId="{F1DF32F3-6E4C-C2BB-15B7-1B366C3907C6}"/>
          </ac:picMkLst>
        </pc:picChg>
        <pc:picChg chg="del">
          <ac:chgData name="hanghhust@gmail.com" userId="S::urn:spo:guest#hanghhust@gmail.com::" providerId="AD" clId="Web-{EEB0851B-3750-DF5C-565D-C07AA658F208}" dt="2023-09-29T05:54:00.359" v="2"/>
          <ac:picMkLst>
            <pc:docMk/>
            <pc:sldMk cId="3334189218" sldId="352"/>
            <ac:picMk id="29" creationId="{946E81E0-6DD4-961B-F392-E7C3E2BB4454}"/>
          </ac:picMkLst>
        </pc:picChg>
      </pc:sldChg>
    </pc:docChg>
  </pc:docChgLst>
  <pc:docChgLst>
    <pc:chgData name="Lu, Hui" userId="03f22f0f-0165-4552-9102-db18f9660b68" providerId="ADAL" clId="{1BDAA1F0-B2D2-6243-B714-7C2BE25329B6}"/>
    <pc:docChg chg="modSld">
      <pc:chgData name="Lu, Hui" userId="03f22f0f-0165-4552-9102-db18f9660b68" providerId="ADAL" clId="{1BDAA1F0-B2D2-6243-B714-7C2BE25329B6}" dt="2023-10-05T15:54:54.277" v="11" actId="20577"/>
      <pc:docMkLst>
        <pc:docMk/>
      </pc:docMkLst>
      <pc:sldChg chg="modSp mod">
        <pc:chgData name="Lu, Hui" userId="03f22f0f-0165-4552-9102-db18f9660b68" providerId="ADAL" clId="{1BDAA1F0-B2D2-6243-B714-7C2BE25329B6}" dt="2023-10-05T15:54:54.277" v="11" actId="20577"/>
        <pc:sldMkLst>
          <pc:docMk/>
          <pc:sldMk cId="4294476978" sldId="337"/>
        </pc:sldMkLst>
        <pc:spChg chg="mod">
          <ac:chgData name="Lu, Hui" userId="03f22f0f-0165-4552-9102-db18f9660b68" providerId="ADAL" clId="{1BDAA1F0-B2D2-6243-B714-7C2BE25329B6}" dt="2023-10-05T15:54:54.277" v="11" actId="20577"/>
          <ac:spMkLst>
            <pc:docMk/>
            <pc:sldMk cId="4294476978" sldId="337"/>
            <ac:spMk id="19" creationId="{407A68B3-0C5F-F099-26DE-B3726F5F4FB0}"/>
          </ac:spMkLst>
        </pc:spChg>
      </pc:sldChg>
    </pc:docChg>
  </pc:docChgLst>
  <pc:docChgLst>
    <pc:chgData name="hanghhust@gmail.com" userId="S::urn:spo:guest#hanghhust@gmail.com::" providerId="AD" clId="Web-{7C1592F4-98BB-4150-952E-0A269C362F78}"/>
    <pc:docChg chg="modSld">
      <pc:chgData name="hanghhust@gmail.com" userId="S::urn:spo:guest#hanghhust@gmail.com::" providerId="AD" clId="Web-{7C1592F4-98BB-4150-952E-0A269C362F78}" dt="2023-09-19T12:22:09.349" v="66"/>
      <pc:docMkLst>
        <pc:docMk/>
      </pc:docMkLst>
      <pc:sldChg chg="addSp delSp modSp">
        <pc:chgData name="hanghhust@gmail.com" userId="S::urn:spo:guest#hanghhust@gmail.com::" providerId="AD" clId="Web-{7C1592F4-98BB-4150-952E-0A269C362F78}" dt="2023-09-19T12:05:13.699" v="33" actId="1076"/>
        <pc:sldMkLst>
          <pc:docMk/>
          <pc:sldMk cId="3618606229" sldId="270"/>
        </pc:sldMkLst>
        <pc:spChg chg="mod ord">
          <ac:chgData name="hanghhust@gmail.com" userId="S::urn:spo:guest#hanghhust@gmail.com::" providerId="AD" clId="Web-{7C1592F4-98BB-4150-952E-0A269C362F78}" dt="2023-09-19T12:04:50.011" v="28"/>
          <ac:spMkLst>
            <pc:docMk/>
            <pc:sldMk cId="3618606229" sldId="270"/>
            <ac:spMk id="17" creationId="{BD92E9FC-5EAD-6FA5-B20C-253FD615D5BF}"/>
          </ac:spMkLst>
        </pc:spChg>
        <pc:picChg chg="add del mod">
          <ac:chgData name="hanghhust@gmail.com" userId="S::urn:spo:guest#hanghhust@gmail.com::" providerId="AD" clId="Web-{7C1592F4-98BB-4150-952E-0A269C362F78}" dt="2023-09-19T11:49:11.177" v="2"/>
          <ac:picMkLst>
            <pc:docMk/>
            <pc:sldMk cId="3618606229" sldId="270"/>
            <ac:picMk id="2" creationId="{FE03554A-A421-ABD5-9E05-ED1760AE24FF}"/>
          </ac:picMkLst>
        </pc:picChg>
        <pc:picChg chg="add del mod ord">
          <ac:chgData name="hanghhust@gmail.com" userId="S::urn:spo:guest#hanghhust@gmail.com::" providerId="AD" clId="Web-{7C1592F4-98BB-4150-952E-0A269C362F78}" dt="2023-09-19T12:04:08.603" v="16"/>
          <ac:picMkLst>
            <pc:docMk/>
            <pc:sldMk cId="3618606229" sldId="270"/>
            <ac:picMk id="4" creationId="{F457D18A-BECC-54CA-E4D4-F32E0F9D6132}"/>
          </ac:picMkLst>
        </pc:picChg>
        <pc:picChg chg="add mod ord">
          <ac:chgData name="hanghhust@gmail.com" userId="S::urn:spo:guest#hanghhust@gmail.com::" providerId="AD" clId="Web-{7C1592F4-98BB-4150-952E-0A269C362F78}" dt="2023-09-19T12:05:13.699" v="33" actId="1076"/>
          <ac:picMkLst>
            <pc:docMk/>
            <pc:sldMk cId="3618606229" sldId="270"/>
            <ac:picMk id="5" creationId="{B240F51F-E11D-EB23-1186-C3C106F923A8}"/>
          </ac:picMkLst>
        </pc:picChg>
        <pc:picChg chg="del">
          <ac:chgData name="hanghhust@gmail.com" userId="S::urn:spo:guest#hanghhust@gmail.com::" providerId="AD" clId="Web-{7C1592F4-98BB-4150-952E-0A269C362F78}" dt="2023-09-19T11:48:31.707" v="0"/>
          <ac:picMkLst>
            <pc:docMk/>
            <pc:sldMk cId="3618606229" sldId="270"/>
            <ac:picMk id="6" creationId="{1C5B6E9D-90E8-8F40-F793-3920BB008B39}"/>
          </ac:picMkLst>
        </pc:picChg>
      </pc:sldChg>
      <pc:sldChg chg="addSp delSp modSp">
        <pc:chgData name="hanghhust@gmail.com" userId="S::urn:spo:guest#hanghhust@gmail.com::" providerId="AD" clId="Web-{7C1592F4-98BB-4150-952E-0A269C362F78}" dt="2023-09-19T12:21:32.035" v="65" actId="1076"/>
        <pc:sldMkLst>
          <pc:docMk/>
          <pc:sldMk cId="3678068122" sldId="285"/>
        </pc:sldMkLst>
        <pc:picChg chg="add mod ord">
          <ac:chgData name="hanghhust@gmail.com" userId="S::urn:spo:guest#hanghhust@gmail.com::" providerId="AD" clId="Web-{7C1592F4-98BB-4150-952E-0A269C362F78}" dt="2023-09-19T12:20:36.814" v="52" actId="1076"/>
          <ac:picMkLst>
            <pc:docMk/>
            <pc:sldMk cId="3678068122" sldId="285"/>
            <ac:picMk id="3" creationId="{731E4FC2-1BA8-F7EB-D657-A8082E7866E0}"/>
          </ac:picMkLst>
        </pc:picChg>
        <pc:picChg chg="del">
          <ac:chgData name="hanghhust@gmail.com" userId="S::urn:spo:guest#hanghhust@gmail.com::" providerId="AD" clId="Web-{7C1592F4-98BB-4150-952E-0A269C362F78}" dt="2023-09-19T12:20:07.719" v="46"/>
          <ac:picMkLst>
            <pc:docMk/>
            <pc:sldMk cId="3678068122" sldId="285"/>
            <ac:picMk id="4" creationId="{B3756573-4565-CA66-6E6A-9EEDCB5D77CB}"/>
          </ac:picMkLst>
        </pc:picChg>
        <pc:picChg chg="add mod">
          <ac:chgData name="hanghhust@gmail.com" userId="S::urn:spo:guest#hanghhust@gmail.com::" providerId="AD" clId="Web-{7C1592F4-98BB-4150-952E-0A269C362F78}" dt="2023-09-19T12:20:54.517" v="55" actId="1076"/>
          <ac:picMkLst>
            <pc:docMk/>
            <pc:sldMk cId="3678068122" sldId="285"/>
            <ac:picMk id="5" creationId="{8E71B45D-C7AF-348C-AC84-57894CAEAA89}"/>
          </ac:picMkLst>
        </pc:picChg>
        <pc:picChg chg="add mod">
          <ac:chgData name="hanghhust@gmail.com" userId="S::urn:spo:guest#hanghhust@gmail.com::" providerId="AD" clId="Web-{7C1592F4-98BB-4150-952E-0A269C362F78}" dt="2023-09-19T12:21:06.205" v="58" actId="1076"/>
          <ac:picMkLst>
            <pc:docMk/>
            <pc:sldMk cId="3678068122" sldId="285"/>
            <ac:picMk id="6" creationId="{CEED536B-28DA-B249-D5A5-182CF50B149A}"/>
          </ac:picMkLst>
        </pc:picChg>
        <pc:picChg chg="del">
          <ac:chgData name="hanghhust@gmail.com" userId="S::urn:spo:guest#hanghhust@gmail.com::" providerId="AD" clId="Web-{7C1592F4-98BB-4150-952E-0A269C362F78}" dt="2023-09-19T12:20:50.627" v="53"/>
          <ac:picMkLst>
            <pc:docMk/>
            <pc:sldMk cId="3678068122" sldId="285"/>
            <ac:picMk id="7" creationId="{C10F2712-4923-C18E-4FFD-F0277823D1BE}"/>
          </ac:picMkLst>
        </pc:picChg>
        <pc:picChg chg="add mod ord">
          <ac:chgData name="hanghhust@gmail.com" userId="S::urn:spo:guest#hanghhust@gmail.com::" providerId="AD" clId="Web-{7C1592F4-98BB-4150-952E-0A269C362F78}" dt="2023-09-19T12:21:32.035" v="65" actId="1076"/>
          <ac:picMkLst>
            <pc:docMk/>
            <pc:sldMk cId="3678068122" sldId="285"/>
            <ac:picMk id="8" creationId="{2066E9BC-1FF8-1E7A-C533-BB48635F13BD}"/>
          </ac:picMkLst>
        </pc:picChg>
        <pc:picChg chg="del">
          <ac:chgData name="hanghhust@gmail.com" userId="S::urn:spo:guest#hanghhust@gmail.com::" providerId="AD" clId="Web-{7C1592F4-98BB-4150-952E-0A269C362F78}" dt="2023-09-19T12:21:02.315" v="56"/>
          <ac:picMkLst>
            <pc:docMk/>
            <pc:sldMk cId="3678068122" sldId="285"/>
            <ac:picMk id="10" creationId="{4A0ACD57-9861-F96C-37D9-C17F78004598}"/>
          </ac:picMkLst>
        </pc:picChg>
        <pc:picChg chg="del">
          <ac:chgData name="hanghhust@gmail.com" userId="S::urn:spo:guest#hanghhust@gmail.com::" providerId="AD" clId="Web-{7C1592F4-98BB-4150-952E-0A269C362F78}" dt="2023-09-19T12:21:15.784" v="59"/>
          <ac:picMkLst>
            <pc:docMk/>
            <pc:sldMk cId="3678068122" sldId="285"/>
            <ac:picMk id="12" creationId="{36271887-419D-8E63-2C51-40BC5554C123}"/>
          </ac:picMkLst>
        </pc:picChg>
      </pc:sldChg>
      <pc:sldChg chg="addSp delSp modSp">
        <pc:chgData name="hanghhust@gmail.com" userId="S::urn:spo:guest#hanghhust@gmail.com::" providerId="AD" clId="Web-{7C1592F4-98BB-4150-952E-0A269C362F78}" dt="2023-09-19T12:05:51.545" v="45" actId="1076"/>
        <pc:sldMkLst>
          <pc:docMk/>
          <pc:sldMk cId="4222774729" sldId="289"/>
        </pc:sldMkLst>
        <pc:spChg chg="mod">
          <ac:chgData name="hanghhust@gmail.com" userId="S::urn:spo:guest#hanghhust@gmail.com::" providerId="AD" clId="Web-{7C1592F4-98BB-4150-952E-0A269C362F78}" dt="2023-09-19T12:05:49.513" v="44" actId="1076"/>
          <ac:spMkLst>
            <pc:docMk/>
            <pc:sldMk cId="4222774729" sldId="289"/>
            <ac:spMk id="7" creationId="{3929AEC1-EC18-02A8-AB5C-242ABF24BBA2}"/>
          </ac:spMkLst>
        </pc:spChg>
        <pc:picChg chg="add mod ord">
          <ac:chgData name="hanghhust@gmail.com" userId="S::urn:spo:guest#hanghhust@gmail.com::" providerId="AD" clId="Web-{7C1592F4-98BB-4150-952E-0A269C362F78}" dt="2023-09-19T12:05:51.545" v="45" actId="1076"/>
          <ac:picMkLst>
            <pc:docMk/>
            <pc:sldMk cId="4222774729" sldId="289"/>
            <ac:picMk id="3" creationId="{217FB8B8-B882-3620-13C4-D73BD6E0D0D8}"/>
          </ac:picMkLst>
        </pc:picChg>
        <pc:picChg chg="del">
          <ac:chgData name="hanghhust@gmail.com" userId="S::urn:spo:guest#hanghhust@gmail.com::" providerId="AD" clId="Web-{7C1592F4-98BB-4150-952E-0A269C362F78}" dt="2023-09-19T12:05:25.372" v="34"/>
          <ac:picMkLst>
            <pc:docMk/>
            <pc:sldMk cId="4222774729" sldId="289"/>
            <ac:picMk id="5" creationId="{67BEC687-51E3-1E48-5260-1BDD20C72303}"/>
          </ac:picMkLst>
        </pc:picChg>
      </pc:sldChg>
      <pc:sldChg chg="addSp">
        <pc:chgData name="hanghhust@gmail.com" userId="S::urn:spo:guest#hanghhust@gmail.com::" providerId="AD" clId="Web-{7C1592F4-98BB-4150-952E-0A269C362F78}" dt="2023-09-19T12:22:09.349" v="66"/>
        <pc:sldMkLst>
          <pc:docMk/>
          <pc:sldMk cId="2843526613" sldId="291"/>
        </pc:sldMkLst>
        <pc:picChg chg="add">
          <ac:chgData name="hanghhust@gmail.com" userId="S::urn:spo:guest#hanghhust@gmail.com::" providerId="AD" clId="Web-{7C1592F4-98BB-4150-952E-0A269C362F78}" dt="2023-09-19T12:22:09.349" v="66"/>
          <ac:picMkLst>
            <pc:docMk/>
            <pc:sldMk cId="2843526613" sldId="291"/>
            <ac:picMk id="12" creationId="{FBC9485B-C379-13C1-4F57-F2B5F848CC6C}"/>
          </ac:picMkLst>
        </pc:picChg>
      </pc:sldChg>
    </pc:docChg>
  </pc:docChgLst>
  <pc:docChgLst>
    <pc:chgData name="Rao, Jia" userId="S::jia.rao@uta.edu::20023150-97fb-4995-8cc2-bf7095f159d8" providerId="AD" clId="Web-{FBEBFAAA-9438-E3B2-A466-B88B9EB932CB}"/>
    <pc:docChg chg="modSld">
      <pc:chgData name="Rao, Jia" userId="S::jia.rao@uta.edu::20023150-97fb-4995-8cc2-bf7095f159d8" providerId="AD" clId="Web-{FBEBFAAA-9438-E3B2-A466-B88B9EB932CB}" dt="2023-09-18T05:43:22.080" v="66" actId="20577"/>
      <pc:docMkLst>
        <pc:docMk/>
      </pc:docMkLst>
      <pc:sldChg chg="modSp">
        <pc:chgData name="Rao, Jia" userId="S::jia.rao@uta.edu::20023150-97fb-4995-8cc2-bf7095f159d8" providerId="AD" clId="Web-{FBEBFAAA-9438-E3B2-A466-B88B9EB932CB}" dt="2023-09-18T05:43:22.080" v="66" actId="20577"/>
        <pc:sldMkLst>
          <pc:docMk/>
          <pc:sldMk cId="2843526613" sldId="291"/>
        </pc:sldMkLst>
        <pc:spChg chg="mod">
          <ac:chgData name="Rao, Jia" userId="S::jia.rao@uta.edu::20023150-97fb-4995-8cc2-bf7095f159d8" providerId="AD" clId="Web-{FBEBFAAA-9438-E3B2-A466-B88B9EB932CB}" dt="2023-09-18T05:28:04.367" v="27" actId="20577"/>
          <ac:spMkLst>
            <pc:docMk/>
            <pc:sldMk cId="2843526613" sldId="291"/>
            <ac:spMk id="2" creationId="{E7F5DA4E-614A-DF24-ABCA-CE76AC6BD29B}"/>
          </ac:spMkLst>
        </pc:spChg>
        <pc:spChg chg="mod">
          <ac:chgData name="Rao, Jia" userId="S::jia.rao@uta.edu::20023150-97fb-4995-8cc2-bf7095f159d8" providerId="AD" clId="Web-{FBEBFAAA-9438-E3B2-A466-B88B9EB932CB}" dt="2023-09-18T05:43:22.080" v="66" actId="20577"/>
          <ac:spMkLst>
            <pc:docMk/>
            <pc:sldMk cId="2843526613" sldId="291"/>
            <ac:spMk id="3" creationId="{310CB4CB-6DC4-A349-DEC7-21B8F54A2E9E}"/>
          </ac:spMkLst>
        </pc:spChg>
      </pc:sldChg>
    </pc:docChg>
  </pc:docChgLst>
  <pc:docChgLst>
    <pc:chgData name="Lu, Hui" userId="S::hui.lu@uta.edu::03f22f0f-0165-4552-9102-db18f9660b68" providerId="AD" clId="Web-{D8549853-7DFD-44FB-BD22-6199860B4DCD}"/>
    <pc:docChg chg="mod addSld modSld modMainMaster setSldSz">
      <pc:chgData name="Lu, Hui" userId="S::hui.lu@uta.edu::03f22f0f-0165-4552-9102-db18f9660b68" providerId="AD" clId="Web-{D8549853-7DFD-44FB-BD22-6199860B4DCD}" dt="2023-09-17T19:56:41.388" v="3986" actId="1076"/>
      <pc:docMkLst>
        <pc:docMk/>
      </pc:docMkLst>
      <pc:sldChg chg="modSp modNotes">
        <pc:chgData name="Lu, Hui" userId="S::hui.lu@uta.edu::03f22f0f-0165-4552-9102-db18f9660b68" providerId="AD" clId="Web-{D8549853-7DFD-44FB-BD22-6199860B4DCD}" dt="2023-09-17T15:08:31.492" v="453"/>
        <pc:sldMkLst>
          <pc:docMk/>
          <pc:sldMk cId="364018401" sldId="256"/>
        </pc:sldMkLst>
        <pc:spChg chg="mod">
          <ac:chgData name="Lu, Hui" userId="S::hui.lu@uta.edu::03f22f0f-0165-4552-9102-db18f9660b68" providerId="AD" clId="Web-{D8549853-7DFD-44FB-BD22-6199860B4DCD}" dt="2023-09-17T14:53:07.400" v="165" actId="14100"/>
          <ac:spMkLst>
            <pc:docMk/>
            <pc:sldMk cId="364018401" sldId="256"/>
            <ac:spMk id="4" creationId="{528A422F-7548-907B-5D90-238355972CC2}"/>
          </ac:spMkLst>
        </pc:spChg>
        <pc:spChg chg="mod">
          <ac:chgData name="Lu, Hui" userId="S::hui.lu@uta.edu::03f22f0f-0165-4552-9102-db18f9660b68" providerId="AD" clId="Web-{D8549853-7DFD-44FB-BD22-6199860B4DCD}" dt="2023-09-17T14:53:02.353" v="162" actId="14100"/>
          <ac:spMkLst>
            <pc:docMk/>
            <pc:sldMk cId="364018401" sldId="256"/>
            <ac:spMk id="5" creationId="{9D908CDE-3758-3D66-9E37-BEBFFDDBFE70}"/>
          </ac:spMkLst>
        </pc:spChg>
        <pc:spChg chg="mod">
          <ac:chgData name="Lu, Hui" userId="S::hui.lu@uta.edu::03f22f0f-0165-4552-9102-db18f9660b68" providerId="AD" clId="Web-{D8549853-7DFD-44FB-BD22-6199860B4DCD}" dt="2023-09-17T14:51:25.131" v="149" actId="1076"/>
          <ac:spMkLst>
            <pc:docMk/>
            <pc:sldMk cId="364018401" sldId="256"/>
            <ac:spMk id="15" creationId="{418577E1-3DDA-6ED6-ADD5-EAA742C1EC93}"/>
          </ac:spMkLst>
        </pc:spChg>
        <pc:spChg chg="mod">
          <ac:chgData name="Lu, Hui" userId="S::hui.lu@uta.edu::03f22f0f-0165-4552-9102-db18f9660b68" providerId="AD" clId="Web-{D8549853-7DFD-44FB-BD22-6199860B4DCD}" dt="2023-09-17T14:51:25.131" v="147" actId="1076"/>
          <ac:spMkLst>
            <pc:docMk/>
            <pc:sldMk cId="364018401" sldId="256"/>
            <ac:spMk id="18" creationId="{595160CB-BB2F-94FF-F608-869B40C3020D}"/>
          </ac:spMkLst>
        </pc:spChg>
        <pc:spChg chg="mod">
          <ac:chgData name="Lu, Hui" userId="S::hui.lu@uta.edu::03f22f0f-0165-4552-9102-db18f9660b68" providerId="AD" clId="Web-{D8549853-7DFD-44FB-BD22-6199860B4DCD}" dt="2023-09-17T14:51:25.131" v="146" actId="1076"/>
          <ac:spMkLst>
            <pc:docMk/>
            <pc:sldMk cId="364018401" sldId="256"/>
            <ac:spMk id="20" creationId="{0F362E82-AB5B-9E29-FB7E-A7693BFF219B}"/>
          </ac:spMkLst>
        </pc:spChg>
        <pc:spChg chg="mod">
          <ac:chgData name="Lu, Hui" userId="S::hui.lu@uta.edu::03f22f0f-0165-4552-9102-db18f9660b68" providerId="AD" clId="Web-{D8549853-7DFD-44FB-BD22-6199860B4DCD}" dt="2023-09-17T14:51:25.131" v="144" actId="1076"/>
          <ac:spMkLst>
            <pc:docMk/>
            <pc:sldMk cId="364018401" sldId="256"/>
            <ac:spMk id="23" creationId="{9F55CE02-C958-AFD2-F070-A86884A6B945}"/>
          </ac:spMkLst>
        </pc:spChg>
        <pc:spChg chg="mod">
          <ac:chgData name="Lu, Hui" userId="S::hui.lu@uta.edu::03f22f0f-0165-4552-9102-db18f9660b68" providerId="AD" clId="Web-{D8549853-7DFD-44FB-BD22-6199860B4DCD}" dt="2023-09-17T14:52:59.462" v="159" actId="1076"/>
          <ac:spMkLst>
            <pc:docMk/>
            <pc:sldMk cId="364018401" sldId="256"/>
            <ac:spMk id="24" creationId="{CB9D8E78-BBF7-7DF5-ECBA-0F038D284862}"/>
          </ac:spMkLst>
        </pc:spChg>
        <pc:picChg chg="mod">
          <ac:chgData name="Lu, Hui" userId="S::hui.lu@uta.edu::03f22f0f-0165-4552-9102-db18f9660b68" providerId="AD" clId="Web-{D8549853-7DFD-44FB-BD22-6199860B4DCD}" dt="2023-09-17T14:51:25.131" v="151" actId="1076"/>
          <ac:picMkLst>
            <pc:docMk/>
            <pc:sldMk cId="364018401" sldId="256"/>
            <ac:picMk id="12" creationId="{FDF4EF1F-97AA-16C3-2531-DAF90C385550}"/>
          </ac:picMkLst>
        </pc:picChg>
        <pc:picChg chg="mod">
          <ac:chgData name="Lu, Hui" userId="S::hui.lu@uta.edu::03f22f0f-0165-4552-9102-db18f9660b68" providerId="AD" clId="Web-{D8549853-7DFD-44FB-BD22-6199860B4DCD}" dt="2023-09-17T14:51:25.131" v="150" actId="1076"/>
          <ac:picMkLst>
            <pc:docMk/>
            <pc:sldMk cId="364018401" sldId="256"/>
            <ac:picMk id="13" creationId="{A0E0B594-F789-C477-20F6-E816C14BCC83}"/>
          </ac:picMkLst>
        </pc:picChg>
        <pc:picChg chg="mod">
          <ac:chgData name="Lu, Hui" userId="S::hui.lu@uta.edu::03f22f0f-0165-4552-9102-db18f9660b68" providerId="AD" clId="Web-{D8549853-7DFD-44FB-BD22-6199860B4DCD}" dt="2023-09-17T14:51:25.131" v="148" actId="1076"/>
          <ac:picMkLst>
            <pc:docMk/>
            <pc:sldMk cId="364018401" sldId="256"/>
            <ac:picMk id="16" creationId="{23BF2EC8-C6EA-A002-B055-B26515F36A9B}"/>
          </ac:picMkLst>
        </pc:picChg>
        <pc:picChg chg="mod">
          <ac:chgData name="Lu, Hui" userId="S::hui.lu@uta.edu::03f22f0f-0165-4552-9102-db18f9660b68" providerId="AD" clId="Web-{D8549853-7DFD-44FB-BD22-6199860B4DCD}" dt="2023-09-17T14:51:25.131" v="145" actId="1076"/>
          <ac:picMkLst>
            <pc:docMk/>
            <pc:sldMk cId="364018401" sldId="256"/>
            <ac:picMk id="21" creationId="{2FE8D4B3-1818-DBB2-1753-A64136E7A760}"/>
          </ac:picMkLst>
        </pc:picChg>
      </pc:sldChg>
      <pc:sldChg chg="addSp delSp modSp modNotes">
        <pc:chgData name="Lu, Hui" userId="S::hui.lu@uta.edu::03f22f0f-0165-4552-9102-db18f9660b68" providerId="AD" clId="Web-{D8549853-7DFD-44FB-BD22-6199860B4DCD}" dt="2023-09-17T18:44:10.198" v="2592" actId="20577"/>
        <pc:sldMkLst>
          <pc:docMk/>
          <pc:sldMk cId="3374838651" sldId="257"/>
        </pc:sldMkLst>
        <pc:spChg chg="add del mod">
          <ac:chgData name="Lu, Hui" userId="S::hui.lu@uta.edu::03f22f0f-0165-4552-9102-db18f9660b68" providerId="AD" clId="Web-{D8549853-7DFD-44FB-BD22-6199860B4DCD}" dt="2023-09-17T16:21:27.987" v="617"/>
          <ac:spMkLst>
            <pc:docMk/>
            <pc:sldMk cId="3374838651" sldId="257"/>
            <ac:spMk id="2" creationId="{B319AC1A-432F-6790-1365-6BB0EC6BFB45}"/>
          </ac:spMkLst>
        </pc:spChg>
        <pc:spChg chg="add del mod">
          <ac:chgData name="Lu, Hui" userId="S::hui.lu@uta.edu::03f22f0f-0165-4552-9102-db18f9660b68" providerId="AD" clId="Web-{D8549853-7DFD-44FB-BD22-6199860B4DCD}" dt="2023-09-17T16:21:27.065" v="616"/>
          <ac:spMkLst>
            <pc:docMk/>
            <pc:sldMk cId="3374838651" sldId="257"/>
            <ac:spMk id="3" creationId="{59AC0FCB-3B37-DF1D-8A4C-A02437FAA420}"/>
          </ac:spMkLst>
        </pc:spChg>
        <pc:spChg chg="add del mod">
          <ac:chgData name="Lu, Hui" userId="S::hui.lu@uta.edu::03f22f0f-0165-4552-9102-db18f9660b68" providerId="AD" clId="Web-{D8549853-7DFD-44FB-BD22-6199860B4DCD}" dt="2023-09-17T16:22:36.583" v="618"/>
          <ac:spMkLst>
            <pc:docMk/>
            <pc:sldMk cId="3374838651" sldId="257"/>
            <ac:spMk id="4" creationId="{53B741E2-99E4-3FC4-6684-C486A9661C38}"/>
          </ac:spMkLst>
        </pc:spChg>
        <pc:spChg chg="add mod">
          <ac:chgData name="Lu, Hui" userId="S::hui.lu@uta.edu::03f22f0f-0165-4552-9102-db18f9660b68" providerId="AD" clId="Web-{D8549853-7DFD-44FB-BD22-6199860B4DCD}" dt="2023-09-17T18:44:10.198" v="2592" actId="20577"/>
          <ac:spMkLst>
            <pc:docMk/>
            <pc:sldMk cId="3374838651" sldId="257"/>
            <ac:spMk id="4" creationId="{6510D552-14DD-0CE3-4205-7B04E0A47E5E}"/>
          </ac:spMkLst>
        </pc:spChg>
        <pc:spChg chg="mod">
          <ac:chgData name="Lu, Hui" userId="S::hui.lu@uta.edu::03f22f0f-0165-4552-9102-db18f9660b68" providerId="AD" clId="Web-{D8549853-7DFD-44FB-BD22-6199860B4DCD}" dt="2023-09-17T15:54:02.297" v="523" actId="20577"/>
          <ac:spMkLst>
            <pc:docMk/>
            <pc:sldMk cId="3374838651" sldId="257"/>
            <ac:spMk id="5" creationId="{34F52F1A-BD45-4BB0-D710-A26438F7413C}"/>
          </ac:spMkLst>
        </pc:spChg>
        <pc:spChg chg="add del mod">
          <ac:chgData name="Lu, Hui" userId="S::hui.lu@uta.edu::03f22f0f-0165-4552-9102-db18f9660b68" providerId="AD" clId="Web-{D8549853-7DFD-44FB-BD22-6199860B4DCD}" dt="2023-09-17T16:20:27.375" v="613"/>
          <ac:spMkLst>
            <pc:docMk/>
            <pc:sldMk cId="3374838651" sldId="257"/>
            <ac:spMk id="6" creationId="{ED04B3E4-64C0-C21B-8D17-C3EE60C13955}"/>
          </ac:spMkLst>
        </pc:spChg>
        <pc:spChg chg="add del mod">
          <ac:chgData name="Lu, Hui" userId="S::hui.lu@uta.edu::03f22f0f-0165-4552-9102-db18f9660b68" providerId="AD" clId="Web-{D8549853-7DFD-44FB-BD22-6199860B4DCD}" dt="2023-09-17T16:23:00.475" v="623"/>
          <ac:spMkLst>
            <pc:docMk/>
            <pc:sldMk cId="3374838651" sldId="257"/>
            <ac:spMk id="7" creationId="{73BFC371-909F-D2E1-C6AF-D4A90EEB49F5}"/>
          </ac:spMkLst>
        </pc:spChg>
        <pc:spChg chg="add del mod">
          <ac:chgData name="Lu, Hui" userId="S::hui.lu@uta.edu::03f22f0f-0165-4552-9102-db18f9660b68" providerId="AD" clId="Web-{D8549853-7DFD-44FB-BD22-6199860B4DCD}" dt="2023-09-17T16:30:05.054" v="671"/>
          <ac:spMkLst>
            <pc:docMk/>
            <pc:sldMk cId="3374838651" sldId="257"/>
            <ac:spMk id="9" creationId="{8058E6F5-FDB0-D07C-31AC-482FE549577D}"/>
          </ac:spMkLst>
        </pc:spChg>
        <pc:spChg chg="add mod">
          <ac:chgData name="Lu, Hui" userId="S::hui.lu@uta.edu::03f22f0f-0165-4552-9102-db18f9660b68" providerId="AD" clId="Web-{D8549853-7DFD-44FB-BD22-6199860B4DCD}" dt="2023-09-17T17:45:24.440" v="1157" actId="1076"/>
          <ac:spMkLst>
            <pc:docMk/>
            <pc:sldMk cId="3374838651" sldId="257"/>
            <ac:spMk id="10" creationId="{8DB890E5-9137-8BF1-236E-27B6A7DCB95B}"/>
          </ac:spMkLst>
        </pc:spChg>
        <pc:spChg chg="add del mod">
          <ac:chgData name="Lu, Hui" userId="S::hui.lu@uta.edu::03f22f0f-0165-4552-9102-db18f9660b68" providerId="AD" clId="Web-{D8549853-7DFD-44FB-BD22-6199860B4DCD}" dt="2023-09-17T16:30:14.820" v="675"/>
          <ac:spMkLst>
            <pc:docMk/>
            <pc:sldMk cId="3374838651" sldId="257"/>
            <ac:spMk id="11" creationId="{26B0D3D6-5783-AC2C-EA71-FE033FE5D022}"/>
          </ac:spMkLst>
        </pc:spChg>
        <pc:spChg chg="add mod">
          <ac:chgData name="Lu, Hui" userId="S::hui.lu@uta.edu::03f22f0f-0165-4552-9102-db18f9660b68" providerId="AD" clId="Web-{D8549853-7DFD-44FB-BD22-6199860B4DCD}" dt="2023-09-17T17:45:24.455" v="1158" actId="1076"/>
          <ac:spMkLst>
            <pc:docMk/>
            <pc:sldMk cId="3374838651" sldId="257"/>
            <ac:spMk id="12" creationId="{BA26A511-BCA7-ACF4-7087-F94511C9ADCD}"/>
          </ac:spMkLst>
        </pc:spChg>
        <pc:spChg chg="add mod">
          <ac:chgData name="Lu, Hui" userId="S::hui.lu@uta.edu::03f22f0f-0165-4552-9102-db18f9660b68" providerId="AD" clId="Web-{D8549853-7DFD-44FB-BD22-6199860B4DCD}" dt="2023-09-17T17:45:24.471" v="1159" actId="1076"/>
          <ac:spMkLst>
            <pc:docMk/>
            <pc:sldMk cId="3374838651" sldId="257"/>
            <ac:spMk id="13" creationId="{7186F0F6-C2A9-BC15-BA81-AF01092C899D}"/>
          </ac:spMkLst>
        </pc:spChg>
        <pc:spChg chg="add mod">
          <ac:chgData name="Lu, Hui" userId="S::hui.lu@uta.edu::03f22f0f-0165-4552-9102-db18f9660b68" providerId="AD" clId="Web-{D8549853-7DFD-44FB-BD22-6199860B4DCD}" dt="2023-09-17T17:45:24.471" v="1160" actId="1076"/>
          <ac:spMkLst>
            <pc:docMk/>
            <pc:sldMk cId="3374838651" sldId="257"/>
            <ac:spMk id="14" creationId="{5555CFE7-3C6D-DC9F-240F-45D0EE43ECE2}"/>
          </ac:spMkLst>
        </pc:spChg>
        <pc:spChg chg="add mod">
          <ac:chgData name="Lu, Hui" userId="S::hui.lu@uta.edu::03f22f0f-0165-4552-9102-db18f9660b68" providerId="AD" clId="Web-{D8549853-7DFD-44FB-BD22-6199860B4DCD}" dt="2023-09-17T17:45:24.487" v="1161" actId="1076"/>
          <ac:spMkLst>
            <pc:docMk/>
            <pc:sldMk cId="3374838651" sldId="257"/>
            <ac:spMk id="15" creationId="{63D498C7-777E-0C68-ADCC-8A0DC06BE1AE}"/>
          </ac:spMkLst>
        </pc:spChg>
        <pc:spChg chg="add mod">
          <ac:chgData name="Lu, Hui" userId="S::hui.lu@uta.edu::03f22f0f-0165-4552-9102-db18f9660b68" providerId="AD" clId="Web-{D8549853-7DFD-44FB-BD22-6199860B4DCD}" dt="2023-09-17T17:45:24.502" v="1163" actId="1076"/>
          <ac:spMkLst>
            <pc:docMk/>
            <pc:sldMk cId="3374838651" sldId="257"/>
            <ac:spMk id="20" creationId="{CC111ABA-27A0-457F-98D1-7FA97AF09D59}"/>
          </ac:spMkLst>
        </pc:spChg>
        <pc:spChg chg="add mod">
          <ac:chgData name="Lu, Hui" userId="S::hui.lu@uta.edu::03f22f0f-0165-4552-9102-db18f9660b68" providerId="AD" clId="Web-{D8549853-7DFD-44FB-BD22-6199860B4DCD}" dt="2023-09-17T17:45:24.518" v="1165" actId="1076"/>
          <ac:spMkLst>
            <pc:docMk/>
            <pc:sldMk cId="3374838651" sldId="257"/>
            <ac:spMk id="22" creationId="{948CAF3F-C7A0-0402-634A-B3E38099289F}"/>
          </ac:spMkLst>
        </pc:spChg>
        <pc:spChg chg="add mod">
          <ac:chgData name="Lu, Hui" userId="S::hui.lu@uta.edu::03f22f0f-0165-4552-9102-db18f9660b68" providerId="AD" clId="Web-{D8549853-7DFD-44FB-BD22-6199860B4DCD}" dt="2023-09-17T17:45:24.534" v="1166" actId="1076"/>
          <ac:spMkLst>
            <pc:docMk/>
            <pc:sldMk cId="3374838651" sldId="257"/>
            <ac:spMk id="23" creationId="{8E4FC8F0-6F11-F316-1E94-3AA97BBF25A1}"/>
          </ac:spMkLst>
        </pc:spChg>
        <pc:spChg chg="add mod">
          <ac:chgData name="Lu, Hui" userId="S::hui.lu@uta.edu::03f22f0f-0165-4552-9102-db18f9660b68" providerId="AD" clId="Web-{D8549853-7DFD-44FB-BD22-6199860B4DCD}" dt="2023-09-17T17:45:24.549" v="1168" actId="1076"/>
          <ac:spMkLst>
            <pc:docMk/>
            <pc:sldMk cId="3374838651" sldId="257"/>
            <ac:spMk id="26" creationId="{D852117D-E1A3-180F-88DB-374A50F71A37}"/>
          </ac:spMkLst>
        </pc:spChg>
        <pc:spChg chg="mod">
          <ac:chgData name="Lu, Hui" userId="S::hui.lu@uta.edu::03f22f0f-0165-4552-9102-db18f9660b68" providerId="AD" clId="Web-{D8549853-7DFD-44FB-BD22-6199860B4DCD}" dt="2023-09-17T18:44:02.104" v="2589" actId="1076"/>
          <ac:spMkLst>
            <pc:docMk/>
            <pc:sldMk cId="3374838651" sldId="257"/>
            <ac:spMk id="29" creationId="{BEF57E03-1985-208B-AA56-D9CDAA971315}"/>
          </ac:spMkLst>
        </pc:spChg>
        <pc:spChg chg="mod">
          <ac:chgData name="Lu, Hui" userId="S::hui.lu@uta.edu::03f22f0f-0165-4552-9102-db18f9660b68" providerId="AD" clId="Web-{D8549853-7DFD-44FB-BD22-6199860B4DCD}" dt="2023-09-17T18:43:57.916" v="2588" actId="1076"/>
          <ac:spMkLst>
            <pc:docMk/>
            <pc:sldMk cId="3374838651" sldId="257"/>
            <ac:spMk id="33" creationId="{E87A3088-A067-7D3D-F257-91469B1712D1}"/>
          </ac:spMkLst>
        </pc:spChg>
        <pc:spChg chg="mod">
          <ac:chgData name="Lu, Hui" userId="S::hui.lu@uta.edu::03f22f0f-0165-4552-9102-db18f9660b68" providerId="AD" clId="Web-{D8549853-7DFD-44FB-BD22-6199860B4DCD}" dt="2023-09-17T18:38:35.668" v="2300" actId="1076"/>
          <ac:spMkLst>
            <pc:docMk/>
            <pc:sldMk cId="3374838651" sldId="257"/>
            <ac:spMk id="35" creationId="{23B16268-4F03-4FCB-FF28-12A6E381B9EC}"/>
          </ac:spMkLst>
        </pc:spChg>
        <pc:picChg chg="add mod">
          <ac:chgData name="Lu, Hui" userId="S::hui.lu@uta.edu::03f22f0f-0165-4552-9102-db18f9660b68" providerId="AD" clId="Web-{D8549853-7DFD-44FB-BD22-6199860B4DCD}" dt="2023-09-17T17:45:24.565" v="1169" actId="1076"/>
          <ac:picMkLst>
            <pc:docMk/>
            <pc:sldMk cId="3374838651" sldId="257"/>
            <ac:picMk id="2" creationId="{5C368C1D-B058-00B8-7501-1159057FDB30}"/>
          </ac:picMkLst>
        </pc:picChg>
        <pc:picChg chg="add mod">
          <ac:chgData name="Lu, Hui" userId="S::hui.lu@uta.edu::03f22f0f-0165-4552-9102-db18f9660b68" providerId="AD" clId="Web-{D8549853-7DFD-44FB-BD22-6199860B4DCD}" dt="2023-09-17T17:45:16.674" v="1143" actId="1076"/>
          <ac:picMkLst>
            <pc:docMk/>
            <pc:sldMk cId="3374838651" sldId="257"/>
            <ac:picMk id="3" creationId="{DFBB5A61-5C85-DADA-5C8C-B8F5C90A0816}"/>
          </ac:picMkLst>
        </pc:picChg>
        <pc:picChg chg="add del mod">
          <ac:chgData name="Lu, Hui" userId="S::hui.lu@uta.edu::03f22f0f-0165-4552-9102-db18f9660b68" providerId="AD" clId="Web-{D8549853-7DFD-44FB-BD22-6199860B4DCD}" dt="2023-09-17T17:42:42.902" v="1139"/>
          <ac:picMkLst>
            <pc:docMk/>
            <pc:sldMk cId="3374838651" sldId="257"/>
            <ac:picMk id="8" creationId="{FFF796D7-5793-4FE2-6305-E68EBA463359}"/>
          </ac:picMkLst>
        </pc:picChg>
        <pc:picChg chg="add del mod">
          <ac:chgData name="Lu, Hui" userId="S::hui.lu@uta.edu::03f22f0f-0165-4552-9102-db18f9660b68" providerId="AD" clId="Web-{D8549853-7DFD-44FB-BD22-6199860B4DCD}" dt="2023-09-17T16:34:51.519" v="708"/>
          <ac:picMkLst>
            <pc:docMk/>
            <pc:sldMk cId="3374838651" sldId="257"/>
            <ac:picMk id="16" creationId="{3BF7CAFD-F478-64B3-380F-A486ECED5EE9}"/>
          </ac:picMkLst>
        </pc:picChg>
        <pc:picChg chg="add del mod">
          <ac:chgData name="Lu, Hui" userId="S::hui.lu@uta.edu::03f22f0f-0165-4552-9102-db18f9660b68" providerId="AD" clId="Web-{D8549853-7DFD-44FB-BD22-6199860B4DCD}" dt="2023-09-17T16:35:28.192" v="710"/>
          <ac:picMkLst>
            <pc:docMk/>
            <pc:sldMk cId="3374838651" sldId="257"/>
            <ac:picMk id="17" creationId="{FC842FEF-3184-CF84-1BFC-365186FE3050}"/>
          </ac:picMkLst>
        </pc:picChg>
        <pc:picChg chg="add del mod">
          <ac:chgData name="Lu, Hui" userId="S::hui.lu@uta.edu::03f22f0f-0165-4552-9102-db18f9660b68" providerId="AD" clId="Web-{D8549853-7DFD-44FB-BD22-6199860B4DCD}" dt="2023-09-17T16:35:50.099" v="713"/>
          <ac:picMkLst>
            <pc:docMk/>
            <pc:sldMk cId="3374838651" sldId="257"/>
            <ac:picMk id="18" creationId="{F0CC38EA-3C0C-960B-CB63-2FCB6E580042}"/>
          </ac:picMkLst>
        </pc:picChg>
        <pc:picChg chg="add mod">
          <ac:chgData name="Lu, Hui" userId="S::hui.lu@uta.edu::03f22f0f-0165-4552-9102-db18f9660b68" providerId="AD" clId="Web-{D8549853-7DFD-44FB-BD22-6199860B4DCD}" dt="2023-09-17T17:45:24.502" v="1162" actId="1076"/>
          <ac:picMkLst>
            <pc:docMk/>
            <pc:sldMk cId="3374838651" sldId="257"/>
            <ac:picMk id="19" creationId="{42012A7E-C3F4-D0E9-3575-1BF8A6D9560B}"/>
          </ac:picMkLst>
        </pc:picChg>
        <pc:picChg chg="add mod">
          <ac:chgData name="Lu, Hui" userId="S::hui.lu@uta.edu::03f22f0f-0165-4552-9102-db18f9660b68" providerId="AD" clId="Web-{D8549853-7DFD-44FB-BD22-6199860B4DCD}" dt="2023-09-17T17:45:24.518" v="1164" actId="1076"/>
          <ac:picMkLst>
            <pc:docMk/>
            <pc:sldMk cId="3374838651" sldId="257"/>
            <ac:picMk id="21" creationId="{D2C7BCCC-9612-20BA-1605-6FBC9AE43942}"/>
          </ac:picMkLst>
        </pc:picChg>
        <pc:picChg chg="add del mod">
          <ac:chgData name="Lu, Hui" userId="S::hui.lu@uta.edu::03f22f0f-0165-4552-9102-db18f9660b68" providerId="AD" clId="Web-{D8549853-7DFD-44FB-BD22-6199860B4DCD}" dt="2023-09-17T16:58:31.528" v="793"/>
          <ac:picMkLst>
            <pc:docMk/>
            <pc:sldMk cId="3374838651" sldId="257"/>
            <ac:picMk id="24" creationId="{51A81152-E6B3-4185-5114-C06B16E1CFE1}"/>
          </ac:picMkLst>
        </pc:picChg>
        <pc:picChg chg="add mod">
          <ac:chgData name="Lu, Hui" userId="S::hui.lu@uta.edu::03f22f0f-0165-4552-9102-db18f9660b68" providerId="AD" clId="Web-{D8549853-7DFD-44FB-BD22-6199860B4DCD}" dt="2023-09-17T17:45:24.549" v="1167" actId="1076"/>
          <ac:picMkLst>
            <pc:docMk/>
            <pc:sldMk cId="3374838651" sldId="257"/>
            <ac:picMk id="25" creationId="{09F81262-3A45-2D60-2E2B-179A80D567CF}"/>
          </ac:picMkLst>
        </pc:picChg>
        <pc:picChg chg="add del mod">
          <ac:chgData name="Lu, Hui" userId="S::hui.lu@uta.edu::03f22f0f-0165-4552-9102-db18f9660b68" providerId="AD" clId="Web-{D8549853-7DFD-44FB-BD22-6199860B4DCD}" dt="2023-09-17T17:01:56.927" v="822"/>
          <ac:picMkLst>
            <pc:docMk/>
            <pc:sldMk cId="3374838651" sldId="257"/>
            <ac:picMk id="27" creationId="{21C2E5FF-742D-EEF6-2C67-98180173AE91}"/>
          </ac:picMkLst>
        </pc:picChg>
        <pc:picChg chg="add del mod">
          <ac:chgData name="Lu, Hui" userId="S::hui.lu@uta.edu::03f22f0f-0165-4552-9102-db18f9660b68" providerId="AD" clId="Web-{D8549853-7DFD-44FB-BD22-6199860B4DCD}" dt="2023-09-17T17:23:57.738" v="827"/>
          <ac:picMkLst>
            <pc:docMk/>
            <pc:sldMk cId="3374838651" sldId="257"/>
            <ac:picMk id="28" creationId="{81E25EB5-D8BD-44F0-5EC3-7F1CC915C114}"/>
          </ac:picMkLst>
        </pc:picChg>
      </pc:sldChg>
      <pc:sldChg chg="modSp">
        <pc:chgData name="Lu, Hui" userId="S::hui.lu@uta.edu::03f22f0f-0165-4552-9102-db18f9660b68" providerId="AD" clId="Web-{D8549853-7DFD-44FB-BD22-6199860B4DCD}" dt="2023-09-17T14:50:01.488" v="125"/>
        <pc:sldMkLst>
          <pc:docMk/>
          <pc:sldMk cId="3870001881" sldId="260"/>
        </pc:sldMkLst>
        <pc:spChg chg="mod">
          <ac:chgData name="Lu, Hui" userId="S::hui.lu@uta.edu::03f22f0f-0165-4552-9102-db18f9660b68" providerId="AD" clId="Web-{D8549853-7DFD-44FB-BD22-6199860B4DCD}" dt="2023-09-17T14:50:01.488" v="125"/>
          <ac:spMkLst>
            <pc:docMk/>
            <pc:sldMk cId="3870001881" sldId="260"/>
            <ac:spMk id="2" creationId="{C2618870-723F-9EEB-EA59-2793D616EC41}"/>
          </ac:spMkLst>
        </pc:spChg>
        <pc:spChg chg="mod">
          <ac:chgData name="Lu, Hui" userId="S::hui.lu@uta.edu::03f22f0f-0165-4552-9102-db18f9660b68" providerId="AD" clId="Web-{D8549853-7DFD-44FB-BD22-6199860B4DCD}" dt="2023-09-17T14:50:01.488" v="125"/>
          <ac:spMkLst>
            <pc:docMk/>
            <pc:sldMk cId="3870001881" sldId="260"/>
            <ac:spMk id="3" creationId="{62F706A0-9405-E92E-1FAA-ABF3D539071C}"/>
          </ac:spMkLst>
        </pc:spChg>
        <pc:spChg chg="mod">
          <ac:chgData name="Lu, Hui" userId="S::hui.lu@uta.edu::03f22f0f-0165-4552-9102-db18f9660b68" providerId="AD" clId="Web-{D8549853-7DFD-44FB-BD22-6199860B4DCD}" dt="2023-09-17T14:50:01.488" v="125"/>
          <ac:spMkLst>
            <pc:docMk/>
            <pc:sldMk cId="3870001881" sldId="260"/>
            <ac:spMk id="34" creationId="{0996F851-ECAF-EBDA-F2F9-1C5AA7B7B3BD}"/>
          </ac:spMkLst>
        </pc:spChg>
        <pc:spChg chg="mod">
          <ac:chgData name="Lu, Hui" userId="S::hui.lu@uta.edu::03f22f0f-0165-4552-9102-db18f9660b68" providerId="AD" clId="Web-{D8549853-7DFD-44FB-BD22-6199860B4DCD}" dt="2023-09-17T14:50:01.488" v="125"/>
          <ac:spMkLst>
            <pc:docMk/>
            <pc:sldMk cId="3870001881" sldId="260"/>
            <ac:spMk id="36" creationId="{7B374F12-1B4B-0E85-20E9-5DBA7461FE69}"/>
          </ac:spMkLst>
        </pc:spChg>
        <pc:spChg chg="mod">
          <ac:chgData name="Lu, Hui" userId="S::hui.lu@uta.edu::03f22f0f-0165-4552-9102-db18f9660b68" providerId="AD" clId="Web-{D8549853-7DFD-44FB-BD22-6199860B4DCD}" dt="2023-09-17T14:50:01.488" v="125"/>
          <ac:spMkLst>
            <pc:docMk/>
            <pc:sldMk cId="3870001881" sldId="260"/>
            <ac:spMk id="38" creationId="{C2C10907-C1AC-2A13-46A1-01420F766344}"/>
          </ac:spMkLst>
        </pc:spChg>
        <pc:picChg chg="mod">
          <ac:chgData name="Lu, Hui" userId="S::hui.lu@uta.edu::03f22f0f-0165-4552-9102-db18f9660b68" providerId="AD" clId="Web-{D8549853-7DFD-44FB-BD22-6199860B4DCD}" dt="2023-09-17T14:50:01.488" v="125"/>
          <ac:picMkLst>
            <pc:docMk/>
            <pc:sldMk cId="3870001881" sldId="260"/>
            <ac:picMk id="33" creationId="{9E0498B8-C124-6CA6-B790-2FD985900AB9}"/>
          </ac:picMkLst>
        </pc:picChg>
      </pc:sldChg>
      <pc:sldChg chg="addSp delSp modSp modNotes">
        <pc:chgData name="Lu, Hui" userId="S::hui.lu@uta.edu::03f22f0f-0165-4552-9102-db18f9660b68" providerId="AD" clId="Web-{D8549853-7DFD-44FB-BD22-6199860B4DCD}" dt="2023-09-17T18:42:12.521" v="2583"/>
        <pc:sldMkLst>
          <pc:docMk/>
          <pc:sldMk cId="3408329913" sldId="261"/>
        </pc:sldMkLst>
        <pc:spChg chg="mod">
          <ac:chgData name="Lu, Hui" userId="S::hui.lu@uta.edu::03f22f0f-0165-4552-9102-db18f9660b68" providerId="AD" clId="Web-{D8549853-7DFD-44FB-BD22-6199860B4DCD}" dt="2023-09-17T14:50:01.488" v="125"/>
          <ac:spMkLst>
            <pc:docMk/>
            <pc:sldMk cId="3408329913" sldId="261"/>
            <ac:spMk id="2" creationId="{20F20779-DCC0-1531-2234-9D81B0BB4B84}"/>
          </ac:spMkLst>
        </pc:spChg>
        <pc:spChg chg="mod">
          <ac:chgData name="Lu, Hui" userId="S::hui.lu@uta.edu::03f22f0f-0165-4552-9102-db18f9660b68" providerId="AD" clId="Web-{D8549853-7DFD-44FB-BD22-6199860B4DCD}" dt="2023-09-17T18:28:11.095" v="1987" actId="20577"/>
          <ac:spMkLst>
            <pc:docMk/>
            <pc:sldMk cId="3408329913" sldId="261"/>
            <ac:spMk id="3" creationId="{A6801ACA-F7D7-5B1F-8A8D-864A98C1B2E0}"/>
          </ac:spMkLst>
        </pc:spChg>
        <pc:spChg chg="mod">
          <ac:chgData name="Lu, Hui" userId="S::hui.lu@uta.edu::03f22f0f-0165-4552-9102-db18f9660b68" providerId="AD" clId="Web-{D8549853-7DFD-44FB-BD22-6199860B4DCD}" dt="2023-09-17T18:37:23.368" v="2290" actId="1076"/>
          <ac:spMkLst>
            <pc:docMk/>
            <pc:sldMk cId="3408329913" sldId="261"/>
            <ac:spMk id="4" creationId="{8E6D03FA-2021-56DE-8580-376B0391E73B}"/>
          </ac:spMkLst>
        </pc:spChg>
        <pc:spChg chg="mod">
          <ac:chgData name="Lu, Hui" userId="S::hui.lu@uta.edu::03f22f0f-0165-4552-9102-db18f9660b68" providerId="AD" clId="Web-{D8549853-7DFD-44FB-BD22-6199860B4DCD}" dt="2023-09-17T18:26:36.060" v="1948" actId="1076"/>
          <ac:spMkLst>
            <pc:docMk/>
            <pc:sldMk cId="3408329913" sldId="261"/>
            <ac:spMk id="5" creationId="{6253D64A-2AE9-F9C2-B584-DF37C2EDE677}"/>
          </ac:spMkLst>
        </pc:spChg>
        <pc:spChg chg="mod">
          <ac:chgData name="Lu, Hui" userId="S::hui.lu@uta.edu::03f22f0f-0165-4552-9102-db18f9660b68" providerId="AD" clId="Web-{D8549853-7DFD-44FB-BD22-6199860B4DCD}" dt="2023-09-17T18:21:11.015" v="1895" actId="1076"/>
          <ac:spMkLst>
            <pc:docMk/>
            <pc:sldMk cId="3408329913" sldId="261"/>
            <ac:spMk id="6" creationId="{BBDEE369-5C01-48FF-5DCD-862033461519}"/>
          </ac:spMkLst>
        </pc:spChg>
        <pc:spChg chg="mod">
          <ac:chgData name="Lu, Hui" userId="S::hui.lu@uta.edu::03f22f0f-0165-4552-9102-db18f9660b68" providerId="AD" clId="Web-{D8549853-7DFD-44FB-BD22-6199860B4DCD}" dt="2023-09-17T18:31:07.258" v="2009"/>
          <ac:spMkLst>
            <pc:docMk/>
            <pc:sldMk cId="3408329913" sldId="261"/>
            <ac:spMk id="7" creationId="{F1665448-C4BB-2E76-019A-974CA360337A}"/>
          </ac:spMkLst>
        </pc:spChg>
        <pc:spChg chg="mod">
          <ac:chgData name="Lu, Hui" userId="S::hui.lu@uta.edu::03f22f0f-0165-4552-9102-db18f9660b68" providerId="AD" clId="Web-{D8549853-7DFD-44FB-BD22-6199860B4DCD}" dt="2023-09-17T18:26:36.075" v="1949" actId="1076"/>
          <ac:spMkLst>
            <pc:docMk/>
            <pc:sldMk cId="3408329913" sldId="261"/>
            <ac:spMk id="8" creationId="{99DC6C90-0ACB-A756-C273-8F226B667EE9}"/>
          </ac:spMkLst>
        </pc:spChg>
        <pc:spChg chg="mod">
          <ac:chgData name="Lu, Hui" userId="S::hui.lu@uta.edu::03f22f0f-0165-4552-9102-db18f9660b68" providerId="AD" clId="Web-{D8549853-7DFD-44FB-BD22-6199860B4DCD}" dt="2023-09-17T18:26:36.044" v="1947" actId="1076"/>
          <ac:spMkLst>
            <pc:docMk/>
            <pc:sldMk cId="3408329913" sldId="261"/>
            <ac:spMk id="9" creationId="{4BBE5EA6-D211-BEE4-0E48-AACD949247BB}"/>
          </ac:spMkLst>
        </pc:spChg>
        <pc:spChg chg="mod topLvl">
          <ac:chgData name="Lu, Hui" userId="S::hui.lu@uta.edu::03f22f0f-0165-4552-9102-db18f9660b68" providerId="AD" clId="Web-{D8549853-7DFD-44FB-BD22-6199860B4DCD}" dt="2023-09-17T18:36:02.006" v="2247" actId="1076"/>
          <ac:spMkLst>
            <pc:docMk/>
            <pc:sldMk cId="3408329913" sldId="261"/>
            <ac:spMk id="10" creationId="{A536883F-CAB8-D164-FDDB-81B3F8650D50}"/>
          </ac:spMkLst>
        </pc:spChg>
        <pc:spChg chg="mod">
          <ac:chgData name="Lu, Hui" userId="S::hui.lu@uta.edu::03f22f0f-0165-4552-9102-db18f9660b68" providerId="AD" clId="Web-{D8549853-7DFD-44FB-BD22-6199860B4DCD}" dt="2023-09-17T18:37:23.275" v="2284" actId="1076"/>
          <ac:spMkLst>
            <pc:docMk/>
            <pc:sldMk cId="3408329913" sldId="261"/>
            <ac:spMk id="11" creationId="{0D65B74D-64D5-B691-D64A-0B5E33B57D59}"/>
          </ac:spMkLst>
        </pc:spChg>
        <pc:spChg chg="mod">
          <ac:chgData name="Lu, Hui" userId="S::hui.lu@uta.edu::03f22f0f-0165-4552-9102-db18f9660b68" providerId="AD" clId="Web-{D8549853-7DFD-44FB-BD22-6199860B4DCD}" dt="2023-09-17T18:37:23.290" v="2285" actId="1076"/>
          <ac:spMkLst>
            <pc:docMk/>
            <pc:sldMk cId="3408329913" sldId="261"/>
            <ac:spMk id="12" creationId="{A59CE8F0-90C8-16BB-F183-10A326771666}"/>
          </ac:spMkLst>
        </pc:spChg>
        <pc:spChg chg="mod topLvl">
          <ac:chgData name="Lu, Hui" userId="S::hui.lu@uta.edu::03f22f0f-0165-4552-9102-db18f9660b68" providerId="AD" clId="Web-{D8549853-7DFD-44FB-BD22-6199860B4DCD}" dt="2023-09-17T18:35:58.724" v="2246" actId="1076"/>
          <ac:spMkLst>
            <pc:docMk/>
            <pc:sldMk cId="3408329913" sldId="261"/>
            <ac:spMk id="13" creationId="{975687D6-D738-227B-F97E-D063CC32AE69}"/>
          </ac:spMkLst>
        </pc:spChg>
        <pc:spChg chg="mod">
          <ac:chgData name="Lu, Hui" userId="S::hui.lu@uta.edu::03f22f0f-0165-4552-9102-db18f9660b68" providerId="AD" clId="Web-{D8549853-7DFD-44FB-BD22-6199860B4DCD}" dt="2023-09-17T18:37:23.337" v="2288" actId="1076"/>
          <ac:spMkLst>
            <pc:docMk/>
            <pc:sldMk cId="3408329913" sldId="261"/>
            <ac:spMk id="14" creationId="{7D7D5CC7-0643-845C-E0B1-10C4C8C805B3}"/>
          </ac:spMkLst>
        </pc:spChg>
        <pc:spChg chg="mod">
          <ac:chgData name="Lu, Hui" userId="S::hui.lu@uta.edu::03f22f0f-0165-4552-9102-db18f9660b68" providerId="AD" clId="Web-{D8549853-7DFD-44FB-BD22-6199860B4DCD}" dt="2023-09-17T18:37:23.384" v="2291" actId="1076"/>
          <ac:spMkLst>
            <pc:docMk/>
            <pc:sldMk cId="3408329913" sldId="261"/>
            <ac:spMk id="15" creationId="{C21470CE-0A9D-191A-057F-5F41ED8539FE}"/>
          </ac:spMkLst>
        </pc:spChg>
        <pc:spChg chg="mod">
          <ac:chgData name="Lu, Hui" userId="S::hui.lu@uta.edu::03f22f0f-0165-4552-9102-db18f9660b68" providerId="AD" clId="Web-{D8549853-7DFD-44FB-BD22-6199860B4DCD}" dt="2023-09-17T18:30:35.835" v="2007" actId="1076"/>
          <ac:spMkLst>
            <pc:docMk/>
            <pc:sldMk cId="3408329913" sldId="261"/>
            <ac:spMk id="16" creationId="{8C1EE011-33EC-F020-8D5E-28FDAA74639C}"/>
          </ac:spMkLst>
        </pc:spChg>
        <pc:spChg chg="mod topLvl">
          <ac:chgData name="Lu, Hui" userId="S::hui.lu@uta.edu::03f22f0f-0165-4552-9102-db18f9660b68" providerId="AD" clId="Web-{D8549853-7DFD-44FB-BD22-6199860B4DCD}" dt="2023-09-17T18:36:18.834" v="2248" actId="1076"/>
          <ac:spMkLst>
            <pc:docMk/>
            <pc:sldMk cId="3408329913" sldId="261"/>
            <ac:spMk id="17" creationId="{0956BF58-3ED8-7C55-D58A-B7ADC537D02A}"/>
          </ac:spMkLst>
        </pc:spChg>
        <pc:spChg chg="mod">
          <ac:chgData name="Lu, Hui" userId="S::hui.lu@uta.edu::03f22f0f-0165-4552-9102-db18f9660b68" providerId="AD" clId="Web-{D8549853-7DFD-44FB-BD22-6199860B4DCD}" dt="2023-09-17T18:37:23.400" v="2292" actId="1076"/>
          <ac:spMkLst>
            <pc:docMk/>
            <pc:sldMk cId="3408329913" sldId="261"/>
            <ac:spMk id="18" creationId="{444446A5-05A1-9D52-700E-E373EE829FF7}"/>
          </ac:spMkLst>
        </pc:spChg>
        <pc:spChg chg="mod topLvl">
          <ac:chgData name="Lu, Hui" userId="S::hui.lu@uta.edu::03f22f0f-0165-4552-9102-db18f9660b68" providerId="AD" clId="Web-{D8549853-7DFD-44FB-BD22-6199860B4DCD}" dt="2023-09-17T18:35:12.347" v="2238" actId="14100"/>
          <ac:spMkLst>
            <pc:docMk/>
            <pc:sldMk cId="3408329913" sldId="261"/>
            <ac:spMk id="19" creationId="{187BC2FD-0692-7945-F232-D674E626B1D5}"/>
          </ac:spMkLst>
        </pc:spChg>
        <pc:spChg chg="del mod">
          <ac:chgData name="Lu, Hui" userId="S::hui.lu@uta.edu::03f22f0f-0165-4552-9102-db18f9660b68" providerId="AD" clId="Web-{D8549853-7DFD-44FB-BD22-6199860B4DCD}" dt="2023-09-17T18:34:46.221" v="2236"/>
          <ac:spMkLst>
            <pc:docMk/>
            <pc:sldMk cId="3408329913" sldId="261"/>
            <ac:spMk id="20" creationId="{A3C07961-81D0-9757-8AEE-E5BDAAB1FE2A}"/>
          </ac:spMkLst>
        </pc:spChg>
        <pc:spChg chg="mod">
          <ac:chgData name="Lu, Hui" userId="S::hui.lu@uta.edu::03f22f0f-0165-4552-9102-db18f9660b68" providerId="AD" clId="Web-{D8549853-7DFD-44FB-BD22-6199860B4DCD}" dt="2023-09-17T18:37:23.415" v="2293" actId="1076"/>
          <ac:spMkLst>
            <pc:docMk/>
            <pc:sldMk cId="3408329913" sldId="261"/>
            <ac:spMk id="21" creationId="{F2032F10-6E04-D64F-9E0A-2D5A8838CED4}"/>
          </ac:spMkLst>
        </pc:spChg>
        <pc:spChg chg="add mod">
          <ac:chgData name="Lu, Hui" userId="S::hui.lu@uta.edu::03f22f0f-0165-4552-9102-db18f9660b68" providerId="AD" clId="Web-{D8549853-7DFD-44FB-BD22-6199860B4DCD}" dt="2023-09-17T18:37:43.901" v="2296"/>
          <ac:spMkLst>
            <pc:docMk/>
            <pc:sldMk cId="3408329913" sldId="261"/>
            <ac:spMk id="23" creationId="{ACB1B765-9413-ABED-64FC-E78C6A22EB4B}"/>
          </ac:spMkLst>
        </pc:spChg>
        <pc:spChg chg="mod">
          <ac:chgData name="Lu, Hui" userId="S::hui.lu@uta.edu::03f22f0f-0165-4552-9102-db18f9660b68" providerId="AD" clId="Web-{D8549853-7DFD-44FB-BD22-6199860B4DCD}" dt="2023-09-17T18:37:23.306" v="2286" actId="1076"/>
          <ac:spMkLst>
            <pc:docMk/>
            <pc:sldMk cId="3408329913" sldId="261"/>
            <ac:spMk id="24" creationId="{59A39A3D-A5A0-C5AA-34E0-3B05FFA7C4EB}"/>
          </ac:spMkLst>
        </pc:spChg>
        <pc:spChg chg="add mod">
          <ac:chgData name="Lu, Hui" userId="S::hui.lu@uta.edu::03f22f0f-0165-4552-9102-db18f9660b68" providerId="AD" clId="Web-{D8549853-7DFD-44FB-BD22-6199860B4DCD}" dt="2023-09-17T18:37:48.541" v="2297"/>
          <ac:spMkLst>
            <pc:docMk/>
            <pc:sldMk cId="3408329913" sldId="261"/>
            <ac:spMk id="25" creationId="{0A414D2E-45F0-0DE1-AA12-9E7447905ADF}"/>
          </ac:spMkLst>
        </pc:spChg>
        <pc:spChg chg="mod">
          <ac:chgData name="Lu, Hui" userId="S::hui.lu@uta.edu::03f22f0f-0165-4552-9102-db18f9660b68" providerId="AD" clId="Web-{D8549853-7DFD-44FB-BD22-6199860B4DCD}" dt="2023-09-17T18:37:23.322" v="2287" actId="1076"/>
          <ac:spMkLst>
            <pc:docMk/>
            <pc:sldMk cId="3408329913" sldId="261"/>
            <ac:spMk id="26" creationId="{777E3B8C-1EF9-1660-BC0E-404C7E652300}"/>
          </ac:spMkLst>
        </pc:spChg>
        <pc:spChg chg="mod">
          <ac:chgData name="Lu, Hui" userId="S::hui.lu@uta.edu::03f22f0f-0165-4552-9102-db18f9660b68" providerId="AD" clId="Web-{D8549853-7DFD-44FB-BD22-6199860B4DCD}" dt="2023-09-17T18:37:23.353" v="2289" actId="1076"/>
          <ac:spMkLst>
            <pc:docMk/>
            <pc:sldMk cId="3408329913" sldId="261"/>
            <ac:spMk id="27" creationId="{7E8BE7DC-5E4F-80E9-E45E-A4FA08B30FD1}"/>
          </ac:spMkLst>
        </pc:spChg>
        <pc:spChg chg="add mod">
          <ac:chgData name="Lu, Hui" userId="S::hui.lu@uta.edu::03f22f0f-0165-4552-9102-db18f9660b68" providerId="AD" clId="Web-{D8549853-7DFD-44FB-BD22-6199860B4DCD}" dt="2023-09-17T18:36:48.726" v="2261" actId="1076"/>
          <ac:spMkLst>
            <pc:docMk/>
            <pc:sldMk cId="3408329913" sldId="261"/>
            <ac:spMk id="28" creationId="{A853B902-0173-78BA-8F3D-8660CF6D8FD0}"/>
          </ac:spMkLst>
        </pc:spChg>
        <pc:spChg chg="add mod">
          <ac:chgData name="Lu, Hui" userId="S::hui.lu@uta.edu::03f22f0f-0165-4552-9102-db18f9660b68" providerId="AD" clId="Web-{D8549853-7DFD-44FB-BD22-6199860B4DCD}" dt="2023-09-17T18:37:23.447" v="2295" actId="1076"/>
          <ac:spMkLst>
            <pc:docMk/>
            <pc:sldMk cId="3408329913" sldId="261"/>
            <ac:spMk id="29" creationId="{D44CA601-D19B-8C65-992B-137D789273A6}"/>
          </ac:spMkLst>
        </pc:spChg>
        <pc:grpChg chg="add del mod">
          <ac:chgData name="Lu, Hui" userId="S::hui.lu@uta.edu::03f22f0f-0165-4552-9102-db18f9660b68" providerId="AD" clId="Web-{D8549853-7DFD-44FB-BD22-6199860B4DCD}" dt="2023-09-17T18:05:16.287" v="1310"/>
          <ac:grpSpMkLst>
            <pc:docMk/>
            <pc:sldMk cId="3408329913" sldId="261"/>
            <ac:grpSpMk id="22" creationId="{4E449946-5187-5215-1280-A45F5F1C511F}"/>
          </ac:grpSpMkLst>
        </pc:grpChg>
      </pc:sldChg>
      <pc:sldChg chg="addSp delSp modSp delAnim modNotes">
        <pc:chgData name="Lu, Hui" userId="S::hui.lu@uta.edu::03f22f0f-0165-4552-9102-db18f9660b68" providerId="AD" clId="Web-{D8549853-7DFD-44FB-BD22-6199860B4DCD}" dt="2023-09-17T19:56:41.388" v="3986" actId="1076"/>
        <pc:sldMkLst>
          <pc:docMk/>
          <pc:sldMk cId="3255040233" sldId="264"/>
        </pc:sldMkLst>
        <pc:spChg chg="mod">
          <ac:chgData name="Lu, Hui" userId="S::hui.lu@uta.edu::03f22f0f-0165-4552-9102-db18f9660b68" providerId="AD" clId="Web-{D8549853-7DFD-44FB-BD22-6199860B4DCD}" dt="2023-09-17T19:48:53.275" v="3931" actId="20577"/>
          <ac:spMkLst>
            <pc:docMk/>
            <pc:sldMk cId="3255040233" sldId="264"/>
            <ac:spMk id="2" creationId="{20F20779-DCC0-1531-2234-9D81B0BB4B84}"/>
          </ac:spMkLst>
        </pc:spChg>
        <pc:spChg chg="add mod ord">
          <ac:chgData name="Lu, Hui" userId="S::hui.lu@uta.edu::03f22f0f-0165-4552-9102-db18f9660b68" providerId="AD" clId="Web-{D8549853-7DFD-44FB-BD22-6199860B4DCD}" dt="2023-09-17T19:56:40.794" v="3952" actId="1076"/>
          <ac:spMkLst>
            <pc:docMk/>
            <pc:sldMk cId="3255040233" sldId="264"/>
            <ac:spMk id="3" creationId="{18206F5C-CBDA-E10B-E7E6-AC9C24F831EF}"/>
          </ac:spMkLst>
        </pc:spChg>
        <pc:spChg chg="mod">
          <ac:chgData name="Lu, Hui" userId="S::hui.lu@uta.edu::03f22f0f-0165-4552-9102-db18f9660b68" providerId="AD" clId="Web-{D8549853-7DFD-44FB-BD22-6199860B4DCD}" dt="2023-09-17T19:32:18.498" v="3419" actId="14100"/>
          <ac:spMkLst>
            <pc:docMk/>
            <pc:sldMk cId="3255040233" sldId="264"/>
            <ac:spMk id="5" creationId="{3501E02E-2FED-3E3B-2E00-15D8776CF178}"/>
          </ac:spMkLst>
        </pc:spChg>
        <pc:spChg chg="add del">
          <ac:chgData name="Lu, Hui" userId="S::hui.lu@uta.edu::03f22f0f-0165-4552-9102-db18f9660b68" providerId="AD" clId="Web-{D8549853-7DFD-44FB-BD22-6199860B4DCD}" dt="2023-09-17T19:21:25.095" v="3151"/>
          <ac:spMkLst>
            <pc:docMk/>
            <pc:sldMk cId="3255040233" sldId="264"/>
            <ac:spMk id="6" creationId="{6F1780C9-08CB-773E-C130-34C754F400AC}"/>
          </ac:spMkLst>
        </pc:spChg>
        <pc:spChg chg="mod">
          <ac:chgData name="Lu, Hui" userId="S::hui.lu@uta.edu::03f22f0f-0165-4552-9102-db18f9660b68" providerId="AD" clId="Web-{D8549853-7DFD-44FB-BD22-6199860B4DCD}" dt="2023-09-17T19:56:40.810" v="3953" actId="1076"/>
          <ac:spMkLst>
            <pc:docMk/>
            <pc:sldMk cId="3255040233" sldId="264"/>
            <ac:spMk id="7" creationId="{3EA033D8-4865-C95F-AFA9-91938FA7E5FC}"/>
          </ac:spMkLst>
        </pc:spChg>
        <pc:spChg chg="mod">
          <ac:chgData name="Lu, Hui" userId="S::hui.lu@uta.edu::03f22f0f-0165-4552-9102-db18f9660b68" providerId="AD" clId="Web-{D8549853-7DFD-44FB-BD22-6199860B4DCD}" dt="2023-09-17T19:56:40.841" v="3954" actId="1076"/>
          <ac:spMkLst>
            <pc:docMk/>
            <pc:sldMk cId="3255040233" sldId="264"/>
            <ac:spMk id="8" creationId="{9384DDAA-6951-1720-828E-515CBA39778E}"/>
          </ac:spMkLst>
        </pc:spChg>
        <pc:spChg chg="add del">
          <ac:chgData name="Lu, Hui" userId="S::hui.lu@uta.edu::03f22f0f-0165-4552-9102-db18f9660b68" providerId="AD" clId="Web-{D8549853-7DFD-44FB-BD22-6199860B4DCD}" dt="2023-09-17T19:21:30.189" v="3154"/>
          <ac:spMkLst>
            <pc:docMk/>
            <pc:sldMk cId="3255040233" sldId="264"/>
            <ac:spMk id="9" creationId="{4FD0CF9C-C667-EF31-74E2-76CB233CCFB0}"/>
          </ac:spMkLst>
        </pc:spChg>
        <pc:spChg chg="mod">
          <ac:chgData name="Lu, Hui" userId="S::hui.lu@uta.edu::03f22f0f-0165-4552-9102-db18f9660b68" providerId="AD" clId="Web-{D8549853-7DFD-44FB-BD22-6199860B4DCD}" dt="2023-09-17T19:56:40.857" v="3955" actId="1076"/>
          <ac:spMkLst>
            <pc:docMk/>
            <pc:sldMk cId="3255040233" sldId="264"/>
            <ac:spMk id="10" creationId="{4CFE576D-0D7E-327E-070C-195F05BBEEA6}"/>
          </ac:spMkLst>
        </pc:spChg>
        <pc:spChg chg="mod">
          <ac:chgData name="Lu, Hui" userId="S::hui.lu@uta.edu::03f22f0f-0165-4552-9102-db18f9660b68" providerId="AD" clId="Web-{D8549853-7DFD-44FB-BD22-6199860B4DCD}" dt="2023-09-17T19:56:40.873" v="3956" actId="1076"/>
          <ac:spMkLst>
            <pc:docMk/>
            <pc:sldMk cId="3255040233" sldId="264"/>
            <ac:spMk id="11" creationId="{C6A9F56C-64B7-A243-474F-EFBBCFCE50AC}"/>
          </ac:spMkLst>
        </pc:spChg>
        <pc:spChg chg="mod">
          <ac:chgData name="Lu, Hui" userId="S::hui.lu@uta.edu::03f22f0f-0165-4552-9102-db18f9660b68" providerId="AD" clId="Web-{D8549853-7DFD-44FB-BD22-6199860B4DCD}" dt="2023-09-17T19:56:40.888" v="3957" actId="1076"/>
          <ac:spMkLst>
            <pc:docMk/>
            <pc:sldMk cId="3255040233" sldId="264"/>
            <ac:spMk id="12" creationId="{4AB9DCBB-BF49-FD0D-21DE-F268975B12EA}"/>
          </ac:spMkLst>
        </pc:spChg>
        <pc:spChg chg="add del">
          <ac:chgData name="Lu, Hui" userId="S::hui.lu@uta.edu::03f22f0f-0165-4552-9102-db18f9660b68" providerId="AD" clId="Web-{D8549853-7DFD-44FB-BD22-6199860B4DCD}" dt="2023-09-17T19:21:38.517" v="3156"/>
          <ac:spMkLst>
            <pc:docMk/>
            <pc:sldMk cId="3255040233" sldId="264"/>
            <ac:spMk id="13" creationId="{31170EF0-6C4F-75D1-A215-0DE8E35C1E27}"/>
          </ac:spMkLst>
        </pc:spChg>
        <pc:spChg chg="mod">
          <ac:chgData name="Lu, Hui" userId="S::hui.lu@uta.edu::03f22f0f-0165-4552-9102-db18f9660b68" providerId="AD" clId="Web-{D8549853-7DFD-44FB-BD22-6199860B4DCD}" dt="2023-09-17T19:56:40.904" v="3958" actId="1076"/>
          <ac:spMkLst>
            <pc:docMk/>
            <pc:sldMk cId="3255040233" sldId="264"/>
            <ac:spMk id="15" creationId="{A0519823-1D6E-3295-431B-75F69A5185CF}"/>
          </ac:spMkLst>
        </pc:spChg>
        <pc:spChg chg="add del mod">
          <ac:chgData name="Lu, Hui" userId="S::hui.lu@uta.edu::03f22f0f-0165-4552-9102-db18f9660b68" providerId="AD" clId="Web-{D8549853-7DFD-44FB-BD22-6199860B4DCD}" dt="2023-09-17T19:56:40.919" v="3959" actId="1076"/>
          <ac:spMkLst>
            <pc:docMk/>
            <pc:sldMk cId="3255040233" sldId="264"/>
            <ac:spMk id="16" creationId="{B918DB9B-0ADF-2FF5-364B-BE668A95C325}"/>
          </ac:spMkLst>
        </pc:spChg>
        <pc:spChg chg="mod">
          <ac:chgData name="Lu, Hui" userId="S::hui.lu@uta.edu::03f22f0f-0165-4552-9102-db18f9660b68" providerId="AD" clId="Web-{D8549853-7DFD-44FB-BD22-6199860B4DCD}" dt="2023-09-17T19:56:40.935" v="3960" actId="1076"/>
          <ac:spMkLst>
            <pc:docMk/>
            <pc:sldMk cId="3255040233" sldId="264"/>
            <ac:spMk id="17" creationId="{68E5ACB9-743F-1BA6-D063-50D1D67AC626}"/>
          </ac:spMkLst>
        </pc:spChg>
        <pc:spChg chg="mod">
          <ac:chgData name="Lu, Hui" userId="S::hui.lu@uta.edu::03f22f0f-0165-4552-9102-db18f9660b68" providerId="AD" clId="Web-{D8549853-7DFD-44FB-BD22-6199860B4DCD}" dt="2023-09-17T19:56:40.951" v="3961" actId="1076"/>
          <ac:spMkLst>
            <pc:docMk/>
            <pc:sldMk cId="3255040233" sldId="264"/>
            <ac:spMk id="18" creationId="{6D5BFE24-C2DF-8A92-E4DF-FAA2AC475F3A}"/>
          </ac:spMkLst>
        </pc:spChg>
        <pc:spChg chg="add mod">
          <ac:chgData name="Lu, Hui" userId="S::hui.lu@uta.edu::03f22f0f-0165-4552-9102-db18f9660b68" providerId="AD" clId="Web-{D8549853-7DFD-44FB-BD22-6199860B4DCD}" dt="2023-09-17T19:56:41.138" v="3973" actId="1076"/>
          <ac:spMkLst>
            <pc:docMk/>
            <pc:sldMk cId="3255040233" sldId="264"/>
            <ac:spMk id="19" creationId="{71BBF4B1-D51D-CE1B-7B0B-DBBBA549FDB0}"/>
          </ac:spMkLst>
        </pc:spChg>
        <pc:spChg chg="mod">
          <ac:chgData name="Lu, Hui" userId="S::hui.lu@uta.edu::03f22f0f-0165-4552-9102-db18f9660b68" providerId="AD" clId="Web-{D8549853-7DFD-44FB-BD22-6199860B4DCD}" dt="2023-09-17T19:56:40.966" v="3962" actId="1076"/>
          <ac:spMkLst>
            <pc:docMk/>
            <pc:sldMk cId="3255040233" sldId="264"/>
            <ac:spMk id="21" creationId="{7979E3FE-D1A2-A3F6-0F78-4B0BDC3A5F5B}"/>
          </ac:spMkLst>
        </pc:spChg>
        <pc:spChg chg="mod">
          <ac:chgData name="Lu, Hui" userId="S::hui.lu@uta.edu::03f22f0f-0165-4552-9102-db18f9660b68" providerId="AD" clId="Web-{D8549853-7DFD-44FB-BD22-6199860B4DCD}" dt="2023-09-17T19:56:40.982" v="3963" actId="1076"/>
          <ac:spMkLst>
            <pc:docMk/>
            <pc:sldMk cId="3255040233" sldId="264"/>
            <ac:spMk id="22" creationId="{206D65DC-548E-01DB-E12B-A01137E96E00}"/>
          </ac:spMkLst>
        </pc:spChg>
        <pc:spChg chg="mod">
          <ac:chgData name="Lu, Hui" userId="S::hui.lu@uta.edu::03f22f0f-0165-4552-9102-db18f9660b68" providerId="AD" clId="Web-{D8549853-7DFD-44FB-BD22-6199860B4DCD}" dt="2023-09-17T19:56:40.998" v="3964" actId="1076"/>
          <ac:spMkLst>
            <pc:docMk/>
            <pc:sldMk cId="3255040233" sldId="264"/>
            <ac:spMk id="23" creationId="{7DE17C99-C06E-DFB5-4C75-13D34E31195F}"/>
          </ac:spMkLst>
        </pc:spChg>
        <pc:spChg chg="mod">
          <ac:chgData name="Lu, Hui" userId="S::hui.lu@uta.edu::03f22f0f-0165-4552-9102-db18f9660b68" providerId="AD" clId="Web-{D8549853-7DFD-44FB-BD22-6199860B4DCD}" dt="2023-09-17T19:56:41.013" v="3965" actId="1076"/>
          <ac:spMkLst>
            <pc:docMk/>
            <pc:sldMk cId="3255040233" sldId="264"/>
            <ac:spMk id="24" creationId="{A883C06A-5ADA-D8F1-F37D-3FBA039BD623}"/>
          </ac:spMkLst>
        </pc:spChg>
        <pc:spChg chg="mod">
          <ac:chgData name="Lu, Hui" userId="S::hui.lu@uta.edu::03f22f0f-0165-4552-9102-db18f9660b68" providerId="AD" clId="Web-{D8549853-7DFD-44FB-BD22-6199860B4DCD}" dt="2023-09-17T19:56:41.060" v="3968" actId="1076"/>
          <ac:spMkLst>
            <pc:docMk/>
            <pc:sldMk cId="3255040233" sldId="264"/>
            <ac:spMk id="28" creationId="{63EAD54C-4D44-B408-ACF6-D63BF44B8206}"/>
          </ac:spMkLst>
        </pc:spChg>
        <pc:spChg chg="mod">
          <ac:chgData name="Lu, Hui" userId="S::hui.lu@uta.edu::03f22f0f-0165-4552-9102-db18f9660b68" providerId="AD" clId="Web-{D8549853-7DFD-44FB-BD22-6199860B4DCD}" dt="2023-09-17T19:56:41.076" v="3969" actId="1076"/>
          <ac:spMkLst>
            <pc:docMk/>
            <pc:sldMk cId="3255040233" sldId="264"/>
            <ac:spMk id="29" creationId="{CAA3A902-3EE6-CBE5-BF78-7E973E0062CD}"/>
          </ac:spMkLst>
        </pc:spChg>
        <pc:spChg chg="del mod">
          <ac:chgData name="Lu, Hui" userId="S::hui.lu@uta.edu::03f22f0f-0165-4552-9102-db18f9660b68" providerId="AD" clId="Web-{D8549853-7DFD-44FB-BD22-6199860B4DCD}" dt="2023-09-17T19:11:14.193" v="3008"/>
          <ac:spMkLst>
            <pc:docMk/>
            <pc:sldMk cId="3255040233" sldId="264"/>
            <ac:spMk id="35" creationId="{749C2260-BEF8-D9E5-F7E9-F7761221A209}"/>
          </ac:spMkLst>
        </pc:spChg>
        <pc:spChg chg="del mod">
          <ac:chgData name="Lu, Hui" userId="S::hui.lu@uta.edu::03f22f0f-0165-4552-9102-db18f9660b68" providerId="AD" clId="Web-{D8549853-7DFD-44FB-BD22-6199860B4DCD}" dt="2023-09-17T19:21:27.798" v="3152"/>
          <ac:spMkLst>
            <pc:docMk/>
            <pc:sldMk cId="3255040233" sldId="264"/>
            <ac:spMk id="39" creationId="{A9E3BF2E-D605-838A-074F-2B842D8B5FF8}"/>
          </ac:spMkLst>
        </pc:spChg>
        <pc:spChg chg="mod">
          <ac:chgData name="Lu, Hui" userId="S::hui.lu@uta.edu::03f22f0f-0165-4552-9102-db18f9660b68" providerId="AD" clId="Web-{D8549853-7DFD-44FB-BD22-6199860B4DCD}" dt="2023-09-17T19:56:41.123" v="3972" actId="1076"/>
          <ac:spMkLst>
            <pc:docMk/>
            <pc:sldMk cId="3255040233" sldId="264"/>
            <ac:spMk id="42" creationId="{EA2B3E0A-F6D6-FA35-17F3-960B8A9E5338}"/>
          </ac:spMkLst>
        </pc:spChg>
        <pc:spChg chg="del mod">
          <ac:chgData name="Lu, Hui" userId="S::hui.lu@uta.edu::03f22f0f-0165-4552-9102-db18f9660b68" providerId="AD" clId="Web-{D8549853-7DFD-44FB-BD22-6199860B4DCD}" dt="2023-09-17T19:11:57.180" v="3019"/>
          <ac:spMkLst>
            <pc:docMk/>
            <pc:sldMk cId="3255040233" sldId="264"/>
            <ac:spMk id="43" creationId="{9D9358CA-5D0E-1357-05EF-30CF56CA15DB}"/>
          </ac:spMkLst>
        </pc:spChg>
        <pc:spChg chg="mod">
          <ac:chgData name="Lu, Hui" userId="S::hui.lu@uta.edu::03f22f0f-0165-4552-9102-db18f9660b68" providerId="AD" clId="Web-{D8549853-7DFD-44FB-BD22-6199860B4DCD}" dt="2023-09-17T19:56:41.169" v="3974" actId="1076"/>
          <ac:spMkLst>
            <pc:docMk/>
            <pc:sldMk cId="3255040233" sldId="264"/>
            <ac:spMk id="46" creationId="{41C22900-697E-D447-A937-B19F2CE582A8}"/>
          </ac:spMkLst>
        </pc:spChg>
        <pc:spChg chg="mod">
          <ac:chgData name="Lu, Hui" userId="S::hui.lu@uta.edu::03f22f0f-0165-4552-9102-db18f9660b68" providerId="AD" clId="Web-{D8549853-7DFD-44FB-BD22-6199860B4DCD}" dt="2023-09-17T19:56:41.357" v="3984" actId="1076"/>
          <ac:spMkLst>
            <pc:docMk/>
            <pc:sldMk cId="3255040233" sldId="264"/>
            <ac:spMk id="47" creationId="{F6108B16-5720-E226-2F88-C2C1E3B2A1D3}"/>
          </ac:spMkLst>
        </pc:spChg>
        <pc:spChg chg="mod">
          <ac:chgData name="Lu, Hui" userId="S::hui.lu@uta.edu::03f22f0f-0165-4552-9102-db18f9660b68" providerId="AD" clId="Web-{D8549853-7DFD-44FB-BD22-6199860B4DCD}" dt="2023-09-17T19:56:41.185" v="3975" actId="1076"/>
          <ac:spMkLst>
            <pc:docMk/>
            <pc:sldMk cId="3255040233" sldId="264"/>
            <ac:spMk id="48" creationId="{DB3B08D1-D257-A54F-515F-9D57968589A3}"/>
          </ac:spMkLst>
        </pc:spChg>
        <pc:spChg chg="mod">
          <ac:chgData name="Lu, Hui" userId="S::hui.lu@uta.edu::03f22f0f-0165-4552-9102-db18f9660b68" providerId="AD" clId="Web-{D8549853-7DFD-44FB-BD22-6199860B4DCD}" dt="2023-09-17T19:56:41.201" v="3976" actId="1076"/>
          <ac:spMkLst>
            <pc:docMk/>
            <pc:sldMk cId="3255040233" sldId="264"/>
            <ac:spMk id="56" creationId="{BFD7AE89-FC89-B813-DFE9-7BA4FAC5E98F}"/>
          </ac:spMkLst>
        </pc:spChg>
        <pc:spChg chg="mod">
          <ac:chgData name="Lu, Hui" userId="S::hui.lu@uta.edu::03f22f0f-0165-4552-9102-db18f9660b68" providerId="AD" clId="Web-{D8549853-7DFD-44FB-BD22-6199860B4DCD}" dt="2023-09-17T14:50:01.488" v="125"/>
          <ac:spMkLst>
            <pc:docMk/>
            <pc:sldMk cId="3255040233" sldId="264"/>
            <ac:spMk id="58" creationId="{5F28FF5B-89A3-FADC-F617-AB54648AB480}"/>
          </ac:spMkLst>
        </pc:spChg>
        <pc:spChg chg="mod">
          <ac:chgData name="Lu, Hui" userId="S::hui.lu@uta.edu::03f22f0f-0165-4552-9102-db18f9660b68" providerId="AD" clId="Web-{D8549853-7DFD-44FB-BD22-6199860B4DCD}" dt="2023-09-17T14:50:01.488" v="125"/>
          <ac:spMkLst>
            <pc:docMk/>
            <pc:sldMk cId="3255040233" sldId="264"/>
            <ac:spMk id="59" creationId="{3A365F3F-4639-09A1-782B-9D61C62C5772}"/>
          </ac:spMkLst>
        </pc:spChg>
        <pc:spChg chg="mod">
          <ac:chgData name="Lu, Hui" userId="S::hui.lu@uta.edu::03f22f0f-0165-4552-9102-db18f9660b68" providerId="AD" clId="Web-{D8549853-7DFD-44FB-BD22-6199860B4DCD}" dt="2023-09-17T19:56:41.232" v="3978" actId="1076"/>
          <ac:spMkLst>
            <pc:docMk/>
            <pc:sldMk cId="3255040233" sldId="264"/>
            <ac:spMk id="63" creationId="{E91144A3-F3A9-9E03-C833-1A6F9783A022}"/>
          </ac:spMkLst>
        </pc:spChg>
        <pc:spChg chg="mod">
          <ac:chgData name="Lu, Hui" userId="S::hui.lu@uta.edu::03f22f0f-0165-4552-9102-db18f9660b68" providerId="AD" clId="Web-{D8549853-7DFD-44FB-BD22-6199860B4DCD}" dt="2023-09-17T19:56:41.248" v="3979" actId="1076"/>
          <ac:spMkLst>
            <pc:docMk/>
            <pc:sldMk cId="3255040233" sldId="264"/>
            <ac:spMk id="64" creationId="{892AB066-4A5B-A428-9A5C-93128BDA7BD3}"/>
          </ac:spMkLst>
        </pc:spChg>
        <pc:spChg chg="mod">
          <ac:chgData name="Lu, Hui" userId="S::hui.lu@uta.edu::03f22f0f-0165-4552-9102-db18f9660b68" providerId="AD" clId="Web-{D8549853-7DFD-44FB-BD22-6199860B4DCD}" dt="2023-09-17T19:56:41.279" v="3980" actId="1076"/>
          <ac:spMkLst>
            <pc:docMk/>
            <pc:sldMk cId="3255040233" sldId="264"/>
            <ac:spMk id="65" creationId="{83466425-E79B-A615-ABC2-3F224799667C}"/>
          </ac:spMkLst>
        </pc:spChg>
        <pc:spChg chg="mod">
          <ac:chgData name="Lu, Hui" userId="S::hui.lu@uta.edu::03f22f0f-0165-4552-9102-db18f9660b68" providerId="AD" clId="Web-{D8549853-7DFD-44FB-BD22-6199860B4DCD}" dt="2023-09-17T19:56:41.294" v="3981" actId="1076"/>
          <ac:spMkLst>
            <pc:docMk/>
            <pc:sldMk cId="3255040233" sldId="264"/>
            <ac:spMk id="66" creationId="{019DC577-9B31-FFAD-A31B-95A2C92914CA}"/>
          </ac:spMkLst>
        </pc:spChg>
        <pc:spChg chg="mod">
          <ac:chgData name="Lu, Hui" userId="S::hui.lu@uta.edu::03f22f0f-0165-4552-9102-db18f9660b68" providerId="AD" clId="Web-{D8549853-7DFD-44FB-BD22-6199860B4DCD}" dt="2023-09-17T14:50:01.488" v="125"/>
          <ac:spMkLst>
            <pc:docMk/>
            <pc:sldMk cId="3255040233" sldId="264"/>
            <ac:spMk id="68" creationId="{13911896-3BD4-4B9A-E8AE-1DA75DE7EFED}"/>
          </ac:spMkLst>
        </pc:spChg>
        <pc:spChg chg="mod">
          <ac:chgData name="Lu, Hui" userId="S::hui.lu@uta.edu::03f22f0f-0165-4552-9102-db18f9660b68" providerId="AD" clId="Web-{D8549853-7DFD-44FB-BD22-6199860B4DCD}" dt="2023-09-17T14:50:01.488" v="125"/>
          <ac:spMkLst>
            <pc:docMk/>
            <pc:sldMk cId="3255040233" sldId="264"/>
            <ac:spMk id="69" creationId="{E27826AE-95D1-254F-4C4C-D42151EA6F30}"/>
          </ac:spMkLst>
        </pc:spChg>
        <pc:spChg chg="mod">
          <ac:chgData name="Lu, Hui" userId="S::hui.lu@uta.edu::03f22f0f-0165-4552-9102-db18f9660b68" providerId="AD" clId="Web-{D8549853-7DFD-44FB-BD22-6199860B4DCD}" dt="2023-09-17T19:56:41.373" v="3985" actId="1076"/>
          <ac:spMkLst>
            <pc:docMk/>
            <pc:sldMk cId="3255040233" sldId="264"/>
            <ac:spMk id="70" creationId="{17E0FA33-2DC1-D584-3315-4DD9316E156F}"/>
          </ac:spMkLst>
        </pc:spChg>
        <pc:spChg chg="del mod">
          <ac:chgData name="Lu, Hui" userId="S::hui.lu@uta.edu::03f22f0f-0165-4552-9102-db18f9660b68" providerId="AD" clId="Web-{D8549853-7DFD-44FB-BD22-6199860B4DCD}" dt="2023-09-17T19:12:18.025" v="3044"/>
          <ac:spMkLst>
            <pc:docMk/>
            <pc:sldMk cId="3255040233" sldId="264"/>
            <ac:spMk id="79" creationId="{52B3D60C-E0E1-09C4-9861-CD804849F493}"/>
          </ac:spMkLst>
        </pc:spChg>
        <pc:grpChg chg="mod">
          <ac:chgData name="Lu, Hui" userId="S::hui.lu@uta.edu::03f22f0f-0165-4552-9102-db18f9660b68" providerId="AD" clId="Web-{D8549853-7DFD-44FB-BD22-6199860B4DCD}" dt="2023-09-17T19:56:41.216" v="3977" actId="1076"/>
          <ac:grpSpMkLst>
            <pc:docMk/>
            <pc:sldMk cId="3255040233" sldId="264"/>
            <ac:grpSpMk id="57" creationId="{AAAD49B9-0EEA-1FA0-7560-716E9ECFDF30}"/>
          </ac:grpSpMkLst>
        </pc:grpChg>
        <pc:grpChg chg="mod">
          <ac:chgData name="Lu, Hui" userId="S::hui.lu@uta.edu::03f22f0f-0165-4552-9102-db18f9660b68" providerId="AD" clId="Web-{D8549853-7DFD-44FB-BD22-6199860B4DCD}" dt="2023-09-17T19:56:41.310" v="3982" actId="1076"/>
          <ac:grpSpMkLst>
            <pc:docMk/>
            <pc:sldMk cId="3255040233" sldId="264"/>
            <ac:grpSpMk id="67" creationId="{459136DA-F732-B417-AE54-3B668207C954}"/>
          </ac:grpSpMkLst>
        </pc:grpChg>
        <pc:cxnChg chg="mod">
          <ac:chgData name="Lu, Hui" userId="S::hui.lu@uta.edu::03f22f0f-0165-4552-9102-db18f9660b68" providerId="AD" clId="Web-{D8549853-7DFD-44FB-BD22-6199860B4DCD}" dt="2023-09-17T19:56:41.388" v="3986" actId="1076"/>
          <ac:cxnSpMkLst>
            <pc:docMk/>
            <pc:sldMk cId="3255040233" sldId="264"/>
            <ac:cxnSpMk id="4" creationId="{A22BE111-811F-1E1D-A813-F8D1394D588B}"/>
          </ac:cxnSpMkLst>
        </pc:cxnChg>
        <pc:cxnChg chg="del mod">
          <ac:chgData name="Lu, Hui" userId="S::hui.lu@uta.edu::03f22f0f-0165-4552-9102-db18f9660b68" providerId="AD" clId="Web-{D8549853-7DFD-44FB-BD22-6199860B4DCD}" dt="2023-09-17T19:13:50.091" v="3068"/>
          <ac:cxnSpMkLst>
            <pc:docMk/>
            <pc:sldMk cId="3255040233" sldId="264"/>
            <ac:cxnSpMk id="14" creationId="{14E603C9-4636-8E76-E832-3187463B4565}"/>
          </ac:cxnSpMkLst>
        </pc:cxnChg>
        <pc:cxnChg chg="mod">
          <ac:chgData name="Lu, Hui" userId="S::hui.lu@uta.edu::03f22f0f-0165-4552-9102-db18f9660b68" providerId="AD" clId="Web-{D8549853-7DFD-44FB-BD22-6199860B4DCD}" dt="2023-09-17T19:56:41.029" v="3966" actId="1076"/>
          <ac:cxnSpMkLst>
            <pc:docMk/>
            <pc:sldMk cId="3255040233" sldId="264"/>
            <ac:cxnSpMk id="26" creationId="{99BD777B-8C39-6B54-5FC5-B00B88B00365}"/>
          </ac:cxnSpMkLst>
        </pc:cxnChg>
        <pc:cxnChg chg="mod">
          <ac:chgData name="Lu, Hui" userId="S::hui.lu@uta.edu::03f22f0f-0165-4552-9102-db18f9660b68" providerId="AD" clId="Web-{D8549853-7DFD-44FB-BD22-6199860B4DCD}" dt="2023-09-17T19:56:41.044" v="3967" actId="1076"/>
          <ac:cxnSpMkLst>
            <pc:docMk/>
            <pc:sldMk cId="3255040233" sldId="264"/>
            <ac:cxnSpMk id="27" creationId="{45F01395-25B3-79BF-C453-F71A063C33D7}"/>
          </ac:cxnSpMkLst>
        </pc:cxnChg>
        <pc:cxnChg chg="mod">
          <ac:chgData name="Lu, Hui" userId="S::hui.lu@uta.edu::03f22f0f-0165-4552-9102-db18f9660b68" providerId="AD" clId="Web-{D8549853-7DFD-44FB-BD22-6199860B4DCD}" dt="2023-09-17T19:56:41.091" v="3970" actId="1076"/>
          <ac:cxnSpMkLst>
            <pc:docMk/>
            <pc:sldMk cId="3255040233" sldId="264"/>
            <ac:cxnSpMk id="31" creationId="{F743D37D-0C82-DB17-39A2-03EED17D7CD3}"/>
          </ac:cxnSpMkLst>
        </pc:cxnChg>
        <pc:cxnChg chg="mod">
          <ac:chgData name="Lu, Hui" userId="S::hui.lu@uta.edu::03f22f0f-0165-4552-9102-db18f9660b68" providerId="AD" clId="Web-{D8549853-7DFD-44FB-BD22-6199860B4DCD}" dt="2023-09-17T19:56:41.107" v="3971" actId="1076"/>
          <ac:cxnSpMkLst>
            <pc:docMk/>
            <pc:sldMk cId="3255040233" sldId="264"/>
            <ac:cxnSpMk id="33" creationId="{CB616824-46F2-77D6-8335-93B132102052}"/>
          </ac:cxnSpMkLst>
        </pc:cxnChg>
        <pc:cxnChg chg="mod">
          <ac:chgData name="Lu, Hui" userId="S::hui.lu@uta.edu::03f22f0f-0165-4552-9102-db18f9660b68" providerId="AD" clId="Web-{D8549853-7DFD-44FB-BD22-6199860B4DCD}" dt="2023-09-17T19:56:41.326" v="3983" actId="1076"/>
          <ac:cxnSpMkLst>
            <pc:docMk/>
            <pc:sldMk cId="3255040233" sldId="264"/>
            <ac:cxnSpMk id="72" creationId="{1C3A580F-17E5-ADD2-E000-3A6A0D02256F}"/>
          </ac:cxnSpMkLst>
        </pc:cxnChg>
      </pc:sldChg>
      <pc:sldChg chg="modSp">
        <pc:chgData name="Lu, Hui" userId="S::hui.lu@uta.edu::03f22f0f-0165-4552-9102-db18f9660b68" providerId="AD" clId="Web-{D8549853-7DFD-44FB-BD22-6199860B4DCD}" dt="2023-09-17T14:50:01.488" v="125"/>
        <pc:sldMkLst>
          <pc:docMk/>
          <pc:sldMk cId="2817690781" sldId="269"/>
        </pc:sldMkLst>
        <pc:spChg chg="mod">
          <ac:chgData name="Lu, Hui" userId="S::hui.lu@uta.edu::03f22f0f-0165-4552-9102-db18f9660b68" providerId="AD" clId="Web-{D8549853-7DFD-44FB-BD22-6199860B4DCD}" dt="2023-09-17T14:50:01.488" v="125"/>
          <ac:spMkLst>
            <pc:docMk/>
            <pc:sldMk cId="2817690781" sldId="269"/>
            <ac:spMk id="2" creationId="{20F20779-DCC0-1531-2234-9D81B0BB4B84}"/>
          </ac:spMkLst>
        </pc:spChg>
        <pc:spChg chg="mod">
          <ac:chgData name="Lu, Hui" userId="S::hui.lu@uta.edu::03f22f0f-0165-4552-9102-db18f9660b68" providerId="AD" clId="Web-{D8549853-7DFD-44FB-BD22-6199860B4DCD}" dt="2023-09-17T14:50:01.488" v="125"/>
          <ac:spMkLst>
            <pc:docMk/>
            <pc:sldMk cId="2817690781" sldId="269"/>
            <ac:spMk id="3" creationId="{78339B30-FA26-D74D-92C5-6818B4ADAA67}"/>
          </ac:spMkLst>
        </pc:spChg>
        <pc:spChg chg="mod">
          <ac:chgData name="Lu, Hui" userId="S::hui.lu@uta.edu::03f22f0f-0165-4552-9102-db18f9660b68" providerId="AD" clId="Web-{D8549853-7DFD-44FB-BD22-6199860B4DCD}" dt="2023-09-17T14:50:01.488" v="125"/>
          <ac:spMkLst>
            <pc:docMk/>
            <pc:sldMk cId="2817690781" sldId="269"/>
            <ac:spMk id="6" creationId="{206EF126-82DB-67C4-FE3C-B5717F26F973}"/>
          </ac:spMkLst>
        </pc:spChg>
        <pc:spChg chg="mod">
          <ac:chgData name="Lu, Hui" userId="S::hui.lu@uta.edu::03f22f0f-0165-4552-9102-db18f9660b68" providerId="AD" clId="Web-{D8549853-7DFD-44FB-BD22-6199860B4DCD}" dt="2023-09-17T14:50:01.488" v="125"/>
          <ac:spMkLst>
            <pc:docMk/>
            <pc:sldMk cId="2817690781" sldId="269"/>
            <ac:spMk id="7" creationId="{C837EEB4-D8E8-DBD4-7075-622EB389239B}"/>
          </ac:spMkLst>
        </pc:spChg>
        <pc:spChg chg="mod">
          <ac:chgData name="Lu, Hui" userId="S::hui.lu@uta.edu::03f22f0f-0165-4552-9102-db18f9660b68" providerId="AD" clId="Web-{D8549853-7DFD-44FB-BD22-6199860B4DCD}" dt="2023-09-17T14:50:01.488" v="125"/>
          <ac:spMkLst>
            <pc:docMk/>
            <pc:sldMk cId="2817690781" sldId="269"/>
            <ac:spMk id="18" creationId="{E04FC937-22AF-E75F-50AF-F404EEAB09D1}"/>
          </ac:spMkLst>
        </pc:spChg>
        <pc:spChg chg="mod">
          <ac:chgData name="Lu, Hui" userId="S::hui.lu@uta.edu::03f22f0f-0165-4552-9102-db18f9660b68" providerId="AD" clId="Web-{D8549853-7DFD-44FB-BD22-6199860B4DCD}" dt="2023-09-17T14:50:01.488" v="125"/>
          <ac:spMkLst>
            <pc:docMk/>
            <pc:sldMk cId="2817690781" sldId="269"/>
            <ac:spMk id="19" creationId="{E058DEB6-E2AA-CE41-9F1D-F773DCC9A12A}"/>
          </ac:spMkLst>
        </pc:spChg>
        <pc:spChg chg="mod">
          <ac:chgData name="Lu, Hui" userId="S::hui.lu@uta.edu::03f22f0f-0165-4552-9102-db18f9660b68" providerId="AD" clId="Web-{D8549853-7DFD-44FB-BD22-6199860B4DCD}" dt="2023-09-17T14:50:01.488" v="125"/>
          <ac:spMkLst>
            <pc:docMk/>
            <pc:sldMk cId="2817690781" sldId="269"/>
            <ac:spMk id="23" creationId="{60F05BE6-8A42-B597-596B-D1A8531F33AC}"/>
          </ac:spMkLst>
        </pc:spChg>
        <pc:spChg chg="mod">
          <ac:chgData name="Lu, Hui" userId="S::hui.lu@uta.edu::03f22f0f-0165-4552-9102-db18f9660b68" providerId="AD" clId="Web-{D8549853-7DFD-44FB-BD22-6199860B4DCD}" dt="2023-09-17T14:50:01.488" v="125"/>
          <ac:spMkLst>
            <pc:docMk/>
            <pc:sldMk cId="2817690781" sldId="269"/>
            <ac:spMk id="26" creationId="{4190CB92-F05D-C422-1687-8874A7C6BF24}"/>
          </ac:spMkLst>
        </pc:spChg>
        <pc:spChg chg="mod">
          <ac:chgData name="Lu, Hui" userId="S::hui.lu@uta.edu::03f22f0f-0165-4552-9102-db18f9660b68" providerId="AD" clId="Web-{D8549853-7DFD-44FB-BD22-6199860B4DCD}" dt="2023-09-17T14:50:01.488" v="125"/>
          <ac:spMkLst>
            <pc:docMk/>
            <pc:sldMk cId="2817690781" sldId="269"/>
            <ac:spMk id="27" creationId="{8EA39462-9D0F-B55F-7091-BF37493A4065}"/>
          </ac:spMkLst>
        </pc:spChg>
        <pc:spChg chg="mod">
          <ac:chgData name="Lu, Hui" userId="S::hui.lu@uta.edu::03f22f0f-0165-4552-9102-db18f9660b68" providerId="AD" clId="Web-{D8549853-7DFD-44FB-BD22-6199860B4DCD}" dt="2023-09-17T14:50:01.488" v="125"/>
          <ac:spMkLst>
            <pc:docMk/>
            <pc:sldMk cId="2817690781" sldId="269"/>
            <ac:spMk id="43" creationId="{9FEF981A-7DD4-2759-52B3-0D454F13EE98}"/>
          </ac:spMkLst>
        </pc:spChg>
        <pc:spChg chg="mod">
          <ac:chgData name="Lu, Hui" userId="S::hui.lu@uta.edu::03f22f0f-0165-4552-9102-db18f9660b68" providerId="AD" clId="Web-{D8549853-7DFD-44FB-BD22-6199860B4DCD}" dt="2023-09-17T14:50:01.488" v="125"/>
          <ac:spMkLst>
            <pc:docMk/>
            <pc:sldMk cId="2817690781" sldId="269"/>
            <ac:spMk id="44" creationId="{9A448D16-23EF-791E-D147-6039E868919F}"/>
          </ac:spMkLst>
        </pc:spChg>
        <pc:spChg chg="mod">
          <ac:chgData name="Lu, Hui" userId="S::hui.lu@uta.edu::03f22f0f-0165-4552-9102-db18f9660b68" providerId="AD" clId="Web-{D8549853-7DFD-44FB-BD22-6199860B4DCD}" dt="2023-09-17T14:50:01.488" v="125"/>
          <ac:spMkLst>
            <pc:docMk/>
            <pc:sldMk cId="2817690781" sldId="269"/>
            <ac:spMk id="47" creationId="{9017294A-943A-CC60-00B8-E7AC31C6E228}"/>
          </ac:spMkLst>
        </pc:spChg>
        <pc:spChg chg="mod">
          <ac:chgData name="Lu, Hui" userId="S::hui.lu@uta.edu::03f22f0f-0165-4552-9102-db18f9660b68" providerId="AD" clId="Web-{D8549853-7DFD-44FB-BD22-6199860B4DCD}" dt="2023-09-17T14:50:01.488" v="125"/>
          <ac:spMkLst>
            <pc:docMk/>
            <pc:sldMk cId="2817690781" sldId="269"/>
            <ac:spMk id="50" creationId="{BC23A37C-737C-7AE2-E6BA-FC634400D78F}"/>
          </ac:spMkLst>
        </pc:spChg>
        <pc:spChg chg="mod">
          <ac:chgData name="Lu, Hui" userId="S::hui.lu@uta.edu::03f22f0f-0165-4552-9102-db18f9660b68" providerId="AD" clId="Web-{D8549853-7DFD-44FB-BD22-6199860B4DCD}" dt="2023-09-17T14:50:01.488" v="125"/>
          <ac:spMkLst>
            <pc:docMk/>
            <pc:sldMk cId="2817690781" sldId="269"/>
            <ac:spMk id="51" creationId="{03E76FF0-1478-DFFF-6860-0CC2F0D2BCE7}"/>
          </ac:spMkLst>
        </pc:spChg>
        <pc:spChg chg="mod">
          <ac:chgData name="Lu, Hui" userId="S::hui.lu@uta.edu::03f22f0f-0165-4552-9102-db18f9660b68" providerId="AD" clId="Web-{D8549853-7DFD-44FB-BD22-6199860B4DCD}" dt="2023-09-17T14:50:01.488" v="125"/>
          <ac:spMkLst>
            <pc:docMk/>
            <pc:sldMk cId="2817690781" sldId="269"/>
            <ac:spMk id="52" creationId="{5D5325B5-875C-E7D2-77ED-BFDB7FCE1BBD}"/>
          </ac:spMkLst>
        </pc:spChg>
        <pc:spChg chg="mod">
          <ac:chgData name="Lu, Hui" userId="S::hui.lu@uta.edu::03f22f0f-0165-4552-9102-db18f9660b68" providerId="AD" clId="Web-{D8549853-7DFD-44FB-BD22-6199860B4DCD}" dt="2023-09-17T14:50:01.488" v="125"/>
          <ac:spMkLst>
            <pc:docMk/>
            <pc:sldMk cId="2817690781" sldId="269"/>
            <ac:spMk id="53" creationId="{12F9E1E2-83DB-09AB-C8B8-AB4B9F3550C1}"/>
          </ac:spMkLst>
        </pc:spChg>
        <pc:spChg chg="mod">
          <ac:chgData name="Lu, Hui" userId="S::hui.lu@uta.edu::03f22f0f-0165-4552-9102-db18f9660b68" providerId="AD" clId="Web-{D8549853-7DFD-44FB-BD22-6199860B4DCD}" dt="2023-09-17T14:50:01.488" v="125"/>
          <ac:spMkLst>
            <pc:docMk/>
            <pc:sldMk cId="2817690781" sldId="269"/>
            <ac:spMk id="54" creationId="{A677956C-4AC4-D99B-CDA8-F47DF34C470A}"/>
          </ac:spMkLst>
        </pc:spChg>
        <pc:spChg chg="mod">
          <ac:chgData name="Lu, Hui" userId="S::hui.lu@uta.edu::03f22f0f-0165-4552-9102-db18f9660b68" providerId="AD" clId="Web-{D8549853-7DFD-44FB-BD22-6199860B4DCD}" dt="2023-09-17T14:50:01.488" v="125"/>
          <ac:spMkLst>
            <pc:docMk/>
            <pc:sldMk cId="2817690781" sldId="269"/>
            <ac:spMk id="55" creationId="{E6F9027D-F624-A652-DCF8-01BEB28F4339}"/>
          </ac:spMkLst>
        </pc:spChg>
        <pc:spChg chg="mod">
          <ac:chgData name="Lu, Hui" userId="S::hui.lu@uta.edu::03f22f0f-0165-4552-9102-db18f9660b68" providerId="AD" clId="Web-{D8549853-7DFD-44FB-BD22-6199860B4DCD}" dt="2023-09-17T14:50:01.488" v="125"/>
          <ac:spMkLst>
            <pc:docMk/>
            <pc:sldMk cId="2817690781" sldId="269"/>
            <ac:spMk id="58" creationId="{C8C1F2C2-D7DE-D91F-2BA7-CA5A64D9CE9B}"/>
          </ac:spMkLst>
        </pc:spChg>
        <pc:spChg chg="mod">
          <ac:chgData name="Lu, Hui" userId="S::hui.lu@uta.edu::03f22f0f-0165-4552-9102-db18f9660b68" providerId="AD" clId="Web-{D8549853-7DFD-44FB-BD22-6199860B4DCD}" dt="2023-09-17T14:50:01.488" v="125"/>
          <ac:spMkLst>
            <pc:docMk/>
            <pc:sldMk cId="2817690781" sldId="269"/>
            <ac:spMk id="61" creationId="{821CD96D-4769-75D1-1DD3-35ED90C534BB}"/>
          </ac:spMkLst>
        </pc:spChg>
        <pc:spChg chg="mod">
          <ac:chgData name="Lu, Hui" userId="S::hui.lu@uta.edu::03f22f0f-0165-4552-9102-db18f9660b68" providerId="AD" clId="Web-{D8549853-7DFD-44FB-BD22-6199860B4DCD}" dt="2023-09-17T14:50:01.488" v="125"/>
          <ac:spMkLst>
            <pc:docMk/>
            <pc:sldMk cId="2817690781" sldId="269"/>
            <ac:spMk id="62" creationId="{834AAEDB-71DC-88FF-8AE7-843F433DDFD7}"/>
          </ac:spMkLst>
        </pc:spChg>
        <pc:spChg chg="mod">
          <ac:chgData name="Lu, Hui" userId="S::hui.lu@uta.edu::03f22f0f-0165-4552-9102-db18f9660b68" providerId="AD" clId="Web-{D8549853-7DFD-44FB-BD22-6199860B4DCD}" dt="2023-09-17T14:50:01.488" v="125"/>
          <ac:spMkLst>
            <pc:docMk/>
            <pc:sldMk cId="2817690781" sldId="269"/>
            <ac:spMk id="63" creationId="{0EA17255-5F3C-E738-BA00-3BA5DDAC14AE}"/>
          </ac:spMkLst>
        </pc:spChg>
        <pc:spChg chg="mod">
          <ac:chgData name="Lu, Hui" userId="S::hui.lu@uta.edu::03f22f0f-0165-4552-9102-db18f9660b68" providerId="AD" clId="Web-{D8549853-7DFD-44FB-BD22-6199860B4DCD}" dt="2023-09-17T14:50:01.488" v="125"/>
          <ac:spMkLst>
            <pc:docMk/>
            <pc:sldMk cId="2817690781" sldId="269"/>
            <ac:spMk id="64" creationId="{59DC67AD-CE62-1344-A205-5D47570BFCDC}"/>
          </ac:spMkLst>
        </pc:spChg>
        <pc:spChg chg="mod">
          <ac:chgData name="Lu, Hui" userId="S::hui.lu@uta.edu::03f22f0f-0165-4552-9102-db18f9660b68" providerId="AD" clId="Web-{D8549853-7DFD-44FB-BD22-6199860B4DCD}" dt="2023-09-17T14:50:01.488" v="125"/>
          <ac:spMkLst>
            <pc:docMk/>
            <pc:sldMk cId="2817690781" sldId="269"/>
            <ac:spMk id="65" creationId="{5A026880-6684-DEBE-2D5B-028E484BD178}"/>
          </ac:spMkLst>
        </pc:spChg>
        <pc:spChg chg="mod">
          <ac:chgData name="Lu, Hui" userId="S::hui.lu@uta.edu::03f22f0f-0165-4552-9102-db18f9660b68" providerId="AD" clId="Web-{D8549853-7DFD-44FB-BD22-6199860B4DCD}" dt="2023-09-17T14:50:01.488" v="125"/>
          <ac:spMkLst>
            <pc:docMk/>
            <pc:sldMk cId="2817690781" sldId="269"/>
            <ac:spMk id="66" creationId="{C2FAEA15-620B-5F2C-D8CC-5B37929FA8AC}"/>
          </ac:spMkLst>
        </pc:spChg>
        <pc:spChg chg="mod">
          <ac:chgData name="Lu, Hui" userId="S::hui.lu@uta.edu::03f22f0f-0165-4552-9102-db18f9660b68" providerId="AD" clId="Web-{D8549853-7DFD-44FB-BD22-6199860B4DCD}" dt="2023-09-17T14:50:01.488" v="125"/>
          <ac:spMkLst>
            <pc:docMk/>
            <pc:sldMk cId="2817690781" sldId="269"/>
            <ac:spMk id="75" creationId="{4F18F778-2460-6CCB-A27C-86A51DDB9E96}"/>
          </ac:spMkLst>
        </pc:spChg>
        <pc:spChg chg="mod">
          <ac:chgData name="Lu, Hui" userId="S::hui.lu@uta.edu::03f22f0f-0165-4552-9102-db18f9660b68" providerId="AD" clId="Web-{D8549853-7DFD-44FB-BD22-6199860B4DCD}" dt="2023-09-17T14:50:01.488" v="125"/>
          <ac:spMkLst>
            <pc:docMk/>
            <pc:sldMk cId="2817690781" sldId="269"/>
            <ac:spMk id="76" creationId="{C1B29F5E-480E-73BD-479D-B6951EECCB45}"/>
          </ac:spMkLst>
        </pc:spChg>
        <pc:spChg chg="mod">
          <ac:chgData name="Lu, Hui" userId="S::hui.lu@uta.edu::03f22f0f-0165-4552-9102-db18f9660b68" providerId="AD" clId="Web-{D8549853-7DFD-44FB-BD22-6199860B4DCD}" dt="2023-09-17T14:50:01.488" v="125"/>
          <ac:spMkLst>
            <pc:docMk/>
            <pc:sldMk cId="2817690781" sldId="269"/>
            <ac:spMk id="79" creationId="{2BB2D5FA-6E66-0A3B-03D7-1215675DAEED}"/>
          </ac:spMkLst>
        </pc:spChg>
        <pc:spChg chg="mod">
          <ac:chgData name="Lu, Hui" userId="S::hui.lu@uta.edu::03f22f0f-0165-4552-9102-db18f9660b68" providerId="AD" clId="Web-{D8549853-7DFD-44FB-BD22-6199860B4DCD}" dt="2023-09-17T14:50:01.488" v="125"/>
          <ac:spMkLst>
            <pc:docMk/>
            <pc:sldMk cId="2817690781" sldId="269"/>
            <ac:spMk id="94" creationId="{47B7B3E9-96F8-EC14-C79B-9A5E2540D549}"/>
          </ac:spMkLst>
        </pc:spChg>
        <pc:spChg chg="mod">
          <ac:chgData name="Lu, Hui" userId="S::hui.lu@uta.edu::03f22f0f-0165-4552-9102-db18f9660b68" providerId="AD" clId="Web-{D8549853-7DFD-44FB-BD22-6199860B4DCD}" dt="2023-09-17T14:50:01.488" v="125"/>
          <ac:spMkLst>
            <pc:docMk/>
            <pc:sldMk cId="2817690781" sldId="269"/>
            <ac:spMk id="109" creationId="{CAB90F6B-D4D2-CBA7-C9E1-932F1FC4808F}"/>
          </ac:spMkLst>
        </pc:spChg>
        <pc:spChg chg="mod">
          <ac:chgData name="Lu, Hui" userId="S::hui.lu@uta.edu::03f22f0f-0165-4552-9102-db18f9660b68" providerId="AD" clId="Web-{D8549853-7DFD-44FB-BD22-6199860B4DCD}" dt="2023-09-17T14:50:01.488" v="125"/>
          <ac:spMkLst>
            <pc:docMk/>
            <pc:sldMk cId="2817690781" sldId="269"/>
            <ac:spMk id="111" creationId="{15AB0B45-50BB-2F9C-BAAF-E8AEA2FA3ABB}"/>
          </ac:spMkLst>
        </pc:spChg>
        <pc:spChg chg="mod">
          <ac:chgData name="Lu, Hui" userId="S::hui.lu@uta.edu::03f22f0f-0165-4552-9102-db18f9660b68" providerId="AD" clId="Web-{D8549853-7DFD-44FB-BD22-6199860B4DCD}" dt="2023-09-17T14:50:01.488" v="125"/>
          <ac:spMkLst>
            <pc:docMk/>
            <pc:sldMk cId="2817690781" sldId="269"/>
            <ac:spMk id="114" creationId="{8A024452-DAB6-7639-0018-F3E5B0C2268C}"/>
          </ac:spMkLst>
        </pc:spChg>
        <pc:spChg chg="mod">
          <ac:chgData name="Lu, Hui" userId="S::hui.lu@uta.edu::03f22f0f-0165-4552-9102-db18f9660b68" providerId="AD" clId="Web-{D8549853-7DFD-44FB-BD22-6199860B4DCD}" dt="2023-09-17T14:50:01.488" v="125"/>
          <ac:spMkLst>
            <pc:docMk/>
            <pc:sldMk cId="2817690781" sldId="269"/>
            <ac:spMk id="115" creationId="{2AB0D8DF-8EA3-D922-3FFB-B4E8212AF0DC}"/>
          </ac:spMkLst>
        </pc:spChg>
        <pc:cxnChg chg="mod">
          <ac:chgData name="Lu, Hui" userId="S::hui.lu@uta.edu::03f22f0f-0165-4552-9102-db18f9660b68" providerId="AD" clId="Web-{D8549853-7DFD-44FB-BD22-6199860B4DCD}" dt="2023-09-17T14:50:01.488" v="125"/>
          <ac:cxnSpMkLst>
            <pc:docMk/>
            <pc:sldMk cId="2817690781" sldId="269"/>
            <ac:cxnSpMk id="20" creationId="{A5FB97C5-D501-4CEB-E93A-62191420CB60}"/>
          </ac:cxnSpMkLst>
        </pc:cxnChg>
        <pc:cxnChg chg="mod">
          <ac:chgData name="Lu, Hui" userId="S::hui.lu@uta.edu::03f22f0f-0165-4552-9102-db18f9660b68" providerId="AD" clId="Web-{D8549853-7DFD-44FB-BD22-6199860B4DCD}" dt="2023-09-17T14:50:01.488" v="125"/>
          <ac:cxnSpMkLst>
            <pc:docMk/>
            <pc:sldMk cId="2817690781" sldId="269"/>
            <ac:cxnSpMk id="21" creationId="{7615631F-DC70-6AF5-6347-122157CF5EB1}"/>
          </ac:cxnSpMkLst>
        </pc:cxnChg>
        <pc:cxnChg chg="mod">
          <ac:chgData name="Lu, Hui" userId="S::hui.lu@uta.edu::03f22f0f-0165-4552-9102-db18f9660b68" providerId="AD" clId="Web-{D8549853-7DFD-44FB-BD22-6199860B4DCD}" dt="2023-09-17T14:50:01.488" v="125"/>
          <ac:cxnSpMkLst>
            <pc:docMk/>
            <pc:sldMk cId="2817690781" sldId="269"/>
            <ac:cxnSpMk id="24" creationId="{40849CAB-7AC9-C9E9-569B-3758D4B30C33}"/>
          </ac:cxnSpMkLst>
        </pc:cxnChg>
        <pc:cxnChg chg="mod">
          <ac:chgData name="Lu, Hui" userId="S::hui.lu@uta.edu::03f22f0f-0165-4552-9102-db18f9660b68" providerId="AD" clId="Web-{D8549853-7DFD-44FB-BD22-6199860B4DCD}" dt="2023-09-17T14:50:01.488" v="125"/>
          <ac:cxnSpMkLst>
            <pc:docMk/>
            <pc:sldMk cId="2817690781" sldId="269"/>
            <ac:cxnSpMk id="25" creationId="{BBDF46BE-4A13-E5DE-3052-495AF498F116}"/>
          </ac:cxnSpMkLst>
        </pc:cxnChg>
        <pc:cxnChg chg="mod">
          <ac:chgData name="Lu, Hui" userId="S::hui.lu@uta.edu::03f22f0f-0165-4552-9102-db18f9660b68" providerId="AD" clId="Web-{D8549853-7DFD-44FB-BD22-6199860B4DCD}" dt="2023-09-17T14:50:01.488" v="125"/>
          <ac:cxnSpMkLst>
            <pc:docMk/>
            <pc:sldMk cId="2817690781" sldId="269"/>
            <ac:cxnSpMk id="45" creationId="{050DE43A-5046-388E-9A2E-60C642CA2966}"/>
          </ac:cxnSpMkLst>
        </pc:cxnChg>
        <pc:cxnChg chg="mod">
          <ac:chgData name="Lu, Hui" userId="S::hui.lu@uta.edu::03f22f0f-0165-4552-9102-db18f9660b68" providerId="AD" clId="Web-{D8549853-7DFD-44FB-BD22-6199860B4DCD}" dt="2023-09-17T14:50:01.488" v="125"/>
          <ac:cxnSpMkLst>
            <pc:docMk/>
            <pc:sldMk cId="2817690781" sldId="269"/>
            <ac:cxnSpMk id="46" creationId="{09A59622-F48C-21B5-0DDB-43EAC150BC54}"/>
          </ac:cxnSpMkLst>
        </pc:cxnChg>
        <pc:cxnChg chg="mod">
          <ac:chgData name="Lu, Hui" userId="S::hui.lu@uta.edu::03f22f0f-0165-4552-9102-db18f9660b68" providerId="AD" clId="Web-{D8549853-7DFD-44FB-BD22-6199860B4DCD}" dt="2023-09-17T14:50:01.488" v="125"/>
          <ac:cxnSpMkLst>
            <pc:docMk/>
            <pc:sldMk cId="2817690781" sldId="269"/>
            <ac:cxnSpMk id="48" creationId="{D862B0AC-B230-2BD7-C65B-01703DA6E3A2}"/>
          </ac:cxnSpMkLst>
        </pc:cxnChg>
        <pc:cxnChg chg="mod">
          <ac:chgData name="Lu, Hui" userId="S::hui.lu@uta.edu::03f22f0f-0165-4552-9102-db18f9660b68" providerId="AD" clId="Web-{D8549853-7DFD-44FB-BD22-6199860B4DCD}" dt="2023-09-17T14:50:01.488" v="125"/>
          <ac:cxnSpMkLst>
            <pc:docMk/>
            <pc:sldMk cId="2817690781" sldId="269"/>
            <ac:cxnSpMk id="49" creationId="{9571F24A-9EFE-BB95-900A-F1322891E2CA}"/>
          </ac:cxnSpMkLst>
        </pc:cxnChg>
        <pc:cxnChg chg="mod">
          <ac:chgData name="Lu, Hui" userId="S::hui.lu@uta.edu::03f22f0f-0165-4552-9102-db18f9660b68" providerId="AD" clId="Web-{D8549853-7DFD-44FB-BD22-6199860B4DCD}" dt="2023-09-17T14:50:01.488" v="125"/>
          <ac:cxnSpMkLst>
            <pc:docMk/>
            <pc:sldMk cId="2817690781" sldId="269"/>
            <ac:cxnSpMk id="56" creationId="{E3948469-370A-DFD2-F770-108522B8EE20}"/>
          </ac:cxnSpMkLst>
        </pc:cxnChg>
        <pc:cxnChg chg="mod">
          <ac:chgData name="Lu, Hui" userId="S::hui.lu@uta.edu::03f22f0f-0165-4552-9102-db18f9660b68" providerId="AD" clId="Web-{D8549853-7DFD-44FB-BD22-6199860B4DCD}" dt="2023-09-17T14:50:01.488" v="125"/>
          <ac:cxnSpMkLst>
            <pc:docMk/>
            <pc:sldMk cId="2817690781" sldId="269"/>
            <ac:cxnSpMk id="57" creationId="{3E7B5E1A-0FAF-30F2-D5D1-3BB1BE8900E6}"/>
          </ac:cxnSpMkLst>
        </pc:cxnChg>
        <pc:cxnChg chg="mod">
          <ac:chgData name="Lu, Hui" userId="S::hui.lu@uta.edu::03f22f0f-0165-4552-9102-db18f9660b68" providerId="AD" clId="Web-{D8549853-7DFD-44FB-BD22-6199860B4DCD}" dt="2023-09-17T14:50:01.488" v="125"/>
          <ac:cxnSpMkLst>
            <pc:docMk/>
            <pc:sldMk cId="2817690781" sldId="269"/>
            <ac:cxnSpMk id="59" creationId="{4A5D4AE0-4A5B-7531-7F91-8CD56828BD1E}"/>
          </ac:cxnSpMkLst>
        </pc:cxnChg>
        <pc:cxnChg chg="mod">
          <ac:chgData name="Lu, Hui" userId="S::hui.lu@uta.edu::03f22f0f-0165-4552-9102-db18f9660b68" providerId="AD" clId="Web-{D8549853-7DFD-44FB-BD22-6199860B4DCD}" dt="2023-09-17T14:50:01.488" v="125"/>
          <ac:cxnSpMkLst>
            <pc:docMk/>
            <pc:sldMk cId="2817690781" sldId="269"/>
            <ac:cxnSpMk id="60" creationId="{5A8AD43B-9BA8-DFC0-4CE1-56F0F8169E24}"/>
          </ac:cxnSpMkLst>
        </pc:cxnChg>
        <pc:cxnChg chg="mod">
          <ac:chgData name="Lu, Hui" userId="S::hui.lu@uta.edu::03f22f0f-0165-4552-9102-db18f9660b68" providerId="AD" clId="Web-{D8549853-7DFD-44FB-BD22-6199860B4DCD}" dt="2023-09-17T14:50:01.488" v="125"/>
          <ac:cxnSpMkLst>
            <pc:docMk/>
            <pc:sldMk cId="2817690781" sldId="269"/>
            <ac:cxnSpMk id="69" creationId="{312289D4-5477-8178-8516-FFCA3F671597}"/>
          </ac:cxnSpMkLst>
        </pc:cxnChg>
        <pc:cxnChg chg="mod">
          <ac:chgData name="Lu, Hui" userId="S::hui.lu@uta.edu::03f22f0f-0165-4552-9102-db18f9660b68" providerId="AD" clId="Web-{D8549853-7DFD-44FB-BD22-6199860B4DCD}" dt="2023-09-17T14:50:01.488" v="125"/>
          <ac:cxnSpMkLst>
            <pc:docMk/>
            <pc:sldMk cId="2817690781" sldId="269"/>
            <ac:cxnSpMk id="72" creationId="{032A1997-46E3-A172-36D7-D3CFD9B3D72C}"/>
          </ac:cxnSpMkLst>
        </pc:cxnChg>
        <pc:cxnChg chg="mod">
          <ac:chgData name="Lu, Hui" userId="S::hui.lu@uta.edu::03f22f0f-0165-4552-9102-db18f9660b68" providerId="AD" clId="Web-{D8549853-7DFD-44FB-BD22-6199860B4DCD}" dt="2023-09-17T14:50:01.488" v="125"/>
          <ac:cxnSpMkLst>
            <pc:docMk/>
            <pc:sldMk cId="2817690781" sldId="269"/>
            <ac:cxnSpMk id="74" creationId="{FA399429-A41B-A3A2-6BFE-9348CBA3EA3F}"/>
          </ac:cxnSpMkLst>
        </pc:cxnChg>
        <pc:cxnChg chg="mod">
          <ac:chgData name="Lu, Hui" userId="S::hui.lu@uta.edu::03f22f0f-0165-4552-9102-db18f9660b68" providerId="AD" clId="Web-{D8549853-7DFD-44FB-BD22-6199860B4DCD}" dt="2023-09-17T14:50:01.488" v="125"/>
          <ac:cxnSpMkLst>
            <pc:docMk/>
            <pc:sldMk cId="2817690781" sldId="269"/>
            <ac:cxnSpMk id="78" creationId="{AEFD6DFF-77F0-451C-396B-35D8F6DA127A}"/>
          </ac:cxnSpMkLst>
        </pc:cxnChg>
        <pc:cxnChg chg="mod">
          <ac:chgData name="Lu, Hui" userId="S::hui.lu@uta.edu::03f22f0f-0165-4552-9102-db18f9660b68" providerId="AD" clId="Web-{D8549853-7DFD-44FB-BD22-6199860B4DCD}" dt="2023-09-17T14:50:01.488" v="125"/>
          <ac:cxnSpMkLst>
            <pc:docMk/>
            <pc:sldMk cId="2817690781" sldId="269"/>
            <ac:cxnSpMk id="86" creationId="{F7826DB0-F378-DA27-A8F1-5FA5D6CB8F8C}"/>
          </ac:cxnSpMkLst>
        </pc:cxnChg>
        <pc:cxnChg chg="mod">
          <ac:chgData name="Lu, Hui" userId="S::hui.lu@uta.edu::03f22f0f-0165-4552-9102-db18f9660b68" providerId="AD" clId="Web-{D8549853-7DFD-44FB-BD22-6199860B4DCD}" dt="2023-09-17T14:50:01.488" v="125"/>
          <ac:cxnSpMkLst>
            <pc:docMk/>
            <pc:sldMk cId="2817690781" sldId="269"/>
            <ac:cxnSpMk id="96" creationId="{105BB408-BC50-D3DE-79A5-8A5918F002EF}"/>
          </ac:cxnSpMkLst>
        </pc:cxnChg>
        <pc:cxnChg chg="mod">
          <ac:chgData name="Lu, Hui" userId="S::hui.lu@uta.edu::03f22f0f-0165-4552-9102-db18f9660b68" providerId="AD" clId="Web-{D8549853-7DFD-44FB-BD22-6199860B4DCD}" dt="2023-09-17T14:50:01.488" v="125"/>
          <ac:cxnSpMkLst>
            <pc:docMk/>
            <pc:sldMk cId="2817690781" sldId="269"/>
            <ac:cxnSpMk id="104" creationId="{57587BDA-6E98-BD26-03B6-A2EDDECAE552}"/>
          </ac:cxnSpMkLst>
        </pc:cxnChg>
        <pc:cxnChg chg="mod">
          <ac:chgData name="Lu, Hui" userId="S::hui.lu@uta.edu::03f22f0f-0165-4552-9102-db18f9660b68" providerId="AD" clId="Web-{D8549853-7DFD-44FB-BD22-6199860B4DCD}" dt="2023-09-17T14:50:01.488" v="125"/>
          <ac:cxnSpMkLst>
            <pc:docMk/>
            <pc:sldMk cId="2817690781" sldId="269"/>
            <ac:cxnSpMk id="110" creationId="{7DD2F8B8-9AD4-29BF-41A5-A5E9EA479890}"/>
          </ac:cxnSpMkLst>
        </pc:cxnChg>
      </pc:sldChg>
      <pc:sldChg chg="modSp">
        <pc:chgData name="Lu, Hui" userId="S::hui.lu@uta.edu::03f22f0f-0165-4552-9102-db18f9660b68" providerId="AD" clId="Web-{D8549853-7DFD-44FB-BD22-6199860B4DCD}" dt="2023-09-17T14:50:01.488" v="125"/>
        <pc:sldMkLst>
          <pc:docMk/>
          <pc:sldMk cId="3618606229" sldId="270"/>
        </pc:sldMkLst>
        <pc:spChg chg="mod">
          <ac:chgData name="Lu, Hui" userId="S::hui.lu@uta.edu::03f22f0f-0165-4552-9102-db18f9660b68" providerId="AD" clId="Web-{D8549853-7DFD-44FB-BD22-6199860B4DCD}" dt="2023-09-17T14:50:01.488" v="125"/>
          <ac:spMkLst>
            <pc:docMk/>
            <pc:sldMk cId="3618606229" sldId="270"/>
            <ac:spMk id="2" creationId="{20F20779-DCC0-1531-2234-9D81B0BB4B84}"/>
          </ac:spMkLst>
        </pc:spChg>
        <pc:spChg chg="mod">
          <ac:chgData name="Lu, Hui" userId="S::hui.lu@uta.edu::03f22f0f-0165-4552-9102-db18f9660b68" providerId="AD" clId="Web-{D8549853-7DFD-44FB-BD22-6199860B4DCD}" dt="2023-09-17T14:50:01.488" v="125"/>
          <ac:spMkLst>
            <pc:docMk/>
            <pc:sldMk cId="3618606229" sldId="270"/>
            <ac:spMk id="3" creationId="{92FB86A8-371A-4E46-565D-AAFF6BE0D90C}"/>
          </ac:spMkLst>
        </pc:spChg>
        <pc:spChg chg="mod">
          <ac:chgData name="Lu, Hui" userId="S::hui.lu@uta.edu::03f22f0f-0165-4552-9102-db18f9660b68" providerId="AD" clId="Web-{D8549853-7DFD-44FB-BD22-6199860B4DCD}" dt="2023-09-17T14:50:01.488" v="125"/>
          <ac:spMkLst>
            <pc:docMk/>
            <pc:sldMk cId="3618606229" sldId="270"/>
            <ac:spMk id="9" creationId="{870C476F-3EAB-3C2A-3A3A-B93EE2CA4813}"/>
          </ac:spMkLst>
        </pc:spChg>
        <pc:spChg chg="mod">
          <ac:chgData name="Lu, Hui" userId="S::hui.lu@uta.edu::03f22f0f-0165-4552-9102-db18f9660b68" providerId="AD" clId="Web-{D8549853-7DFD-44FB-BD22-6199860B4DCD}" dt="2023-09-17T14:50:01.488" v="125"/>
          <ac:spMkLst>
            <pc:docMk/>
            <pc:sldMk cId="3618606229" sldId="270"/>
            <ac:spMk id="13" creationId="{BA41D9E4-A394-46D5-DD7B-0AF887E797D9}"/>
          </ac:spMkLst>
        </pc:spChg>
        <pc:picChg chg="mod">
          <ac:chgData name="Lu, Hui" userId="S::hui.lu@uta.edu::03f22f0f-0165-4552-9102-db18f9660b68" providerId="AD" clId="Web-{D8549853-7DFD-44FB-BD22-6199860B4DCD}" dt="2023-09-17T14:50:01.488" v="125"/>
          <ac:picMkLst>
            <pc:docMk/>
            <pc:sldMk cId="3618606229" sldId="270"/>
            <ac:picMk id="6" creationId="{1C5B6E9D-90E8-8F40-F793-3920BB008B39}"/>
          </ac:picMkLst>
        </pc:picChg>
      </pc:sldChg>
      <pc:sldChg chg="modSp">
        <pc:chgData name="Lu, Hui" userId="S::hui.lu@uta.edu::03f22f0f-0165-4552-9102-db18f9660b68" providerId="AD" clId="Web-{D8549853-7DFD-44FB-BD22-6199860B4DCD}" dt="2023-09-17T14:50:01.488" v="125"/>
        <pc:sldMkLst>
          <pc:docMk/>
          <pc:sldMk cId="1636738976" sldId="271"/>
        </pc:sldMkLst>
        <pc:spChg chg="mod">
          <ac:chgData name="Lu, Hui" userId="S::hui.lu@uta.edu::03f22f0f-0165-4552-9102-db18f9660b68" providerId="AD" clId="Web-{D8549853-7DFD-44FB-BD22-6199860B4DCD}" dt="2023-09-17T14:50:01.488" v="125"/>
          <ac:spMkLst>
            <pc:docMk/>
            <pc:sldMk cId="1636738976" sldId="271"/>
            <ac:spMk id="2" creationId="{20F20779-DCC0-1531-2234-9D81B0BB4B84}"/>
          </ac:spMkLst>
        </pc:spChg>
        <pc:spChg chg="mod">
          <ac:chgData name="Lu, Hui" userId="S::hui.lu@uta.edu::03f22f0f-0165-4552-9102-db18f9660b68" providerId="AD" clId="Web-{D8549853-7DFD-44FB-BD22-6199860B4DCD}" dt="2023-09-17T14:50:01.488" v="125"/>
          <ac:spMkLst>
            <pc:docMk/>
            <pc:sldMk cId="1636738976" sldId="271"/>
            <ac:spMk id="3" creationId="{3D3CCCAD-DA1D-2D0B-FE09-675F990BB822}"/>
          </ac:spMkLst>
        </pc:spChg>
        <pc:spChg chg="mod">
          <ac:chgData name="Lu, Hui" userId="S::hui.lu@uta.edu::03f22f0f-0165-4552-9102-db18f9660b68" providerId="AD" clId="Web-{D8549853-7DFD-44FB-BD22-6199860B4DCD}" dt="2023-09-17T14:50:01.488" v="125"/>
          <ac:spMkLst>
            <pc:docMk/>
            <pc:sldMk cId="1636738976" sldId="271"/>
            <ac:spMk id="9" creationId="{98A0A079-3D13-7DAC-052C-03C932087D62}"/>
          </ac:spMkLst>
        </pc:spChg>
        <pc:spChg chg="mod">
          <ac:chgData name="Lu, Hui" userId="S::hui.lu@uta.edu::03f22f0f-0165-4552-9102-db18f9660b68" providerId="AD" clId="Web-{D8549853-7DFD-44FB-BD22-6199860B4DCD}" dt="2023-09-17T14:50:01.488" v="125"/>
          <ac:spMkLst>
            <pc:docMk/>
            <pc:sldMk cId="1636738976" sldId="271"/>
            <ac:spMk id="13" creationId="{87B28B65-331B-D55A-CDD8-1E7935DE982C}"/>
          </ac:spMkLst>
        </pc:spChg>
        <pc:spChg chg="mod">
          <ac:chgData name="Lu, Hui" userId="S::hui.lu@uta.edu::03f22f0f-0165-4552-9102-db18f9660b68" providerId="AD" clId="Web-{D8549853-7DFD-44FB-BD22-6199860B4DCD}" dt="2023-09-17T14:50:01.488" v="125"/>
          <ac:spMkLst>
            <pc:docMk/>
            <pc:sldMk cId="1636738976" sldId="271"/>
            <ac:spMk id="19" creationId="{E943FE62-2BD5-28E1-4A1C-12DC59FA7896}"/>
          </ac:spMkLst>
        </pc:spChg>
        <pc:spChg chg="mod">
          <ac:chgData name="Lu, Hui" userId="S::hui.lu@uta.edu::03f22f0f-0165-4552-9102-db18f9660b68" providerId="AD" clId="Web-{D8549853-7DFD-44FB-BD22-6199860B4DCD}" dt="2023-09-17T14:50:01.488" v="125"/>
          <ac:spMkLst>
            <pc:docMk/>
            <pc:sldMk cId="1636738976" sldId="271"/>
            <ac:spMk id="20" creationId="{193DEAE7-DC55-3D95-9B4A-B3F01C382751}"/>
          </ac:spMkLst>
        </pc:spChg>
        <pc:spChg chg="mod">
          <ac:chgData name="Lu, Hui" userId="S::hui.lu@uta.edu::03f22f0f-0165-4552-9102-db18f9660b68" providerId="AD" clId="Web-{D8549853-7DFD-44FB-BD22-6199860B4DCD}" dt="2023-09-17T14:50:01.488" v="125"/>
          <ac:spMkLst>
            <pc:docMk/>
            <pc:sldMk cId="1636738976" sldId="271"/>
            <ac:spMk id="25" creationId="{3D853F2F-6A49-A8E5-6EA6-7834813A14D2}"/>
          </ac:spMkLst>
        </pc:spChg>
        <pc:spChg chg="mod">
          <ac:chgData name="Lu, Hui" userId="S::hui.lu@uta.edu::03f22f0f-0165-4552-9102-db18f9660b68" providerId="AD" clId="Web-{D8549853-7DFD-44FB-BD22-6199860B4DCD}" dt="2023-09-17T14:50:01.488" v="125"/>
          <ac:spMkLst>
            <pc:docMk/>
            <pc:sldMk cId="1636738976" sldId="271"/>
            <ac:spMk id="30" creationId="{E0208537-5DC6-5563-27C2-E7171C045C40}"/>
          </ac:spMkLst>
        </pc:spChg>
        <pc:spChg chg="mod">
          <ac:chgData name="Lu, Hui" userId="S::hui.lu@uta.edu::03f22f0f-0165-4552-9102-db18f9660b68" providerId="AD" clId="Web-{D8549853-7DFD-44FB-BD22-6199860B4DCD}" dt="2023-09-17T14:50:01.488" v="125"/>
          <ac:spMkLst>
            <pc:docMk/>
            <pc:sldMk cId="1636738976" sldId="271"/>
            <ac:spMk id="32" creationId="{9023891E-5653-924B-7CAC-899EB7E833D1}"/>
          </ac:spMkLst>
        </pc:spChg>
        <pc:spChg chg="mod">
          <ac:chgData name="Lu, Hui" userId="S::hui.lu@uta.edu::03f22f0f-0165-4552-9102-db18f9660b68" providerId="AD" clId="Web-{D8549853-7DFD-44FB-BD22-6199860B4DCD}" dt="2023-09-17T14:50:01.488" v="125"/>
          <ac:spMkLst>
            <pc:docMk/>
            <pc:sldMk cId="1636738976" sldId="271"/>
            <ac:spMk id="34" creationId="{BFF00B52-FFDD-377C-2E3E-20A2793DC9F5}"/>
          </ac:spMkLst>
        </pc:spChg>
        <pc:spChg chg="mod">
          <ac:chgData name="Lu, Hui" userId="S::hui.lu@uta.edu::03f22f0f-0165-4552-9102-db18f9660b68" providerId="AD" clId="Web-{D8549853-7DFD-44FB-BD22-6199860B4DCD}" dt="2023-09-17T14:50:01.488" v="125"/>
          <ac:spMkLst>
            <pc:docMk/>
            <pc:sldMk cId="1636738976" sldId="271"/>
            <ac:spMk id="36" creationId="{6DD713E1-FFCA-EC7A-74BA-9BAAE8312E34}"/>
          </ac:spMkLst>
        </pc:spChg>
        <pc:spChg chg="mod">
          <ac:chgData name="Lu, Hui" userId="S::hui.lu@uta.edu::03f22f0f-0165-4552-9102-db18f9660b68" providerId="AD" clId="Web-{D8549853-7DFD-44FB-BD22-6199860B4DCD}" dt="2023-09-17T14:50:01.488" v="125"/>
          <ac:spMkLst>
            <pc:docMk/>
            <pc:sldMk cId="1636738976" sldId="271"/>
            <ac:spMk id="38" creationId="{E093AC6B-454B-15C5-4509-8FC26D1D6C8A}"/>
          </ac:spMkLst>
        </pc:spChg>
        <pc:spChg chg="mod">
          <ac:chgData name="Lu, Hui" userId="S::hui.lu@uta.edu::03f22f0f-0165-4552-9102-db18f9660b68" providerId="AD" clId="Web-{D8549853-7DFD-44FB-BD22-6199860B4DCD}" dt="2023-09-17T14:50:01.488" v="125"/>
          <ac:spMkLst>
            <pc:docMk/>
            <pc:sldMk cId="1636738976" sldId="271"/>
            <ac:spMk id="44" creationId="{C9209B1F-D702-77BF-AAD2-C082B8D24876}"/>
          </ac:spMkLst>
        </pc:spChg>
        <pc:spChg chg="mod">
          <ac:chgData name="Lu, Hui" userId="S::hui.lu@uta.edu::03f22f0f-0165-4552-9102-db18f9660b68" providerId="AD" clId="Web-{D8549853-7DFD-44FB-BD22-6199860B4DCD}" dt="2023-09-17T14:50:01.488" v="125"/>
          <ac:spMkLst>
            <pc:docMk/>
            <pc:sldMk cId="1636738976" sldId="271"/>
            <ac:spMk id="45" creationId="{88EDECCB-ABF3-344B-3784-62F781FB6322}"/>
          </ac:spMkLst>
        </pc:spChg>
        <pc:spChg chg="mod">
          <ac:chgData name="Lu, Hui" userId="S::hui.lu@uta.edu::03f22f0f-0165-4552-9102-db18f9660b68" providerId="AD" clId="Web-{D8549853-7DFD-44FB-BD22-6199860B4DCD}" dt="2023-09-17T14:50:01.488" v="125"/>
          <ac:spMkLst>
            <pc:docMk/>
            <pc:sldMk cId="1636738976" sldId="271"/>
            <ac:spMk id="49" creationId="{45984FE3-7AFE-82CD-6252-9A045271D05C}"/>
          </ac:spMkLst>
        </pc:spChg>
        <pc:spChg chg="mod">
          <ac:chgData name="Lu, Hui" userId="S::hui.lu@uta.edu::03f22f0f-0165-4552-9102-db18f9660b68" providerId="AD" clId="Web-{D8549853-7DFD-44FB-BD22-6199860B4DCD}" dt="2023-09-17T14:50:01.488" v="125"/>
          <ac:spMkLst>
            <pc:docMk/>
            <pc:sldMk cId="1636738976" sldId="271"/>
            <ac:spMk id="50" creationId="{7FEC9A71-C1ED-B4FB-A3B8-243483CC278A}"/>
          </ac:spMkLst>
        </pc:spChg>
        <pc:spChg chg="mod">
          <ac:chgData name="Lu, Hui" userId="S::hui.lu@uta.edu::03f22f0f-0165-4552-9102-db18f9660b68" providerId="AD" clId="Web-{D8549853-7DFD-44FB-BD22-6199860B4DCD}" dt="2023-09-17T14:50:01.488" v="125"/>
          <ac:spMkLst>
            <pc:docMk/>
            <pc:sldMk cId="1636738976" sldId="271"/>
            <ac:spMk id="51" creationId="{0D1798DD-7D10-CC7B-F62B-110808995945}"/>
          </ac:spMkLst>
        </pc:spChg>
        <pc:spChg chg="mod">
          <ac:chgData name="Lu, Hui" userId="S::hui.lu@uta.edu::03f22f0f-0165-4552-9102-db18f9660b68" providerId="AD" clId="Web-{D8549853-7DFD-44FB-BD22-6199860B4DCD}" dt="2023-09-17T14:50:01.488" v="125"/>
          <ac:spMkLst>
            <pc:docMk/>
            <pc:sldMk cId="1636738976" sldId="271"/>
            <ac:spMk id="52" creationId="{36B0CA36-05B8-0BA1-19B6-135DEAB4E53E}"/>
          </ac:spMkLst>
        </pc:spChg>
        <pc:spChg chg="mod">
          <ac:chgData name="Lu, Hui" userId="S::hui.lu@uta.edu::03f22f0f-0165-4552-9102-db18f9660b68" providerId="AD" clId="Web-{D8549853-7DFD-44FB-BD22-6199860B4DCD}" dt="2023-09-17T14:50:01.488" v="125"/>
          <ac:spMkLst>
            <pc:docMk/>
            <pc:sldMk cId="1636738976" sldId="271"/>
            <ac:spMk id="55" creationId="{23EFD355-070E-7722-62D2-7D26098A9809}"/>
          </ac:spMkLst>
        </pc:spChg>
        <pc:spChg chg="mod">
          <ac:chgData name="Lu, Hui" userId="S::hui.lu@uta.edu::03f22f0f-0165-4552-9102-db18f9660b68" providerId="AD" clId="Web-{D8549853-7DFD-44FB-BD22-6199860B4DCD}" dt="2023-09-17T14:50:01.488" v="125"/>
          <ac:spMkLst>
            <pc:docMk/>
            <pc:sldMk cId="1636738976" sldId="271"/>
            <ac:spMk id="61" creationId="{C0D4F8FC-AC19-9984-3C93-4231AE7DD186}"/>
          </ac:spMkLst>
        </pc:spChg>
        <pc:spChg chg="mod">
          <ac:chgData name="Lu, Hui" userId="S::hui.lu@uta.edu::03f22f0f-0165-4552-9102-db18f9660b68" providerId="AD" clId="Web-{D8549853-7DFD-44FB-BD22-6199860B4DCD}" dt="2023-09-17T14:50:01.488" v="125"/>
          <ac:spMkLst>
            <pc:docMk/>
            <pc:sldMk cId="1636738976" sldId="271"/>
            <ac:spMk id="62" creationId="{30B7A377-E6AD-1A3D-D169-AC199974C505}"/>
          </ac:spMkLst>
        </pc:spChg>
        <pc:spChg chg="mod">
          <ac:chgData name="Lu, Hui" userId="S::hui.lu@uta.edu::03f22f0f-0165-4552-9102-db18f9660b68" providerId="AD" clId="Web-{D8549853-7DFD-44FB-BD22-6199860B4DCD}" dt="2023-09-17T14:50:01.488" v="125"/>
          <ac:spMkLst>
            <pc:docMk/>
            <pc:sldMk cId="1636738976" sldId="271"/>
            <ac:spMk id="71" creationId="{08DA54D7-F8A1-5E2D-0054-CED0C01C95F6}"/>
          </ac:spMkLst>
        </pc:spChg>
        <pc:spChg chg="mod">
          <ac:chgData name="Lu, Hui" userId="S::hui.lu@uta.edu::03f22f0f-0165-4552-9102-db18f9660b68" providerId="AD" clId="Web-{D8549853-7DFD-44FB-BD22-6199860B4DCD}" dt="2023-09-17T14:50:01.488" v="125"/>
          <ac:spMkLst>
            <pc:docMk/>
            <pc:sldMk cId="1636738976" sldId="271"/>
            <ac:spMk id="74" creationId="{82223A50-7268-246E-0044-0000BE823905}"/>
          </ac:spMkLst>
        </pc:spChg>
        <pc:spChg chg="mod">
          <ac:chgData name="Lu, Hui" userId="S::hui.lu@uta.edu::03f22f0f-0165-4552-9102-db18f9660b68" providerId="AD" clId="Web-{D8549853-7DFD-44FB-BD22-6199860B4DCD}" dt="2023-09-17T14:50:01.488" v="125"/>
          <ac:spMkLst>
            <pc:docMk/>
            <pc:sldMk cId="1636738976" sldId="271"/>
            <ac:spMk id="76" creationId="{C99101D8-F813-16B4-637A-35CFB31D77BE}"/>
          </ac:spMkLst>
        </pc:spChg>
        <pc:spChg chg="mod">
          <ac:chgData name="Lu, Hui" userId="S::hui.lu@uta.edu::03f22f0f-0165-4552-9102-db18f9660b68" providerId="AD" clId="Web-{D8549853-7DFD-44FB-BD22-6199860B4DCD}" dt="2023-09-17T14:50:01.488" v="125"/>
          <ac:spMkLst>
            <pc:docMk/>
            <pc:sldMk cId="1636738976" sldId="271"/>
            <ac:spMk id="80" creationId="{2BC7B0A9-6258-1F9B-690D-7F3E8006B82B}"/>
          </ac:spMkLst>
        </pc:spChg>
        <pc:spChg chg="mod">
          <ac:chgData name="Lu, Hui" userId="S::hui.lu@uta.edu::03f22f0f-0165-4552-9102-db18f9660b68" providerId="AD" clId="Web-{D8549853-7DFD-44FB-BD22-6199860B4DCD}" dt="2023-09-17T14:50:01.488" v="125"/>
          <ac:spMkLst>
            <pc:docMk/>
            <pc:sldMk cId="1636738976" sldId="271"/>
            <ac:spMk id="81" creationId="{CD51F6FB-74B3-D4E9-7EE5-2F8F01E54206}"/>
          </ac:spMkLst>
        </pc:spChg>
        <pc:spChg chg="mod">
          <ac:chgData name="Lu, Hui" userId="S::hui.lu@uta.edu::03f22f0f-0165-4552-9102-db18f9660b68" providerId="AD" clId="Web-{D8549853-7DFD-44FB-BD22-6199860B4DCD}" dt="2023-09-17T14:50:01.488" v="125"/>
          <ac:spMkLst>
            <pc:docMk/>
            <pc:sldMk cId="1636738976" sldId="271"/>
            <ac:spMk id="82" creationId="{D0E9D2AA-0BA1-ED83-DA9B-A0CBFBFEA3F5}"/>
          </ac:spMkLst>
        </pc:spChg>
        <pc:spChg chg="mod">
          <ac:chgData name="Lu, Hui" userId="S::hui.lu@uta.edu::03f22f0f-0165-4552-9102-db18f9660b68" providerId="AD" clId="Web-{D8549853-7DFD-44FB-BD22-6199860B4DCD}" dt="2023-09-17T14:50:01.488" v="125"/>
          <ac:spMkLst>
            <pc:docMk/>
            <pc:sldMk cId="1636738976" sldId="271"/>
            <ac:spMk id="84" creationId="{DB572C79-AB9E-51FA-2594-120FBCB361DC}"/>
          </ac:spMkLst>
        </pc:spChg>
        <pc:spChg chg="mod">
          <ac:chgData name="Lu, Hui" userId="S::hui.lu@uta.edu::03f22f0f-0165-4552-9102-db18f9660b68" providerId="AD" clId="Web-{D8549853-7DFD-44FB-BD22-6199860B4DCD}" dt="2023-09-17T14:50:01.488" v="125"/>
          <ac:spMkLst>
            <pc:docMk/>
            <pc:sldMk cId="1636738976" sldId="271"/>
            <ac:spMk id="86" creationId="{B1528244-4AB9-F80F-B78B-32F04C219318}"/>
          </ac:spMkLst>
        </pc:spChg>
        <pc:spChg chg="mod">
          <ac:chgData name="Lu, Hui" userId="S::hui.lu@uta.edu::03f22f0f-0165-4552-9102-db18f9660b68" providerId="AD" clId="Web-{D8549853-7DFD-44FB-BD22-6199860B4DCD}" dt="2023-09-17T14:50:01.488" v="125"/>
          <ac:spMkLst>
            <pc:docMk/>
            <pc:sldMk cId="1636738976" sldId="271"/>
            <ac:spMk id="88" creationId="{4D672223-A1E2-1162-86AC-EB3D6455DDED}"/>
          </ac:spMkLst>
        </pc:spChg>
        <pc:spChg chg="mod">
          <ac:chgData name="Lu, Hui" userId="S::hui.lu@uta.edu::03f22f0f-0165-4552-9102-db18f9660b68" providerId="AD" clId="Web-{D8549853-7DFD-44FB-BD22-6199860B4DCD}" dt="2023-09-17T14:50:01.488" v="125"/>
          <ac:spMkLst>
            <pc:docMk/>
            <pc:sldMk cId="1636738976" sldId="271"/>
            <ac:spMk id="90" creationId="{DABFC43A-2C80-8C3C-E62D-6423D35EA6D3}"/>
          </ac:spMkLst>
        </pc:spChg>
        <pc:spChg chg="mod">
          <ac:chgData name="Lu, Hui" userId="S::hui.lu@uta.edu::03f22f0f-0165-4552-9102-db18f9660b68" providerId="AD" clId="Web-{D8549853-7DFD-44FB-BD22-6199860B4DCD}" dt="2023-09-17T14:50:01.488" v="125"/>
          <ac:spMkLst>
            <pc:docMk/>
            <pc:sldMk cId="1636738976" sldId="271"/>
            <ac:spMk id="91" creationId="{81E94927-5509-D0DF-0B29-F34F39B7D556}"/>
          </ac:spMkLst>
        </pc:spChg>
        <pc:spChg chg="mod">
          <ac:chgData name="Lu, Hui" userId="S::hui.lu@uta.edu::03f22f0f-0165-4552-9102-db18f9660b68" providerId="AD" clId="Web-{D8549853-7DFD-44FB-BD22-6199860B4DCD}" dt="2023-09-17T14:50:01.488" v="125"/>
          <ac:spMkLst>
            <pc:docMk/>
            <pc:sldMk cId="1636738976" sldId="271"/>
            <ac:spMk id="95" creationId="{4EEEAE03-D3C6-60C6-6FC2-8FB87082702A}"/>
          </ac:spMkLst>
        </pc:spChg>
        <pc:spChg chg="mod">
          <ac:chgData name="Lu, Hui" userId="S::hui.lu@uta.edu::03f22f0f-0165-4552-9102-db18f9660b68" providerId="AD" clId="Web-{D8549853-7DFD-44FB-BD22-6199860B4DCD}" dt="2023-09-17T14:50:01.488" v="125"/>
          <ac:spMkLst>
            <pc:docMk/>
            <pc:sldMk cId="1636738976" sldId="271"/>
            <ac:spMk id="97" creationId="{C3E02B41-D99E-8F37-02F3-07A532A340B7}"/>
          </ac:spMkLst>
        </pc:spChg>
        <pc:spChg chg="mod">
          <ac:chgData name="Lu, Hui" userId="S::hui.lu@uta.edu::03f22f0f-0165-4552-9102-db18f9660b68" providerId="AD" clId="Web-{D8549853-7DFD-44FB-BD22-6199860B4DCD}" dt="2023-09-17T14:50:01.488" v="125"/>
          <ac:spMkLst>
            <pc:docMk/>
            <pc:sldMk cId="1636738976" sldId="271"/>
            <ac:spMk id="99" creationId="{CED627F1-4694-81AC-F6E5-1872EC9F020F}"/>
          </ac:spMkLst>
        </pc:spChg>
        <pc:spChg chg="mod">
          <ac:chgData name="Lu, Hui" userId="S::hui.lu@uta.edu::03f22f0f-0165-4552-9102-db18f9660b68" providerId="AD" clId="Web-{D8549853-7DFD-44FB-BD22-6199860B4DCD}" dt="2023-09-17T14:50:01.488" v="125"/>
          <ac:spMkLst>
            <pc:docMk/>
            <pc:sldMk cId="1636738976" sldId="271"/>
            <ac:spMk id="101" creationId="{BC22D086-1A9F-9A94-54E2-73F0B2D3BFA0}"/>
          </ac:spMkLst>
        </pc:spChg>
        <pc:spChg chg="mod">
          <ac:chgData name="Lu, Hui" userId="S::hui.lu@uta.edu::03f22f0f-0165-4552-9102-db18f9660b68" providerId="AD" clId="Web-{D8549853-7DFD-44FB-BD22-6199860B4DCD}" dt="2023-09-17T14:50:01.488" v="125"/>
          <ac:spMkLst>
            <pc:docMk/>
            <pc:sldMk cId="1636738976" sldId="271"/>
            <ac:spMk id="102" creationId="{751646A4-6E79-6E22-B810-2F71E1DCC78E}"/>
          </ac:spMkLst>
        </pc:spChg>
        <pc:spChg chg="mod">
          <ac:chgData name="Lu, Hui" userId="S::hui.lu@uta.edu::03f22f0f-0165-4552-9102-db18f9660b68" providerId="AD" clId="Web-{D8549853-7DFD-44FB-BD22-6199860B4DCD}" dt="2023-09-17T14:50:01.488" v="125"/>
          <ac:spMkLst>
            <pc:docMk/>
            <pc:sldMk cId="1636738976" sldId="271"/>
            <ac:spMk id="103" creationId="{E023A493-0E53-58B5-73A1-4FB9C0380695}"/>
          </ac:spMkLst>
        </pc:spChg>
        <pc:spChg chg="mod">
          <ac:chgData name="Lu, Hui" userId="S::hui.lu@uta.edu::03f22f0f-0165-4552-9102-db18f9660b68" providerId="AD" clId="Web-{D8549853-7DFD-44FB-BD22-6199860B4DCD}" dt="2023-09-17T14:50:01.488" v="125"/>
          <ac:spMkLst>
            <pc:docMk/>
            <pc:sldMk cId="1636738976" sldId="271"/>
            <ac:spMk id="104" creationId="{7476AD88-5A05-B427-E8C4-8F0FC2F88D1D}"/>
          </ac:spMkLst>
        </pc:spChg>
        <pc:cxnChg chg="mod">
          <ac:chgData name="Lu, Hui" userId="S::hui.lu@uta.edu::03f22f0f-0165-4552-9102-db18f9660b68" providerId="AD" clId="Web-{D8549853-7DFD-44FB-BD22-6199860B4DCD}" dt="2023-09-17T14:50:01.488" v="125"/>
          <ac:cxnSpMkLst>
            <pc:docMk/>
            <pc:sldMk cId="1636738976" sldId="271"/>
            <ac:cxnSpMk id="37" creationId="{4D19CD1B-BA3F-5A6E-CC54-CDD9379C0171}"/>
          </ac:cxnSpMkLst>
        </pc:cxnChg>
        <pc:cxnChg chg="mod">
          <ac:chgData name="Lu, Hui" userId="S::hui.lu@uta.edu::03f22f0f-0165-4552-9102-db18f9660b68" providerId="AD" clId="Web-{D8549853-7DFD-44FB-BD22-6199860B4DCD}" dt="2023-09-17T14:50:01.488" v="125"/>
          <ac:cxnSpMkLst>
            <pc:docMk/>
            <pc:sldMk cId="1636738976" sldId="271"/>
            <ac:cxnSpMk id="40" creationId="{E0B46C60-1CE5-05CF-EF77-E00D94CC3EDE}"/>
          </ac:cxnSpMkLst>
        </pc:cxnChg>
        <pc:cxnChg chg="mod">
          <ac:chgData name="Lu, Hui" userId="S::hui.lu@uta.edu::03f22f0f-0165-4552-9102-db18f9660b68" providerId="AD" clId="Web-{D8549853-7DFD-44FB-BD22-6199860B4DCD}" dt="2023-09-17T14:50:01.488" v="125"/>
          <ac:cxnSpMkLst>
            <pc:docMk/>
            <pc:sldMk cId="1636738976" sldId="271"/>
            <ac:cxnSpMk id="41" creationId="{47F7E2BF-4F01-DF44-3E95-C314FE70EDD0}"/>
          </ac:cxnSpMkLst>
        </pc:cxnChg>
        <pc:cxnChg chg="mod">
          <ac:chgData name="Lu, Hui" userId="S::hui.lu@uta.edu::03f22f0f-0165-4552-9102-db18f9660b68" providerId="AD" clId="Web-{D8549853-7DFD-44FB-BD22-6199860B4DCD}" dt="2023-09-17T14:50:01.488" v="125"/>
          <ac:cxnSpMkLst>
            <pc:docMk/>
            <pc:sldMk cId="1636738976" sldId="271"/>
            <ac:cxnSpMk id="53" creationId="{AD830DEF-2269-2053-2743-9BFCE71FF88F}"/>
          </ac:cxnSpMkLst>
        </pc:cxnChg>
        <pc:cxnChg chg="mod">
          <ac:chgData name="Lu, Hui" userId="S::hui.lu@uta.edu::03f22f0f-0165-4552-9102-db18f9660b68" providerId="AD" clId="Web-{D8549853-7DFD-44FB-BD22-6199860B4DCD}" dt="2023-09-17T14:50:01.488" v="125"/>
          <ac:cxnSpMkLst>
            <pc:docMk/>
            <pc:sldMk cId="1636738976" sldId="271"/>
            <ac:cxnSpMk id="54" creationId="{866ACDE7-0446-0C64-5914-14BD7F927797}"/>
          </ac:cxnSpMkLst>
        </pc:cxnChg>
        <pc:cxnChg chg="mod">
          <ac:chgData name="Lu, Hui" userId="S::hui.lu@uta.edu::03f22f0f-0165-4552-9102-db18f9660b68" providerId="AD" clId="Web-{D8549853-7DFD-44FB-BD22-6199860B4DCD}" dt="2023-09-17T14:50:01.488" v="125"/>
          <ac:cxnSpMkLst>
            <pc:docMk/>
            <pc:sldMk cId="1636738976" sldId="271"/>
            <ac:cxnSpMk id="60" creationId="{64F88D61-3CE2-6338-9059-BAED18945B2D}"/>
          </ac:cxnSpMkLst>
        </pc:cxnChg>
        <pc:cxnChg chg="mod">
          <ac:chgData name="Lu, Hui" userId="S::hui.lu@uta.edu::03f22f0f-0165-4552-9102-db18f9660b68" providerId="AD" clId="Web-{D8549853-7DFD-44FB-BD22-6199860B4DCD}" dt="2023-09-17T14:50:01.488" v="125"/>
          <ac:cxnSpMkLst>
            <pc:docMk/>
            <pc:sldMk cId="1636738976" sldId="271"/>
            <ac:cxnSpMk id="73" creationId="{7E92598D-1293-F476-2FEF-5B7B07699AE3}"/>
          </ac:cxnSpMkLst>
        </pc:cxnChg>
        <pc:cxnChg chg="mod">
          <ac:chgData name="Lu, Hui" userId="S::hui.lu@uta.edu::03f22f0f-0165-4552-9102-db18f9660b68" providerId="AD" clId="Web-{D8549853-7DFD-44FB-BD22-6199860B4DCD}" dt="2023-09-17T14:50:01.488" v="125"/>
          <ac:cxnSpMkLst>
            <pc:docMk/>
            <pc:sldMk cId="1636738976" sldId="271"/>
            <ac:cxnSpMk id="75" creationId="{1A9CB78A-42FA-7FB8-F0FF-8723DA3AC603}"/>
          </ac:cxnSpMkLst>
        </pc:cxnChg>
        <pc:cxnChg chg="mod">
          <ac:chgData name="Lu, Hui" userId="S::hui.lu@uta.edu::03f22f0f-0165-4552-9102-db18f9660b68" providerId="AD" clId="Web-{D8549853-7DFD-44FB-BD22-6199860B4DCD}" dt="2023-09-17T14:50:01.488" v="125"/>
          <ac:cxnSpMkLst>
            <pc:docMk/>
            <pc:sldMk cId="1636738976" sldId="271"/>
            <ac:cxnSpMk id="77" creationId="{1A38331A-22F2-0641-1A23-ADBDAF2A169F}"/>
          </ac:cxnSpMkLst>
        </pc:cxnChg>
        <pc:cxnChg chg="mod">
          <ac:chgData name="Lu, Hui" userId="S::hui.lu@uta.edu::03f22f0f-0165-4552-9102-db18f9660b68" providerId="AD" clId="Web-{D8549853-7DFD-44FB-BD22-6199860B4DCD}" dt="2023-09-17T14:50:01.488" v="125"/>
          <ac:cxnSpMkLst>
            <pc:docMk/>
            <pc:sldMk cId="1636738976" sldId="271"/>
            <ac:cxnSpMk id="78" creationId="{6BEFDBC3-9550-401F-42DE-51E3F0068ED8}"/>
          </ac:cxnSpMkLst>
        </pc:cxnChg>
        <pc:cxnChg chg="mod">
          <ac:chgData name="Lu, Hui" userId="S::hui.lu@uta.edu::03f22f0f-0165-4552-9102-db18f9660b68" providerId="AD" clId="Web-{D8549853-7DFD-44FB-BD22-6199860B4DCD}" dt="2023-09-17T14:50:01.488" v="125"/>
          <ac:cxnSpMkLst>
            <pc:docMk/>
            <pc:sldMk cId="1636738976" sldId="271"/>
            <ac:cxnSpMk id="83" creationId="{C931CA9D-CF1F-D4EB-82A8-CB0CE1176E82}"/>
          </ac:cxnSpMkLst>
        </pc:cxnChg>
        <pc:cxnChg chg="mod">
          <ac:chgData name="Lu, Hui" userId="S::hui.lu@uta.edu::03f22f0f-0165-4552-9102-db18f9660b68" providerId="AD" clId="Web-{D8549853-7DFD-44FB-BD22-6199860B4DCD}" dt="2023-09-17T14:50:01.488" v="125"/>
          <ac:cxnSpMkLst>
            <pc:docMk/>
            <pc:sldMk cId="1636738976" sldId="271"/>
            <ac:cxnSpMk id="85" creationId="{75BA1D91-EBAF-66B1-692A-9557FF24F1DF}"/>
          </ac:cxnSpMkLst>
        </pc:cxnChg>
        <pc:cxnChg chg="mod">
          <ac:chgData name="Lu, Hui" userId="S::hui.lu@uta.edu::03f22f0f-0165-4552-9102-db18f9660b68" providerId="AD" clId="Web-{D8549853-7DFD-44FB-BD22-6199860B4DCD}" dt="2023-09-17T14:50:01.488" v="125"/>
          <ac:cxnSpMkLst>
            <pc:docMk/>
            <pc:sldMk cId="1636738976" sldId="271"/>
            <ac:cxnSpMk id="87" creationId="{0E7D0CAC-67E5-4485-DC07-0EA8E727C076}"/>
          </ac:cxnSpMkLst>
        </pc:cxnChg>
        <pc:cxnChg chg="mod">
          <ac:chgData name="Lu, Hui" userId="S::hui.lu@uta.edu::03f22f0f-0165-4552-9102-db18f9660b68" providerId="AD" clId="Web-{D8549853-7DFD-44FB-BD22-6199860B4DCD}" dt="2023-09-17T14:50:01.488" v="125"/>
          <ac:cxnSpMkLst>
            <pc:docMk/>
            <pc:sldMk cId="1636738976" sldId="271"/>
            <ac:cxnSpMk id="89" creationId="{70C0B033-C67A-7C01-8F6C-56A9B88C6832}"/>
          </ac:cxnSpMkLst>
        </pc:cxnChg>
        <pc:cxnChg chg="mod">
          <ac:chgData name="Lu, Hui" userId="S::hui.lu@uta.edu::03f22f0f-0165-4552-9102-db18f9660b68" providerId="AD" clId="Web-{D8549853-7DFD-44FB-BD22-6199860B4DCD}" dt="2023-09-17T14:50:01.488" v="125"/>
          <ac:cxnSpMkLst>
            <pc:docMk/>
            <pc:sldMk cId="1636738976" sldId="271"/>
            <ac:cxnSpMk id="92" creationId="{8F470D25-C732-A1CE-4C68-55310AC97F57}"/>
          </ac:cxnSpMkLst>
        </pc:cxnChg>
        <pc:cxnChg chg="mod">
          <ac:chgData name="Lu, Hui" userId="S::hui.lu@uta.edu::03f22f0f-0165-4552-9102-db18f9660b68" providerId="AD" clId="Web-{D8549853-7DFD-44FB-BD22-6199860B4DCD}" dt="2023-09-17T14:50:01.488" v="125"/>
          <ac:cxnSpMkLst>
            <pc:docMk/>
            <pc:sldMk cId="1636738976" sldId="271"/>
            <ac:cxnSpMk id="93" creationId="{BADC248B-218B-3D65-40D3-3F6F2A3029FF}"/>
          </ac:cxnSpMkLst>
        </pc:cxnChg>
        <pc:cxnChg chg="mod">
          <ac:chgData name="Lu, Hui" userId="S::hui.lu@uta.edu::03f22f0f-0165-4552-9102-db18f9660b68" providerId="AD" clId="Web-{D8549853-7DFD-44FB-BD22-6199860B4DCD}" dt="2023-09-17T14:50:01.488" v="125"/>
          <ac:cxnSpMkLst>
            <pc:docMk/>
            <pc:sldMk cId="1636738976" sldId="271"/>
            <ac:cxnSpMk id="94" creationId="{5891802E-967D-DF92-A9B3-568C9A0015A7}"/>
          </ac:cxnSpMkLst>
        </pc:cxnChg>
        <pc:cxnChg chg="mod">
          <ac:chgData name="Lu, Hui" userId="S::hui.lu@uta.edu::03f22f0f-0165-4552-9102-db18f9660b68" providerId="AD" clId="Web-{D8549853-7DFD-44FB-BD22-6199860B4DCD}" dt="2023-09-17T14:50:01.488" v="125"/>
          <ac:cxnSpMkLst>
            <pc:docMk/>
            <pc:sldMk cId="1636738976" sldId="271"/>
            <ac:cxnSpMk id="96" creationId="{26252134-77A1-E6D5-0148-72CCC7FB1872}"/>
          </ac:cxnSpMkLst>
        </pc:cxnChg>
        <pc:cxnChg chg="mod">
          <ac:chgData name="Lu, Hui" userId="S::hui.lu@uta.edu::03f22f0f-0165-4552-9102-db18f9660b68" providerId="AD" clId="Web-{D8549853-7DFD-44FB-BD22-6199860B4DCD}" dt="2023-09-17T14:50:01.488" v="125"/>
          <ac:cxnSpMkLst>
            <pc:docMk/>
            <pc:sldMk cId="1636738976" sldId="271"/>
            <ac:cxnSpMk id="98" creationId="{892ED10B-C15F-9AEF-C990-26F61A990200}"/>
          </ac:cxnSpMkLst>
        </pc:cxnChg>
        <pc:cxnChg chg="mod">
          <ac:chgData name="Lu, Hui" userId="S::hui.lu@uta.edu::03f22f0f-0165-4552-9102-db18f9660b68" providerId="AD" clId="Web-{D8549853-7DFD-44FB-BD22-6199860B4DCD}" dt="2023-09-17T14:50:01.488" v="125"/>
          <ac:cxnSpMkLst>
            <pc:docMk/>
            <pc:sldMk cId="1636738976" sldId="271"/>
            <ac:cxnSpMk id="100" creationId="{720E048A-52C7-3AF0-9A41-A1E61C5BFB0E}"/>
          </ac:cxnSpMkLst>
        </pc:cxnChg>
      </pc:sldChg>
      <pc:sldChg chg="modSp">
        <pc:chgData name="Lu, Hui" userId="S::hui.lu@uta.edu::03f22f0f-0165-4552-9102-db18f9660b68" providerId="AD" clId="Web-{D8549853-7DFD-44FB-BD22-6199860B4DCD}" dt="2023-09-17T14:50:01.488" v="125"/>
        <pc:sldMkLst>
          <pc:docMk/>
          <pc:sldMk cId="173755055" sldId="272"/>
        </pc:sldMkLst>
        <pc:spChg chg="mod">
          <ac:chgData name="Lu, Hui" userId="S::hui.lu@uta.edu::03f22f0f-0165-4552-9102-db18f9660b68" providerId="AD" clId="Web-{D8549853-7DFD-44FB-BD22-6199860B4DCD}" dt="2023-09-17T14:50:01.488" v="125"/>
          <ac:spMkLst>
            <pc:docMk/>
            <pc:sldMk cId="173755055" sldId="272"/>
            <ac:spMk id="2" creationId="{20F20779-DCC0-1531-2234-9D81B0BB4B84}"/>
          </ac:spMkLst>
        </pc:spChg>
        <pc:spChg chg="mod">
          <ac:chgData name="Lu, Hui" userId="S::hui.lu@uta.edu::03f22f0f-0165-4552-9102-db18f9660b68" providerId="AD" clId="Web-{D8549853-7DFD-44FB-BD22-6199860B4DCD}" dt="2023-09-17T14:50:01.488" v="125"/>
          <ac:spMkLst>
            <pc:docMk/>
            <pc:sldMk cId="173755055" sldId="272"/>
            <ac:spMk id="3" creationId="{3D3CCCAD-DA1D-2D0B-FE09-675F990BB822}"/>
          </ac:spMkLst>
        </pc:spChg>
        <pc:spChg chg="mod">
          <ac:chgData name="Lu, Hui" userId="S::hui.lu@uta.edu::03f22f0f-0165-4552-9102-db18f9660b68" providerId="AD" clId="Web-{D8549853-7DFD-44FB-BD22-6199860B4DCD}" dt="2023-09-17T14:50:01.488" v="125"/>
          <ac:spMkLst>
            <pc:docMk/>
            <pc:sldMk cId="173755055" sldId="272"/>
            <ac:spMk id="104" creationId="{7476AD88-5A05-B427-E8C4-8F0FC2F88D1D}"/>
          </ac:spMkLst>
        </pc:spChg>
        <pc:spChg chg="mod">
          <ac:chgData name="Lu, Hui" userId="S::hui.lu@uta.edu::03f22f0f-0165-4552-9102-db18f9660b68" providerId="AD" clId="Web-{D8549853-7DFD-44FB-BD22-6199860B4DCD}" dt="2023-09-17T14:50:01.488" v="125"/>
          <ac:spMkLst>
            <pc:docMk/>
            <pc:sldMk cId="173755055" sldId="272"/>
            <ac:spMk id="122" creationId="{065F4975-7FDC-199A-4274-BBA383499BDE}"/>
          </ac:spMkLst>
        </pc:spChg>
        <pc:spChg chg="mod">
          <ac:chgData name="Lu, Hui" userId="S::hui.lu@uta.edu::03f22f0f-0165-4552-9102-db18f9660b68" providerId="AD" clId="Web-{D8549853-7DFD-44FB-BD22-6199860B4DCD}" dt="2023-09-17T14:50:01.488" v="125"/>
          <ac:spMkLst>
            <pc:docMk/>
            <pc:sldMk cId="173755055" sldId="272"/>
            <ac:spMk id="124" creationId="{E0AE090F-BA20-0152-CDB6-A9D78F15AE62}"/>
          </ac:spMkLst>
        </pc:spChg>
        <pc:spChg chg="mod">
          <ac:chgData name="Lu, Hui" userId="S::hui.lu@uta.edu::03f22f0f-0165-4552-9102-db18f9660b68" providerId="AD" clId="Web-{D8549853-7DFD-44FB-BD22-6199860B4DCD}" dt="2023-09-17T14:50:01.488" v="125"/>
          <ac:spMkLst>
            <pc:docMk/>
            <pc:sldMk cId="173755055" sldId="272"/>
            <ac:spMk id="125" creationId="{E7D61598-90C3-E5AB-222F-FC2E9A274FD1}"/>
          </ac:spMkLst>
        </pc:spChg>
        <pc:spChg chg="mod">
          <ac:chgData name="Lu, Hui" userId="S::hui.lu@uta.edu::03f22f0f-0165-4552-9102-db18f9660b68" providerId="AD" clId="Web-{D8549853-7DFD-44FB-BD22-6199860B4DCD}" dt="2023-09-17T14:50:01.488" v="125"/>
          <ac:spMkLst>
            <pc:docMk/>
            <pc:sldMk cId="173755055" sldId="272"/>
            <ac:spMk id="126" creationId="{F5533A70-FB58-1668-EE40-1E70B217F7F5}"/>
          </ac:spMkLst>
        </pc:spChg>
        <pc:spChg chg="mod">
          <ac:chgData name="Lu, Hui" userId="S::hui.lu@uta.edu::03f22f0f-0165-4552-9102-db18f9660b68" providerId="AD" clId="Web-{D8549853-7DFD-44FB-BD22-6199860B4DCD}" dt="2023-09-17T14:50:01.488" v="125"/>
          <ac:spMkLst>
            <pc:docMk/>
            <pc:sldMk cId="173755055" sldId="272"/>
            <ac:spMk id="127" creationId="{B18542D2-2F54-64C4-4B77-841D4E284722}"/>
          </ac:spMkLst>
        </pc:spChg>
        <pc:spChg chg="mod">
          <ac:chgData name="Lu, Hui" userId="S::hui.lu@uta.edu::03f22f0f-0165-4552-9102-db18f9660b68" providerId="AD" clId="Web-{D8549853-7DFD-44FB-BD22-6199860B4DCD}" dt="2023-09-17T14:50:01.488" v="125"/>
          <ac:spMkLst>
            <pc:docMk/>
            <pc:sldMk cId="173755055" sldId="272"/>
            <ac:spMk id="128" creationId="{6E9E749A-44B7-E7D2-94BA-643B39050FF6}"/>
          </ac:spMkLst>
        </pc:spChg>
        <pc:spChg chg="mod">
          <ac:chgData name="Lu, Hui" userId="S::hui.lu@uta.edu::03f22f0f-0165-4552-9102-db18f9660b68" providerId="AD" clId="Web-{D8549853-7DFD-44FB-BD22-6199860B4DCD}" dt="2023-09-17T14:50:01.488" v="125"/>
          <ac:spMkLst>
            <pc:docMk/>
            <pc:sldMk cId="173755055" sldId="272"/>
            <ac:spMk id="129" creationId="{C059F19C-060C-11E6-18E1-D7A79FC0308A}"/>
          </ac:spMkLst>
        </pc:spChg>
        <pc:spChg chg="mod">
          <ac:chgData name="Lu, Hui" userId="S::hui.lu@uta.edu::03f22f0f-0165-4552-9102-db18f9660b68" providerId="AD" clId="Web-{D8549853-7DFD-44FB-BD22-6199860B4DCD}" dt="2023-09-17T14:50:01.488" v="125"/>
          <ac:spMkLst>
            <pc:docMk/>
            <pc:sldMk cId="173755055" sldId="272"/>
            <ac:spMk id="130" creationId="{858EFE43-5553-D009-C49D-22461CC957D6}"/>
          </ac:spMkLst>
        </pc:spChg>
        <pc:spChg chg="mod">
          <ac:chgData name="Lu, Hui" userId="S::hui.lu@uta.edu::03f22f0f-0165-4552-9102-db18f9660b68" providerId="AD" clId="Web-{D8549853-7DFD-44FB-BD22-6199860B4DCD}" dt="2023-09-17T14:50:01.488" v="125"/>
          <ac:spMkLst>
            <pc:docMk/>
            <pc:sldMk cId="173755055" sldId="272"/>
            <ac:spMk id="131" creationId="{65B44B77-5938-FADB-5192-676902D9EF0E}"/>
          </ac:spMkLst>
        </pc:spChg>
        <pc:spChg chg="mod">
          <ac:chgData name="Lu, Hui" userId="S::hui.lu@uta.edu::03f22f0f-0165-4552-9102-db18f9660b68" providerId="AD" clId="Web-{D8549853-7DFD-44FB-BD22-6199860B4DCD}" dt="2023-09-17T14:50:01.488" v="125"/>
          <ac:spMkLst>
            <pc:docMk/>
            <pc:sldMk cId="173755055" sldId="272"/>
            <ac:spMk id="132" creationId="{81714E76-FB5B-EB3B-6F82-4EF2637643E8}"/>
          </ac:spMkLst>
        </pc:spChg>
        <pc:spChg chg="mod">
          <ac:chgData name="Lu, Hui" userId="S::hui.lu@uta.edu::03f22f0f-0165-4552-9102-db18f9660b68" providerId="AD" clId="Web-{D8549853-7DFD-44FB-BD22-6199860B4DCD}" dt="2023-09-17T14:50:01.488" v="125"/>
          <ac:spMkLst>
            <pc:docMk/>
            <pc:sldMk cId="173755055" sldId="272"/>
            <ac:spMk id="133" creationId="{1039557D-D9A9-9DF9-2400-E1CC2035BAE7}"/>
          </ac:spMkLst>
        </pc:spChg>
        <pc:spChg chg="mod">
          <ac:chgData name="Lu, Hui" userId="S::hui.lu@uta.edu::03f22f0f-0165-4552-9102-db18f9660b68" providerId="AD" clId="Web-{D8549853-7DFD-44FB-BD22-6199860B4DCD}" dt="2023-09-17T14:50:01.488" v="125"/>
          <ac:spMkLst>
            <pc:docMk/>
            <pc:sldMk cId="173755055" sldId="272"/>
            <ac:spMk id="134" creationId="{10C3B563-4122-929C-7A16-EDD3E9CC4384}"/>
          </ac:spMkLst>
        </pc:spChg>
        <pc:spChg chg="mod">
          <ac:chgData name="Lu, Hui" userId="S::hui.lu@uta.edu::03f22f0f-0165-4552-9102-db18f9660b68" providerId="AD" clId="Web-{D8549853-7DFD-44FB-BD22-6199860B4DCD}" dt="2023-09-17T14:50:01.488" v="125"/>
          <ac:spMkLst>
            <pc:docMk/>
            <pc:sldMk cId="173755055" sldId="272"/>
            <ac:spMk id="135" creationId="{67D5F789-9923-4F16-E698-02B7B8304763}"/>
          </ac:spMkLst>
        </pc:spChg>
        <pc:spChg chg="mod">
          <ac:chgData name="Lu, Hui" userId="S::hui.lu@uta.edu::03f22f0f-0165-4552-9102-db18f9660b68" providerId="AD" clId="Web-{D8549853-7DFD-44FB-BD22-6199860B4DCD}" dt="2023-09-17T14:50:01.488" v="125"/>
          <ac:spMkLst>
            <pc:docMk/>
            <pc:sldMk cId="173755055" sldId="272"/>
            <ac:spMk id="138" creationId="{D78CA8D9-542C-D378-3ABC-2AD22331F468}"/>
          </ac:spMkLst>
        </pc:spChg>
        <pc:spChg chg="mod">
          <ac:chgData name="Lu, Hui" userId="S::hui.lu@uta.edu::03f22f0f-0165-4552-9102-db18f9660b68" providerId="AD" clId="Web-{D8549853-7DFD-44FB-BD22-6199860B4DCD}" dt="2023-09-17T14:50:01.488" v="125"/>
          <ac:spMkLst>
            <pc:docMk/>
            <pc:sldMk cId="173755055" sldId="272"/>
            <ac:spMk id="141" creationId="{066C2D67-D2EC-AF85-0637-8B884B67C19E}"/>
          </ac:spMkLst>
        </pc:spChg>
        <pc:spChg chg="mod">
          <ac:chgData name="Lu, Hui" userId="S::hui.lu@uta.edu::03f22f0f-0165-4552-9102-db18f9660b68" providerId="AD" clId="Web-{D8549853-7DFD-44FB-BD22-6199860B4DCD}" dt="2023-09-17T14:50:01.488" v="125"/>
          <ac:spMkLst>
            <pc:docMk/>
            <pc:sldMk cId="173755055" sldId="272"/>
            <ac:spMk id="142" creationId="{45EA8D01-B342-0F52-3B53-5771608AF515}"/>
          </ac:spMkLst>
        </pc:spChg>
        <pc:spChg chg="mod">
          <ac:chgData name="Lu, Hui" userId="S::hui.lu@uta.edu::03f22f0f-0165-4552-9102-db18f9660b68" providerId="AD" clId="Web-{D8549853-7DFD-44FB-BD22-6199860B4DCD}" dt="2023-09-17T14:50:01.488" v="125"/>
          <ac:spMkLst>
            <pc:docMk/>
            <pc:sldMk cId="173755055" sldId="272"/>
            <ac:spMk id="143" creationId="{F363A0E9-26D7-4C67-67D2-FD33F2416ED5}"/>
          </ac:spMkLst>
        </pc:spChg>
        <pc:spChg chg="mod">
          <ac:chgData name="Lu, Hui" userId="S::hui.lu@uta.edu::03f22f0f-0165-4552-9102-db18f9660b68" providerId="AD" clId="Web-{D8549853-7DFD-44FB-BD22-6199860B4DCD}" dt="2023-09-17T14:50:01.488" v="125"/>
          <ac:spMkLst>
            <pc:docMk/>
            <pc:sldMk cId="173755055" sldId="272"/>
            <ac:spMk id="144" creationId="{C8AC4C4C-74CD-F27B-26B0-0DBBD277BEA8}"/>
          </ac:spMkLst>
        </pc:spChg>
        <pc:spChg chg="mod">
          <ac:chgData name="Lu, Hui" userId="S::hui.lu@uta.edu::03f22f0f-0165-4552-9102-db18f9660b68" providerId="AD" clId="Web-{D8549853-7DFD-44FB-BD22-6199860B4DCD}" dt="2023-09-17T14:50:01.488" v="125"/>
          <ac:spMkLst>
            <pc:docMk/>
            <pc:sldMk cId="173755055" sldId="272"/>
            <ac:spMk id="145" creationId="{EA7ACDC3-084F-DD03-3493-3F7C1B280D64}"/>
          </ac:spMkLst>
        </pc:spChg>
        <pc:spChg chg="mod">
          <ac:chgData name="Lu, Hui" userId="S::hui.lu@uta.edu::03f22f0f-0165-4552-9102-db18f9660b68" providerId="AD" clId="Web-{D8549853-7DFD-44FB-BD22-6199860B4DCD}" dt="2023-09-17T14:50:01.488" v="125"/>
          <ac:spMkLst>
            <pc:docMk/>
            <pc:sldMk cId="173755055" sldId="272"/>
            <ac:spMk id="146" creationId="{C2E98815-395A-F2E4-5B29-BB703F056911}"/>
          </ac:spMkLst>
        </pc:spChg>
        <pc:spChg chg="mod">
          <ac:chgData name="Lu, Hui" userId="S::hui.lu@uta.edu::03f22f0f-0165-4552-9102-db18f9660b68" providerId="AD" clId="Web-{D8549853-7DFD-44FB-BD22-6199860B4DCD}" dt="2023-09-17T14:50:01.488" v="125"/>
          <ac:spMkLst>
            <pc:docMk/>
            <pc:sldMk cId="173755055" sldId="272"/>
            <ac:spMk id="148" creationId="{6FDBC22C-67DF-0A6F-7DF6-D2DA68B90568}"/>
          </ac:spMkLst>
        </pc:spChg>
        <pc:spChg chg="mod">
          <ac:chgData name="Lu, Hui" userId="S::hui.lu@uta.edu::03f22f0f-0165-4552-9102-db18f9660b68" providerId="AD" clId="Web-{D8549853-7DFD-44FB-BD22-6199860B4DCD}" dt="2023-09-17T14:50:01.488" v="125"/>
          <ac:spMkLst>
            <pc:docMk/>
            <pc:sldMk cId="173755055" sldId="272"/>
            <ac:spMk id="151" creationId="{1D228895-CEB6-978A-339D-B870EDF66907}"/>
          </ac:spMkLst>
        </pc:spChg>
        <pc:spChg chg="mod">
          <ac:chgData name="Lu, Hui" userId="S::hui.lu@uta.edu::03f22f0f-0165-4552-9102-db18f9660b68" providerId="AD" clId="Web-{D8549853-7DFD-44FB-BD22-6199860B4DCD}" dt="2023-09-17T14:50:01.488" v="125"/>
          <ac:spMkLst>
            <pc:docMk/>
            <pc:sldMk cId="173755055" sldId="272"/>
            <ac:spMk id="152" creationId="{61BC0C39-6BBD-B468-A68D-901773A821BC}"/>
          </ac:spMkLst>
        </pc:spChg>
        <pc:spChg chg="mod">
          <ac:chgData name="Lu, Hui" userId="S::hui.lu@uta.edu::03f22f0f-0165-4552-9102-db18f9660b68" providerId="AD" clId="Web-{D8549853-7DFD-44FB-BD22-6199860B4DCD}" dt="2023-09-17T14:50:01.488" v="125"/>
          <ac:spMkLst>
            <pc:docMk/>
            <pc:sldMk cId="173755055" sldId="272"/>
            <ac:spMk id="153" creationId="{CF94AE17-26C4-39AB-33BF-E2080336214B}"/>
          </ac:spMkLst>
        </pc:spChg>
        <pc:spChg chg="mod">
          <ac:chgData name="Lu, Hui" userId="S::hui.lu@uta.edu::03f22f0f-0165-4552-9102-db18f9660b68" providerId="AD" clId="Web-{D8549853-7DFD-44FB-BD22-6199860B4DCD}" dt="2023-09-17T14:50:01.488" v="125"/>
          <ac:spMkLst>
            <pc:docMk/>
            <pc:sldMk cId="173755055" sldId="272"/>
            <ac:spMk id="156" creationId="{68F0DF39-798D-CB20-C5BE-F4C9A503863C}"/>
          </ac:spMkLst>
        </pc:spChg>
        <pc:spChg chg="mod">
          <ac:chgData name="Lu, Hui" userId="S::hui.lu@uta.edu::03f22f0f-0165-4552-9102-db18f9660b68" providerId="AD" clId="Web-{D8549853-7DFD-44FB-BD22-6199860B4DCD}" dt="2023-09-17T14:50:01.488" v="125"/>
          <ac:spMkLst>
            <pc:docMk/>
            <pc:sldMk cId="173755055" sldId="272"/>
            <ac:spMk id="160" creationId="{9DB76C0C-7AF4-CD94-5C7A-49CBAC9901A2}"/>
          </ac:spMkLst>
        </pc:spChg>
        <pc:spChg chg="mod">
          <ac:chgData name="Lu, Hui" userId="S::hui.lu@uta.edu::03f22f0f-0165-4552-9102-db18f9660b68" providerId="AD" clId="Web-{D8549853-7DFD-44FB-BD22-6199860B4DCD}" dt="2023-09-17T14:50:01.488" v="125"/>
          <ac:spMkLst>
            <pc:docMk/>
            <pc:sldMk cId="173755055" sldId="272"/>
            <ac:spMk id="161" creationId="{5D22427B-B253-ABDC-ECA8-3A6ACCC07930}"/>
          </ac:spMkLst>
        </pc:spChg>
        <pc:spChg chg="mod">
          <ac:chgData name="Lu, Hui" userId="S::hui.lu@uta.edu::03f22f0f-0165-4552-9102-db18f9660b68" providerId="AD" clId="Web-{D8549853-7DFD-44FB-BD22-6199860B4DCD}" dt="2023-09-17T14:50:01.488" v="125"/>
          <ac:spMkLst>
            <pc:docMk/>
            <pc:sldMk cId="173755055" sldId="272"/>
            <ac:spMk id="162" creationId="{67260D90-6BB1-9879-3508-AEB5FA2EA272}"/>
          </ac:spMkLst>
        </pc:spChg>
        <pc:spChg chg="mod">
          <ac:chgData name="Lu, Hui" userId="S::hui.lu@uta.edu::03f22f0f-0165-4552-9102-db18f9660b68" providerId="AD" clId="Web-{D8549853-7DFD-44FB-BD22-6199860B4DCD}" dt="2023-09-17T14:50:01.488" v="125"/>
          <ac:spMkLst>
            <pc:docMk/>
            <pc:sldMk cId="173755055" sldId="272"/>
            <ac:spMk id="163" creationId="{F732147A-3C82-EA5B-CE85-2639FA9B431D}"/>
          </ac:spMkLst>
        </pc:spChg>
        <pc:spChg chg="mod">
          <ac:chgData name="Lu, Hui" userId="S::hui.lu@uta.edu::03f22f0f-0165-4552-9102-db18f9660b68" providerId="AD" clId="Web-{D8549853-7DFD-44FB-BD22-6199860B4DCD}" dt="2023-09-17T14:50:01.488" v="125"/>
          <ac:spMkLst>
            <pc:docMk/>
            <pc:sldMk cId="173755055" sldId="272"/>
            <ac:spMk id="164" creationId="{314C8DC5-2DFD-6A43-FC3E-BE61AC753302}"/>
          </ac:spMkLst>
        </pc:spChg>
        <pc:spChg chg="mod">
          <ac:chgData name="Lu, Hui" userId="S::hui.lu@uta.edu::03f22f0f-0165-4552-9102-db18f9660b68" providerId="AD" clId="Web-{D8549853-7DFD-44FB-BD22-6199860B4DCD}" dt="2023-09-17T14:50:01.488" v="125"/>
          <ac:spMkLst>
            <pc:docMk/>
            <pc:sldMk cId="173755055" sldId="272"/>
            <ac:spMk id="166" creationId="{06F0DE79-F4A4-C518-E67F-FDE4476E2578}"/>
          </ac:spMkLst>
        </pc:spChg>
        <pc:spChg chg="mod">
          <ac:chgData name="Lu, Hui" userId="S::hui.lu@uta.edu::03f22f0f-0165-4552-9102-db18f9660b68" providerId="AD" clId="Web-{D8549853-7DFD-44FB-BD22-6199860B4DCD}" dt="2023-09-17T14:50:01.488" v="125"/>
          <ac:spMkLst>
            <pc:docMk/>
            <pc:sldMk cId="173755055" sldId="272"/>
            <ac:spMk id="168" creationId="{785F0FFD-7110-74FD-D5AE-760007CBDFEC}"/>
          </ac:spMkLst>
        </pc:spChg>
        <pc:spChg chg="mod">
          <ac:chgData name="Lu, Hui" userId="S::hui.lu@uta.edu::03f22f0f-0165-4552-9102-db18f9660b68" providerId="AD" clId="Web-{D8549853-7DFD-44FB-BD22-6199860B4DCD}" dt="2023-09-17T14:50:01.488" v="125"/>
          <ac:spMkLst>
            <pc:docMk/>
            <pc:sldMk cId="173755055" sldId="272"/>
            <ac:spMk id="170" creationId="{7B8A85BA-C954-8077-6BA1-DB08FA760274}"/>
          </ac:spMkLst>
        </pc:spChg>
        <pc:spChg chg="mod">
          <ac:chgData name="Lu, Hui" userId="S::hui.lu@uta.edu::03f22f0f-0165-4552-9102-db18f9660b68" providerId="AD" clId="Web-{D8549853-7DFD-44FB-BD22-6199860B4DCD}" dt="2023-09-17T14:50:01.488" v="125"/>
          <ac:spMkLst>
            <pc:docMk/>
            <pc:sldMk cId="173755055" sldId="272"/>
            <ac:spMk id="171" creationId="{5E390E4A-904A-131E-6BE7-E4956C08C88F}"/>
          </ac:spMkLst>
        </pc:spChg>
        <pc:spChg chg="mod">
          <ac:chgData name="Lu, Hui" userId="S::hui.lu@uta.edu::03f22f0f-0165-4552-9102-db18f9660b68" providerId="AD" clId="Web-{D8549853-7DFD-44FB-BD22-6199860B4DCD}" dt="2023-09-17T14:50:01.488" v="125"/>
          <ac:spMkLst>
            <pc:docMk/>
            <pc:sldMk cId="173755055" sldId="272"/>
            <ac:spMk id="173" creationId="{68D74E8F-F74E-8F10-D082-3601AB5A9A8E}"/>
          </ac:spMkLst>
        </pc:spChg>
        <pc:spChg chg="mod">
          <ac:chgData name="Lu, Hui" userId="S::hui.lu@uta.edu::03f22f0f-0165-4552-9102-db18f9660b68" providerId="AD" clId="Web-{D8549853-7DFD-44FB-BD22-6199860B4DCD}" dt="2023-09-17T14:50:01.488" v="125"/>
          <ac:spMkLst>
            <pc:docMk/>
            <pc:sldMk cId="173755055" sldId="272"/>
            <ac:spMk id="175" creationId="{742CABD1-5AA3-DB14-0342-1673E0BF63CC}"/>
          </ac:spMkLst>
        </pc:spChg>
        <pc:spChg chg="mod">
          <ac:chgData name="Lu, Hui" userId="S::hui.lu@uta.edu::03f22f0f-0165-4552-9102-db18f9660b68" providerId="AD" clId="Web-{D8549853-7DFD-44FB-BD22-6199860B4DCD}" dt="2023-09-17T14:50:01.488" v="125"/>
          <ac:spMkLst>
            <pc:docMk/>
            <pc:sldMk cId="173755055" sldId="272"/>
            <ac:spMk id="177" creationId="{2E93F01F-C823-9F5B-4ED9-B9867362CA67}"/>
          </ac:spMkLst>
        </pc:spChg>
        <pc:spChg chg="mod">
          <ac:chgData name="Lu, Hui" userId="S::hui.lu@uta.edu::03f22f0f-0165-4552-9102-db18f9660b68" providerId="AD" clId="Web-{D8549853-7DFD-44FB-BD22-6199860B4DCD}" dt="2023-09-17T14:50:01.488" v="125"/>
          <ac:spMkLst>
            <pc:docMk/>
            <pc:sldMk cId="173755055" sldId="272"/>
            <ac:spMk id="179" creationId="{6F430F82-4BA9-28E7-CC8D-2754F882AD92}"/>
          </ac:spMkLst>
        </pc:spChg>
        <pc:cxnChg chg="mod">
          <ac:chgData name="Lu, Hui" userId="S::hui.lu@uta.edu::03f22f0f-0165-4552-9102-db18f9660b68" providerId="AD" clId="Web-{D8549853-7DFD-44FB-BD22-6199860B4DCD}" dt="2023-09-17T14:50:01.488" v="125"/>
          <ac:cxnSpMkLst>
            <pc:docMk/>
            <pc:sldMk cId="173755055" sldId="272"/>
            <ac:cxnSpMk id="121" creationId="{8922CEE6-F21B-B6A4-8AC6-FDA0F51A6ADE}"/>
          </ac:cxnSpMkLst>
        </pc:cxnChg>
        <pc:cxnChg chg="mod">
          <ac:chgData name="Lu, Hui" userId="S::hui.lu@uta.edu::03f22f0f-0165-4552-9102-db18f9660b68" providerId="AD" clId="Web-{D8549853-7DFD-44FB-BD22-6199860B4DCD}" dt="2023-09-17T14:50:01.488" v="125"/>
          <ac:cxnSpMkLst>
            <pc:docMk/>
            <pc:sldMk cId="173755055" sldId="272"/>
            <ac:cxnSpMk id="123" creationId="{3C3FE4C7-637B-1854-917B-2244EA8AD16B}"/>
          </ac:cxnSpMkLst>
        </pc:cxnChg>
        <pc:cxnChg chg="mod">
          <ac:chgData name="Lu, Hui" userId="S::hui.lu@uta.edu::03f22f0f-0165-4552-9102-db18f9660b68" providerId="AD" clId="Web-{D8549853-7DFD-44FB-BD22-6199860B4DCD}" dt="2023-09-17T14:50:01.488" v="125"/>
          <ac:cxnSpMkLst>
            <pc:docMk/>
            <pc:sldMk cId="173755055" sldId="272"/>
            <ac:cxnSpMk id="136" creationId="{8F59B3C7-193D-6563-DB53-B54738AE6785}"/>
          </ac:cxnSpMkLst>
        </pc:cxnChg>
        <pc:cxnChg chg="mod">
          <ac:chgData name="Lu, Hui" userId="S::hui.lu@uta.edu::03f22f0f-0165-4552-9102-db18f9660b68" providerId="AD" clId="Web-{D8549853-7DFD-44FB-BD22-6199860B4DCD}" dt="2023-09-17T14:50:01.488" v="125"/>
          <ac:cxnSpMkLst>
            <pc:docMk/>
            <pc:sldMk cId="173755055" sldId="272"/>
            <ac:cxnSpMk id="137" creationId="{2C93B4AA-C33A-5360-9474-7EE2722404EC}"/>
          </ac:cxnSpMkLst>
        </pc:cxnChg>
        <pc:cxnChg chg="mod">
          <ac:chgData name="Lu, Hui" userId="S::hui.lu@uta.edu::03f22f0f-0165-4552-9102-db18f9660b68" providerId="AD" clId="Web-{D8549853-7DFD-44FB-BD22-6199860B4DCD}" dt="2023-09-17T14:50:01.488" v="125"/>
          <ac:cxnSpMkLst>
            <pc:docMk/>
            <pc:sldMk cId="173755055" sldId="272"/>
            <ac:cxnSpMk id="139" creationId="{3FF3060C-8988-AB5B-D39E-6BEFE4C98832}"/>
          </ac:cxnSpMkLst>
        </pc:cxnChg>
        <pc:cxnChg chg="mod">
          <ac:chgData name="Lu, Hui" userId="S::hui.lu@uta.edu::03f22f0f-0165-4552-9102-db18f9660b68" providerId="AD" clId="Web-{D8549853-7DFD-44FB-BD22-6199860B4DCD}" dt="2023-09-17T14:50:01.488" v="125"/>
          <ac:cxnSpMkLst>
            <pc:docMk/>
            <pc:sldMk cId="173755055" sldId="272"/>
            <ac:cxnSpMk id="140" creationId="{6597521D-7900-4E50-56A6-2D2C5D56AFDE}"/>
          </ac:cxnSpMkLst>
        </pc:cxnChg>
        <pc:cxnChg chg="mod">
          <ac:chgData name="Lu, Hui" userId="S::hui.lu@uta.edu::03f22f0f-0165-4552-9102-db18f9660b68" providerId="AD" clId="Web-{D8549853-7DFD-44FB-BD22-6199860B4DCD}" dt="2023-09-17T14:50:01.488" v="125"/>
          <ac:cxnSpMkLst>
            <pc:docMk/>
            <pc:sldMk cId="173755055" sldId="272"/>
            <ac:cxnSpMk id="147" creationId="{8D81D3F8-20BD-98B0-DB82-64B692DDDB86}"/>
          </ac:cxnSpMkLst>
        </pc:cxnChg>
        <pc:cxnChg chg="mod">
          <ac:chgData name="Lu, Hui" userId="S::hui.lu@uta.edu::03f22f0f-0165-4552-9102-db18f9660b68" providerId="AD" clId="Web-{D8549853-7DFD-44FB-BD22-6199860B4DCD}" dt="2023-09-17T14:50:01.488" v="125"/>
          <ac:cxnSpMkLst>
            <pc:docMk/>
            <pc:sldMk cId="173755055" sldId="272"/>
            <ac:cxnSpMk id="149" creationId="{CFAF9D47-2458-7784-67E1-39AEF11CF287}"/>
          </ac:cxnSpMkLst>
        </pc:cxnChg>
        <pc:cxnChg chg="mod">
          <ac:chgData name="Lu, Hui" userId="S::hui.lu@uta.edu::03f22f0f-0165-4552-9102-db18f9660b68" providerId="AD" clId="Web-{D8549853-7DFD-44FB-BD22-6199860B4DCD}" dt="2023-09-17T14:50:01.488" v="125"/>
          <ac:cxnSpMkLst>
            <pc:docMk/>
            <pc:sldMk cId="173755055" sldId="272"/>
            <ac:cxnSpMk id="150" creationId="{4B7B5E86-F98B-52E3-52E5-68E0851BCF6D}"/>
          </ac:cxnSpMkLst>
        </pc:cxnChg>
        <pc:cxnChg chg="mod">
          <ac:chgData name="Lu, Hui" userId="S::hui.lu@uta.edu::03f22f0f-0165-4552-9102-db18f9660b68" providerId="AD" clId="Web-{D8549853-7DFD-44FB-BD22-6199860B4DCD}" dt="2023-09-17T14:50:01.488" v="125"/>
          <ac:cxnSpMkLst>
            <pc:docMk/>
            <pc:sldMk cId="173755055" sldId="272"/>
            <ac:cxnSpMk id="154" creationId="{4C3DA00A-B263-7C5C-0266-0604B6377B8D}"/>
          </ac:cxnSpMkLst>
        </pc:cxnChg>
        <pc:cxnChg chg="mod">
          <ac:chgData name="Lu, Hui" userId="S::hui.lu@uta.edu::03f22f0f-0165-4552-9102-db18f9660b68" providerId="AD" clId="Web-{D8549853-7DFD-44FB-BD22-6199860B4DCD}" dt="2023-09-17T14:50:01.488" v="125"/>
          <ac:cxnSpMkLst>
            <pc:docMk/>
            <pc:sldMk cId="173755055" sldId="272"/>
            <ac:cxnSpMk id="155" creationId="{D0F5F705-FB29-C5BC-A11D-BDFCD27D0C6C}"/>
          </ac:cxnSpMkLst>
        </pc:cxnChg>
        <pc:cxnChg chg="mod">
          <ac:chgData name="Lu, Hui" userId="S::hui.lu@uta.edu::03f22f0f-0165-4552-9102-db18f9660b68" providerId="AD" clId="Web-{D8549853-7DFD-44FB-BD22-6199860B4DCD}" dt="2023-09-17T14:50:01.488" v="125"/>
          <ac:cxnSpMkLst>
            <pc:docMk/>
            <pc:sldMk cId="173755055" sldId="272"/>
            <ac:cxnSpMk id="157" creationId="{B886A13C-6728-EFBD-7774-8458BDA37D4A}"/>
          </ac:cxnSpMkLst>
        </pc:cxnChg>
        <pc:cxnChg chg="mod">
          <ac:chgData name="Lu, Hui" userId="S::hui.lu@uta.edu::03f22f0f-0165-4552-9102-db18f9660b68" providerId="AD" clId="Web-{D8549853-7DFD-44FB-BD22-6199860B4DCD}" dt="2023-09-17T14:50:01.488" v="125"/>
          <ac:cxnSpMkLst>
            <pc:docMk/>
            <pc:sldMk cId="173755055" sldId="272"/>
            <ac:cxnSpMk id="158" creationId="{CA8DA5C3-141A-D68E-56AB-BDAE1A63D7C5}"/>
          </ac:cxnSpMkLst>
        </pc:cxnChg>
        <pc:cxnChg chg="mod">
          <ac:chgData name="Lu, Hui" userId="S::hui.lu@uta.edu::03f22f0f-0165-4552-9102-db18f9660b68" providerId="AD" clId="Web-{D8549853-7DFD-44FB-BD22-6199860B4DCD}" dt="2023-09-17T14:50:01.488" v="125"/>
          <ac:cxnSpMkLst>
            <pc:docMk/>
            <pc:sldMk cId="173755055" sldId="272"/>
            <ac:cxnSpMk id="159" creationId="{5CAA1C01-68E5-3287-3E6E-F4CFFBFC5B86}"/>
          </ac:cxnSpMkLst>
        </pc:cxnChg>
        <pc:cxnChg chg="mod">
          <ac:chgData name="Lu, Hui" userId="S::hui.lu@uta.edu::03f22f0f-0165-4552-9102-db18f9660b68" providerId="AD" clId="Web-{D8549853-7DFD-44FB-BD22-6199860B4DCD}" dt="2023-09-17T14:50:01.488" v="125"/>
          <ac:cxnSpMkLst>
            <pc:docMk/>
            <pc:sldMk cId="173755055" sldId="272"/>
            <ac:cxnSpMk id="165" creationId="{912B7A9D-C016-0F84-AF31-1B6B91F3ECBF}"/>
          </ac:cxnSpMkLst>
        </pc:cxnChg>
        <pc:cxnChg chg="mod">
          <ac:chgData name="Lu, Hui" userId="S::hui.lu@uta.edu::03f22f0f-0165-4552-9102-db18f9660b68" providerId="AD" clId="Web-{D8549853-7DFD-44FB-BD22-6199860B4DCD}" dt="2023-09-17T14:50:01.488" v="125"/>
          <ac:cxnSpMkLst>
            <pc:docMk/>
            <pc:sldMk cId="173755055" sldId="272"/>
            <ac:cxnSpMk id="167" creationId="{D0CA879F-D5A8-821D-E106-688B23EF00AD}"/>
          </ac:cxnSpMkLst>
        </pc:cxnChg>
        <pc:cxnChg chg="mod">
          <ac:chgData name="Lu, Hui" userId="S::hui.lu@uta.edu::03f22f0f-0165-4552-9102-db18f9660b68" providerId="AD" clId="Web-{D8549853-7DFD-44FB-BD22-6199860B4DCD}" dt="2023-09-17T14:50:01.488" v="125"/>
          <ac:cxnSpMkLst>
            <pc:docMk/>
            <pc:sldMk cId="173755055" sldId="272"/>
            <ac:cxnSpMk id="169" creationId="{E5471264-0F5D-972A-E99D-86D74FB5CE5F}"/>
          </ac:cxnSpMkLst>
        </pc:cxnChg>
        <pc:cxnChg chg="mod">
          <ac:chgData name="Lu, Hui" userId="S::hui.lu@uta.edu::03f22f0f-0165-4552-9102-db18f9660b68" providerId="AD" clId="Web-{D8549853-7DFD-44FB-BD22-6199860B4DCD}" dt="2023-09-17T14:50:01.488" v="125"/>
          <ac:cxnSpMkLst>
            <pc:docMk/>
            <pc:sldMk cId="173755055" sldId="272"/>
            <ac:cxnSpMk id="172" creationId="{4B00C43B-33C1-6A58-EE65-ADACFD857218}"/>
          </ac:cxnSpMkLst>
        </pc:cxnChg>
        <pc:cxnChg chg="mod">
          <ac:chgData name="Lu, Hui" userId="S::hui.lu@uta.edu::03f22f0f-0165-4552-9102-db18f9660b68" providerId="AD" clId="Web-{D8549853-7DFD-44FB-BD22-6199860B4DCD}" dt="2023-09-17T14:50:01.488" v="125"/>
          <ac:cxnSpMkLst>
            <pc:docMk/>
            <pc:sldMk cId="173755055" sldId="272"/>
            <ac:cxnSpMk id="174" creationId="{9F84E191-395B-2C28-C321-31C71E4EDD4E}"/>
          </ac:cxnSpMkLst>
        </pc:cxnChg>
        <pc:cxnChg chg="mod">
          <ac:chgData name="Lu, Hui" userId="S::hui.lu@uta.edu::03f22f0f-0165-4552-9102-db18f9660b68" providerId="AD" clId="Web-{D8549853-7DFD-44FB-BD22-6199860B4DCD}" dt="2023-09-17T14:50:01.488" v="125"/>
          <ac:cxnSpMkLst>
            <pc:docMk/>
            <pc:sldMk cId="173755055" sldId="272"/>
            <ac:cxnSpMk id="176" creationId="{00BDFD8B-3CA1-A9FB-3925-5E6EB4DAF30E}"/>
          </ac:cxnSpMkLst>
        </pc:cxnChg>
        <pc:cxnChg chg="mod">
          <ac:chgData name="Lu, Hui" userId="S::hui.lu@uta.edu::03f22f0f-0165-4552-9102-db18f9660b68" providerId="AD" clId="Web-{D8549853-7DFD-44FB-BD22-6199860B4DCD}" dt="2023-09-17T14:50:01.488" v="125"/>
          <ac:cxnSpMkLst>
            <pc:docMk/>
            <pc:sldMk cId="173755055" sldId="272"/>
            <ac:cxnSpMk id="178" creationId="{BCF1BE9C-D064-7FE1-8261-C119A794F9FC}"/>
          </ac:cxnSpMkLst>
        </pc:cxnChg>
      </pc:sldChg>
      <pc:sldChg chg="modSp">
        <pc:chgData name="Lu, Hui" userId="S::hui.lu@uta.edu::03f22f0f-0165-4552-9102-db18f9660b68" providerId="AD" clId="Web-{D8549853-7DFD-44FB-BD22-6199860B4DCD}" dt="2023-09-17T14:50:01.488" v="125"/>
        <pc:sldMkLst>
          <pc:docMk/>
          <pc:sldMk cId="3628507428" sldId="273"/>
        </pc:sldMkLst>
        <pc:spChg chg="mod">
          <ac:chgData name="Lu, Hui" userId="S::hui.lu@uta.edu::03f22f0f-0165-4552-9102-db18f9660b68" providerId="AD" clId="Web-{D8549853-7DFD-44FB-BD22-6199860B4DCD}" dt="2023-09-17T14:50:01.488" v="125"/>
          <ac:spMkLst>
            <pc:docMk/>
            <pc:sldMk cId="3628507428" sldId="273"/>
            <ac:spMk id="2" creationId="{20F20779-DCC0-1531-2234-9D81B0BB4B84}"/>
          </ac:spMkLst>
        </pc:spChg>
        <pc:spChg chg="mod">
          <ac:chgData name="Lu, Hui" userId="S::hui.lu@uta.edu::03f22f0f-0165-4552-9102-db18f9660b68" providerId="AD" clId="Web-{D8549853-7DFD-44FB-BD22-6199860B4DCD}" dt="2023-09-17T14:50:01.488" v="125"/>
          <ac:spMkLst>
            <pc:docMk/>
            <pc:sldMk cId="3628507428" sldId="273"/>
            <ac:spMk id="9" creationId="{713106ED-9687-DD56-F9FF-4A012F7CE777}"/>
          </ac:spMkLst>
        </pc:spChg>
      </pc:sldChg>
      <pc:sldChg chg="modSp">
        <pc:chgData name="Lu, Hui" userId="S::hui.lu@uta.edu::03f22f0f-0165-4552-9102-db18f9660b68" providerId="AD" clId="Web-{D8549853-7DFD-44FB-BD22-6199860B4DCD}" dt="2023-09-17T14:50:01.488" v="125"/>
        <pc:sldMkLst>
          <pc:docMk/>
          <pc:sldMk cId="3284714465" sldId="274"/>
        </pc:sldMkLst>
        <pc:spChg chg="mod">
          <ac:chgData name="Lu, Hui" userId="S::hui.lu@uta.edu::03f22f0f-0165-4552-9102-db18f9660b68" providerId="AD" clId="Web-{D8549853-7DFD-44FB-BD22-6199860B4DCD}" dt="2023-09-17T14:50:01.488" v="125"/>
          <ac:spMkLst>
            <pc:docMk/>
            <pc:sldMk cId="3284714465" sldId="274"/>
            <ac:spMk id="2" creationId="{C2618870-723F-9EEB-EA59-2793D616EC41}"/>
          </ac:spMkLst>
        </pc:spChg>
        <pc:spChg chg="mod">
          <ac:chgData name="Lu, Hui" userId="S::hui.lu@uta.edu::03f22f0f-0165-4552-9102-db18f9660b68" providerId="AD" clId="Web-{D8549853-7DFD-44FB-BD22-6199860B4DCD}" dt="2023-09-17T14:50:01.488" v="125"/>
          <ac:spMkLst>
            <pc:docMk/>
            <pc:sldMk cId="3284714465" sldId="274"/>
            <ac:spMk id="7" creationId="{BE41AB22-58C2-15BC-3EDA-FE1733130C08}"/>
          </ac:spMkLst>
        </pc:spChg>
        <pc:spChg chg="mod">
          <ac:chgData name="Lu, Hui" userId="S::hui.lu@uta.edu::03f22f0f-0165-4552-9102-db18f9660b68" providerId="AD" clId="Web-{D8549853-7DFD-44FB-BD22-6199860B4DCD}" dt="2023-09-17T14:50:01.488" v="125"/>
          <ac:spMkLst>
            <pc:docMk/>
            <pc:sldMk cId="3284714465" sldId="274"/>
            <ac:spMk id="8" creationId="{C93875B6-FBD1-6BAE-4A2E-B43D9D87BEA1}"/>
          </ac:spMkLst>
        </pc:spChg>
        <pc:spChg chg="mod">
          <ac:chgData name="Lu, Hui" userId="S::hui.lu@uta.edu::03f22f0f-0165-4552-9102-db18f9660b68" providerId="AD" clId="Web-{D8549853-7DFD-44FB-BD22-6199860B4DCD}" dt="2023-09-17T14:50:01.488" v="125"/>
          <ac:spMkLst>
            <pc:docMk/>
            <pc:sldMk cId="3284714465" sldId="274"/>
            <ac:spMk id="9" creationId="{99C93B75-56A5-42AA-229F-A2DE409FA7DB}"/>
          </ac:spMkLst>
        </pc:spChg>
        <pc:spChg chg="mod">
          <ac:chgData name="Lu, Hui" userId="S::hui.lu@uta.edu::03f22f0f-0165-4552-9102-db18f9660b68" providerId="AD" clId="Web-{D8549853-7DFD-44FB-BD22-6199860B4DCD}" dt="2023-09-17T14:50:01.488" v="125"/>
          <ac:spMkLst>
            <pc:docMk/>
            <pc:sldMk cId="3284714465" sldId="274"/>
            <ac:spMk id="10" creationId="{8F005E80-800D-C3D8-32D9-9123EF2CE808}"/>
          </ac:spMkLst>
        </pc:spChg>
        <pc:spChg chg="mod">
          <ac:chgData name="Lu, Hui" userId="S::hui.lu@uta.edu::03f22f0f-0165-4552-9102-db18f9660b68" providerId="AD" clId="Web-{D8549853-7DFD-44FB-BD22-6199860B4DCD}" dt="2023-09-17T14:50:01.488" v="125"/>
          <ac:spMkLst>
            <pc:docMk/>
            <pc:sldMk cId="3284714465" sldId="274"/>
            <ac:spMk id="11" creationId="{3C16FC3A-B6D1-5374-F3CF-BD53438BC4D2}"/>
          </ac:spMkLst>
        </pc:spChg>
        <pc:spChg chg="mod">
          <ac:chgData name="Lu, Hui" userId="S::hui.lu@uta.edu::03f22f0f-0165-4552-9102-db18f9660b68" providerId="AD" clId="Web-{D8549853-7DFD-44FB-BD22-6199860B4DCD}" dt="2023-09-17T14:50:01.488" v="125"/>
          <ac:spMkLst>
            <pc:docMk/>
            <pc:sldMk cId="3284714465" sldId="274"/>
            <ac:spMk id="12" creationId="{977083FA-6806-A8A3-78EA-DD210D4D3559}"/>
          </ac:spMkLst>
        </pc:spChg>
        <pc:spChg chg="mod">
          <ac:chgData name="Lu, Hui" userId="S::hui.lu@uta.edu::03f22f0f-0165-4552-9102-db18f9660b68" providerId="AD" clId="Web-{D8549853-7DFD-44FB-BD22-6199860B4DCD}" dt="2023-09-17T14:50:01.488" v="125"/>
          <ac:spMkLst>
            <pc:docMk/>
            <pc:sldMk cId="3284714465" sldId="274"/>
            <ac:spMk id="13" creationId="{EDB3A7FC-30D5-655D-0F12-5FA6758C8C85}"/>
          </ac:spMkLst>
        </pc:spChg>
        <pc:spChg chg="mod">
          <ac:chgData name="Lu, Hui" userId="S::hui.lu@uta.edu::03f22f0f-0165-4552-9102-db18f9660b68" providerId="AD" clId="Web-{D8549853-7DFD-44FB-BD22-6199860B4DCD}" dt="2023-09-17T14:50:01.488" v="125"/>
          <ac:spMkLst>
            <pc:docMk/>
            <pc:sldMk cId="3284714465" sldId="274"/>
            <ac:spMk id="14" creationId="{43FAB60B-AD87-909D-A82A-047FC1980E71}"/>
          </ac:spMkLst>
        </pc:spChg>
        <pc:spChg chg="mod">
          <ac:chgData name="Lu, Hui" userId="S::hui.lu@uta.edu::03f22f0f-0165-4552-9102-db18f9660b68" providerId="AD" clId="Web-{D8549853-7DFD-44FB-BD22-6199860B4DCD}" dt="2023-09-17T14:50:01.488" v="125"/>
          <ac:spMkLst>
            <pc:docMk/>
            <pc:sldMk cId="3284714465" sldId="274"/>
            <ac:spMk id="15" creationId="{341C2D7F-B24B-4761-82D7-2FB805BA389F}"/>
          </ac:spMkLst>
        </pc:spChg>
        <pc:spChg chg="mod">
          <ac:chgData name="Lu, Hui" userId="S::hui.lu@uta.edu::03f22f0f-0165-4552-9102-db18f9660b68" providerId="AD" clId="Web-{D8549853-7DFD-44FB-BD22-6199860B4DCD}" dt="2023-09-17T14:50:01.488" v="125"/>
          <ac:spMkLst>
            <pc:docMk/>
            <pc:sldMk cId="3284714465" sldId="274"/>
            <ac:spMk id="16" creationId="{9640751E-CE43-806B-937E-B3C4756999DA}"/>
          </ac:spMkLst>
        </pc:spChg>
        <pc:spChg chg="mod">
          <ac:chgData name="Lu, Hui" userId="S::hui.lu@uta.edu::03f22f0f-0165-4552-9102-db18f9660b68" providerId="AD" clId="Web-{D8549853-7DFD-44FB-BD22-6199860B4DCD}" dt="2023-09-17T14:50:01.488" v="125"/>
          <ac:spMkLst>
            <pc:docMk/>
            <pc:sldMk cId="3284714465" sldId="274"/>
            <ac:spMk id="17" creationId="{BECAAD2F-B029-E688-172C-55CA8CC55D18}"/>
          </ac:spMkLst>
        </pc:spChg>
        <pc:spChg chg="mod">
          <ac:chgData name="Lu, Hui" userId="S::hui.lu@uta.edu::03f22f0f-0165-4552-9102-db18f9660b68" providerId="AD" clId="Web-{D8549853-7DFD-44FB-BD22-6199860B4DCD}" dt="2023-09-17T14:50:01.488" v="125"/>
          <ac:spMkLst>
            <pc:docMk/>
            <pc:sldMk cId="3284714465" sldId="274"/>
            <ac:spMk id="18" creationId="{CD473A10-EB29-597A-7C66-2EBD93C7D643}"/>
          </ac:spMkLst>
        </pc:spChg>
        <pc:spChg chg="mod">
          <ac:chgData name="Lu, Hui" userId="S::hui.lu@uta.edu::03f22f0f-0165-4552-9102-db18f9660b68" providerId="AD" clId="Web-{D8549853-7DFD-44FB-BD22-6199860B4DCD}" dt="2023-09-17T14:50:01.488" v="125"/>
          <ac:spMkLst>
            <pc:docMk/>
            <pc:sldMk cId="3284714465" sldId="274"/>
            <ac:spMk id="19" creationId="{D009F0C7-F2B1-9291-C44B-744671021F0A}"/>
          </ac:spMkLst>
        </pc:spChg>
        <pc:spChg chg="mod">
          <ac:chgData name="Lu, Hui" userId="S::hui.lu@uta.edu::03f22f0f-0165-4552-9102-db18f9660b68" providerId="AD" clId="Web-{D8549853-7DFD-44FB-BD22-6199860B4DCD}" dt="2023-09-17T14:50:01.488" v="125"/>
          <ac:spMkLst>
            <pc:docMk/>
            <pc:sldMk cId="3284714465" sldId="274"/>
            <ac:spMk id="23" creationId="{FE2BDEE2-A697-6E5B-4326-26A285BE1E62}"/>
          </ac:spMkLst>
        </pc:spChg>
        <pc:spChg chg="mod">
          <ac:chgData name="Lu, Hui" userId="S::hui.lu@uta.edu::03f22f0f-0165-4552-9102-db18f9660b68" providerId="AD" clId="Web-{D8549853-7DFD-44FB-BD22-6199860B4DCD}" dt="2023-09-17T14:50:01.488" v="125"/>
          <ac:spMkLst>
            <pc:docMk/>
            <pc:sldMk cId="3284714465" sldId="274"/>
            <ac:spMk id="24" creationId="{7B83F305-9B16-B579-F36B-90ED694D5948}"/>
          </ac:spMkLst>
        </pc:spChg>
        <pc:spChg chg="mod">
          <ac:chgData name="Lu, Hui" userId="S::hui.lu@uta.edu::03f22f0f-0165-4552-9102-db18f9660b68" providerId="AD" clId="Web-{D8549853-7DFD-44FB-BD22-6199860B4DCD}" dt="2023-09-17T14:50:01.488" v="125"/>
          <ac:spMkLst>
            <pc:docMk/>
            <pc:sldMk cId="3284714465" sldId="274"/>
            <ac:spMk id="45" creationId="{CBD3EF55-89E6-9076-6238-89597631BB7D}"/>
          </ac:spMkLst>
        </pc:spChg>
        <pc:spChg chg="mod">
          <ac:chgData name="Lu, Hui" userId="S::hui.lu@uta.edu::03f22f0f-0165-4552-9102-db18f9660b68" providerId="AD" clId="Web-{D8549853-7DFD-44FB-BD22-6199860B4DCD}" dt="2023-09-17T14:50:01.488" v="125"/>
          <ac:spMkLst>
            <pc:docMk/>
            <pc:sldMk cId="3284714465" sldId="274"/>
            <ac:spMk id="47" creationId="{02D4CD19-CA65-C3F8-3742-AE5DB49FB3C0}"/>
          </ac:spMkLst>
        </pc:spChg>
        <pc:spChg chg="mod">
          <ac:chgData name="Lu, Hui" userId="S::hui.lu@uta.edu::03f22f0f-0165-4552-9102-db18f9660b68" providerId="AD" clId="Web-{D8549853-7DFD-44FB-BD22-6199860B4DCD}" dt="2023-09-17T14:50:01.488" v="125"/>
          <ac:spMkLst>
            <pc:docMk/>
            <pc:sldMk cId="3284714465" sldId="274"/>
            <ac:spMk id="49" creationId="{47F089A5-7142-340A-658E-D138D6DA6436}"/>
          </ac:spMkLst>
        </pc:spChg>
        <pc:spChg chg="mod">
          <ac:chgData name="Lu, Hui" userId="S::hui.lu@uta.edu::03f22f0f-0165-4552-9102-db18f9660b68" providerId="AD" clId="Web-{D8549853-7DFD-44FB-BD22-6199860B4DCD}" dt="2023-09-17T14:50:01.488" v="125"/>
          <ac:spMkLst>
            <pc:docMk/>
            <pc:sldMk cId="3284714465" sldId="274"/>
            <ac:spMk id="50" creationId="{45783ED2-2B77-BF00-8058-91855DF65FCE}"/>
          </ac:spMkLst>
        </pc:spChg>
        <pc:spChg chg="mod">
          <ac:chgData name="Lu, Hui" userId="S::hui.lu@uta.edu::03f22f0f-0165-4552-9102-db18f9660b68" providerId="AD" clId="Web-{D8549853-7DFD-44FB-BD22-6199860B4DCD}" dt="2023-09-17T14:50:01.488" v="125"/>
          <ac:spMkLst>
            <pc:docMk/>
            <pc:sldMk cId="3284714465" sldId="274"/>
            <ac:spMk id="51" creationId="{A3312F09-6205-7B48-8177-88AC55002B79}"/>
          </ac:spMkLst>
        </pc:spChg>
        <pc:spChg chg="mod">
          <ac:chgData name="Lu, Hui" userId="S::hui.lu@uta.edu::03f22f0f-0165-4552-9102-db18f9660b68" providerId="AD" clId="Web-{D8549853-7DFD-44FB-BD22-6199860B4DCD}" dt="2023-09-17T14:50:01.488" v="125"/>
          <ac:spMkLst>
            <pc:docMk/>
            <pc:sldMk cId="3284714465" sldId="274"/>
            <ac:spMk id="52" creationId="{F135CAB7-D99E-E2DB-E901-A3FAF9151492}"/>
          </ac:spMkLst>
        </pc:spChg>
        <pc:spChg chg="mod">
          <ac:chgData name="Lu, Hui" userId="S::hui.lu@uta.edu::03f22f0f-0165-4552-9102-db18f9660b68" providerId="AD" clId="Web-{D8549853-7DFD-44FB-BD22-6199860B4DCD}" dt="2023-09-17T14:50:01.488" v="125"/>
          <ac:spMkLst>
            <pc:docMk/>
            <pc:sldMk cId="3284714465" sldId="274"/>
            <ac:spMk id="53" creationId="{C6280EEF-4D74-37FC-784B-97FC01B82499}"/>
          </ac:spMkLst>
        </pc:spChg>
        <pc:spChg chg="mod">
          <ac:chgData name="Lu, Hui" userId="S::hui.lu@uta.edu::03f22f0f-0165-4552-9102-db18f9660b68" providerId="AD" clId="Web-{D8549853-7DFD-44FB-BD22-6199860B4DCD}" dt="2023-09-17T14:50:01.488" v="125"/>
          <ac:spMkLst>
            <pc:docMk/>
            <pc:sldMk cId="3284714465" sldId="274"/>
            <ac:spMk id="54" creationId="{154AD003-E4F7-4C01-8C89-B303F16BE904}"/>
          </ac:spMkLst>
        </pc:spChg>
        <pc:spChg chg="mod">
          <ac:chgData name="Lu, Hui" userId="S::hui.lu@uta.edu::03f22f0f-0165-4552-9102-db18f9660b68" providerId="AD" clId="Web-{D8549853-7DFD-44FB-BD22-6199860B4DCD}" dt="2023-09-17T14:50:01.488" v="125"/>
          <ac:spMkLst>
            <pc:docMk/>
            <pc:sldMk cId="3284714465" sldId="274"/>
            <ac:spMk id="55" creationId="{FD65A718-6A5A-50B2-A2D6-BCA8E9A09F76}"/>
          </ac:spMkLst>
        </pc:spChg>
        <pc:spChg chg="mod">
          <ac:chgData name="Lu, Hui" userId="S::hui.lu@uta.edu::03f22f0f-0165-4552-9102-db18f9660b68" providerId="AD" clId="Web-{D8549853-7DFD-44FB-BD22-6199860B4DCD}" dt="2023-09-17T14:50:01.488" v="125"/>
          <ac:spMkLst>
            <pc:docMk/>
            <pc:sldMk cId="3284714465" sldId="274"/>
            <ac:spMk id="56" creationId="{14463021-FF0E-7067-A320-1A9F112BB3E5}"/>
          </ac:spMkLst>
        </pc:spChg>
        <pc:spChg chg="mod">
          <ac:chgData name="Lu, Hui" userId="S::hui.lu@uta.edu::03f22f0f-0165-4552-9102-db18f9660b68" providerId="AD" clId="Web-{D8549853-7DFD-44FB-BD22-6199860B4DCD}" dt="2023-09-17T14:50:01.488" v="125"/>
          <ac:spMkLst>
            <pc:docMk/>
            <pc:sldMk cId="3284714465" sldId="274"/>
            <ac:spMk id="59" creationId="{606F096F-62FA-A6F1-00F9-310CAA16D5A1}"/>
          </ac:spMkLst>
        </pc:spChg>
        <pc:spChg chg="mod">
          <ac:chgData name="Lu, Hui" userId="S::hui.lu@uta.edu::03f22f0f-0165-4552-9102-db18f9660b68" providerId="AD" clId="Web-{D8549853-7DFD-44FB-BD22-6199860B4DCD}" dt="2023-09-17T14:50:01.488" v="125"/>
          <ac:spMkLst>
            <pc:docMk/>
            <pc:sldMk cId="3284714465" sldId="274"/>
            <ac:spMk id="82" creationId="{D678D987-88B3-67E9-1D4A-73C018B94C0B}"/>
          </ac:spMkLst>
        </pc:spChg>
        <pc:cxnChg chg="mod">
          <ac:chgData name="Lu, Hui" userId="S::hui.lu@uta.edu::03f22f0f-0165-4552-9102-db18f9660b68" providerId="AD" clId="Web-{D8549853-7DFD-44FB-BD22-6199860B4DCD}" dt="2023-09-17T14:50:01.488" v="125"/>
          <ac:cxnSpMkLst>
            <pc:docMk/>
            <pc:sldMk cId="3284714465" sldId="274"/>
            <ac:cxnSpMk id="4" creationId="{39D2621B-14F2-3E08-3F99-F678EB480378}"/>
          </ac:cxnSpMkLst>
        </pc:cxnChg>
        <pc:cxnChg chg="mod">
          <ac:chgData name="Lu, Hui" userId="S::hui.lu@uta.edu::03f22f0f-0165-4552-9102-db18f9660b68" providerId="AD" clId="Web-{D8549853-7DFD-44FB-BD22-6199860B4DCD}" dt="2023-09-17T14:50:01.488" v="125"/>
          <ac:cxnSpMkLst>
            <pc:docMk/>
            <pc:sldMk cId="3284714465" sldId="274"/>
            <ac:cxnSpMk id="5" creationId="{0DDD98FC-0B16-5048-581D-8A4E73E98E57}"/>
          </ac:cxnSpMkLst>
        </pc:cxnChg>
        <pc:cxnChg chg="mod">
          <ac:chgData name="Lu, Hui" userId="S::hui.lu@uta.edu::03f22f0f-0165-4552-9102-db18f9660b68" providerId="AD" clId="Web-{D8549853-7DFD-44FB-BD22-6199860B4DCD}" dt="2023-09-17T14:50:01.488" v="125"/>
          <ac:cxnSpMkLst>
            <pc:docMk/>
            <pc:sldMk cId="3284714465" sldId="274"/>
            <ac:cxnSpMk id="6" creationId="{85C3AFA6-5A2E-C43B-15F5-6137A20F6DBE}"/>
          </ac:cxnSpMkLst>
        </pc:cxnChg>
        <pc:cxnChg chg="mod">
          <ac:chgData name="Lu, Hui" userId="S::hui.lu@uta.edu::03f22f0f-0165-4552-9102-db18f9660b68" providerId="AD" clId="Web-{D8549853-7DFD-44FB-BD22-6199860B4DCD}" dt="2023-09-17T14:50:01.488" v="125"/>
          <ac:cxnSpMkLst>
            <pc:docMk/>
            <pc:sldMk cId="3284714465" sldId="274"/>
            <ac:cxnSpMk id="20" creationId="{9C31F942-E465-B445-9691-AA5238515B60}"/>
          </ac:cxnSpMkLst>
        </pc:cxnChg>
        <pc:cxnChg chg="mod">
          <ac:chgData name="Lu, Hui" userId="S::hui.lu@uta.edu::03f22f0f-0165-4552-9102-db18f9660b68" providerId="AD" clId="Web-{D8549853-7DFD-44FB-BD22-6199860B4DCD}" dt="2023-09-17T14:50:01.488" v="125"/>
          <ac:cxnSpMkLst>
            <pc:docMk/>
            <pc:sldMk cId="3284714465" sldId="274"/>
            <ac:cxnSpMk id="21" creationId="{51DEBF91-5ACA-5662-C288-5FC2AF24803A}"/>
          </ac:cxnSpMkLst>
        </pc:cxnChg>
        <pc:cxnChg chg="mod">
          <ac:chgData name="Lu, Hui" userId="S::hui.lu@uta.edu::03f22f0f-0165-4552-9102-db18f9660b68" providerId="AD" clId="Web-{D8549853-7DFD-44FB-BD22-6199860B4DCD}" dt="2023-09-17T14:50:01.488" v="125"/>
          <ac:cxnSpMkLst>
            <pc:docMk/>
            <pc:sldMk cId="3284714465" sldId="274"/>
            <ac:cxnSpMk id="22" creationId="{D5F25BE6-434D-D2A9-9715-6CF7D07DD214}"/>
          </ac:cxnSpMkLst>
        </pc:cxnChg>
        <pc:cxnChg chg="mod">
          <ac:chgData name="Lu, Hui" userId="S::hui.lu@uta.edu::03f22f0f-0165-4552-9102-db18f9660b68" providerId="AD" clId="Web-{D8549853-7DFD-44FB-BD22-6199860B4DCD}" dt="2023-09-17T14:50:01.488" v="125"/>
          <ac:cxnSpMkLst>
            <pc:docMk/>
            <pc:sldMk cId="3284714465" sldId="274"/>
            <ac:cxnSpMk id="48" creationId="{2423EF60-C679-854A-7EB3-B9B80E266FDE}"/>
          </ac:cxnSpMkLst>
        </pc:cxnChg>
        <pc:cxnChg chg="mod">
          <ac:chgData name="Lu, Hui" userId="S::hui.lu@uta.edu::03f22f0f-0165-4552-9102-db18f9660b68" providerId="AD" clId="Web-{D8549853-7DFD-44FB-BD22-6199860B4DCD}" dt="2023-09-17T14:50:01.488" v="125"/>
          <ac:cxnSpMkLst>
            <pc:docMk/>
            <pc:sldMk cId="3284714465" sldId="274"/>
            <ac:cxnSpMk id="57" creationId="{27AE5802-242A-DA73-4B84-4C6266D7922B}"/>
          </ac:cxnSpMkLst>
        </pc:cxnChg>
        <pc:cxnChg chg="mod">
          <ac:chgData name="Lu, Hui" userId="S::hui.lu@uta.edu::03f22f0f-0165-4552-9102-db18f9660b68" providerId="AD" clId="Web-{D8549853-7DFD-44FB-BD22-6199860B4DCD}" dt="2023-09-17T14:50:01.488" v="125"/>
          <ac:cxnSpMkLst>
            <pc:docMk/>
            <pc:sldMk cId="3284714465" sldId="274"/>
            <ac:cxnSpMk id="58" creationId="{9D133B88-CA60-139B-DECB-C4FB1EF7D43F}"/>
          </ac:cxnSpMkLst>
        </pc:cxnChg>
      </pc:sldChg>
      <pc:sldChg chg="modSp">
        <pc:chgData name="Lu, Hui" userId="S::hui.lu@uta.edu::03f22f0f-0165-4552-9102-db18f9660b68" providerId="AD" clId="Web-{D8549853-7DFD-44FB-BD22-6199860B4DCD}" dt="2023-09-17T14:50:01.488" v="125"/>
        <pc:sldMkLst>
          <pc:docMk/>
          <pc:sldMk cId="703539478" sldId="275"/>
        </pc:sldMkLst>
        <pc:spChg chg="mod">
          <ac:chgData name="Lu, Hui" userId="S::hui.lu@uta.edu::03f22f0f-0165-4552-9102-db18f9660b68" providerId="AD" clId="Web-{D8549853-7DFD-44FB-BD22-6199860B4DCD}" dt="2023-09-17T14:50:01.488" v="125"/>
          <ac:spMkLst>
            <pc:docMk/>
            <pc:sldMk cId="703539478" sldId="275"/>
            <ac:spMk id="7" creationId="{2CFC6190-E876-DEA3-88E0-2584EFB37900}"/>
          </ac:spMkLst>
        </pc:spChg>
        <pc:spChg chg="mod">
          <ac:chgData name="Lu, Hui" userId="S::hui.lu@uta.edu::03f22f0f-0165-4552-9102-db18f9660b68" providerId="AD" clId="Web-{D8549853-7DFD-44FB-BD22-6199860B4DCD}" dt="2023-09-17T14:50:01.488" v="125"/>
          <ac:spMkLst>
            <pc:docMk/>
            <pc:sldMk cId="703539478" sldId="275"/>
            <ac:spMk id="9" creationId="{D01C32A0-354D-44C2-A854-CFAB608B5724}"/>
          </ac:spMkLst>
        </pc:spChg>
        <pc:graphicFrameChg chg="mod modGraphic">
          <ac:chgData name="Lu, Hui" userId="S::hui.lu@uta.edu::03f22f0f-0165-4552-9102-db18f9660b68" providerId="AD" clId="Web-{D8549853-7DFD-44FB-BD22-6199860B4DCD}" dt="2023-09-17T14:50:01.488" v="125"/>
          <ac:graphicFrameMkLst>
            <pc:docMk/>
            <pc:sldMk cId="703539478" sldId="275"/>
            <ac:graphicFrameMk id="8" creationId="{54C863CF-242D-DD31-43DB-5A4CE9ACF8E8}"/>
          </ac:graphicFrameMkLst>
        </pc:graphicFrameChg>
      </pc:sldChg>
      <pc:sldChg chg="modSp">
        <pc:chgData name="Lu, Hui" userId="S::hui.lu@uta.edu::03f22f0f-0165-4552-9102-db18f9660b68" providerId="AD" clId="Web-{D8549853-7DFD-44FB-BD22-6199860B4DCD}" dt="2023-09-17T14:50:01.488" v="125"/>
        <pc:sldMkLst>
          <pc:docMk/>
          <pc:sldMk cId="2408412031" sldId="276"/>
        </pc:sldMkLst>
        <pc:spChg chg="mod">
          <ac:chgData name="Lu, Hui" userId="S::hui.lu@uta.edu::03f22f0f-0165-4552-9102-db18f9660b68" providerId="AD" clId="Web-{D8549853-7DFD-44FB-BD22-6199860B4DCD}" dt="2023-09-17T14:50:01.488" v="125"/>
          <ac:spMkLst>
            <pc:docMk/>
            <pc:sldMk cId="2408412031" sldId="276"/>
            <ac:spMk id="2" creationId="{C2618870-723F-9EEB-EA59-2793D616EC41}"/>
          </ac:spMkLst>
        </pc:spChg>
        <pc:spChg chg="mod">
          <ac:chgData name="Lu, Hui" userId="S::hui.lu@uta.edu::03f22f0f-0165-4552-9102-db18f9660b68" providerId="AD" clId="Web-{D8549853-7DFD-44FB-BD22-6199860B4DCD}" dt="2023-09-17T14:50:01.488" v="125"/>
          <ac:spMkLst>
            <pc:docMk/>
            <pc:sldMk cId="2408412031" sldId="276"/>
            <ac:spMk id="41" creationId="{B05FB447-4946-89CC-4FF6-3169AFE863E7}"/>
          </ac:spMkLst>
        </pc:spChg>
        <pc:spChg chg="mod">
          <ac:chgData name="Lu, Hui" userId="S::hui.lu@uta.edu::03f22f0f-0165-4552-9102-db18f9660b68" providerId="AD" clId="Web-{D8549853-7DFD-44FB-BD22-6199860B4DCD}" dt="2023-09-17T14:50:01.488" v="125"/>
          <ac:spMkLst>
            <pc:docMk/>
            <pc:sldMk cId="2408412031" sldId="276"/>
            <ac:spMk id="45" creationId="{CBD3EF55-89E6-9076-6238-89597631BB7D}"/>
          </ac:spMkLst>
        </pc:spChg>
        <pc:picChg chg="mod">
          <ac:chgData name="Lu, Hui" userId="S::hui.lu@uta.edu::03f22f0f-0165-4552-9102-db18f9660b68" providerId="AD" clId="Web-{D8549853-7DFD-44FB-BD22-6199860B4DCD}" dt="2023-09-17T14:50:01.488" v="125"/>
          <ac:picMkLst>
            <pc:docMk/>
            <pc:sldMk cId="2408412031" sldId="276"/>
            <ac:picMk id="40" creationId="{7282A01F-E88D-BB20-CADE-8EE3B33AB6D0}"/>
          </ac:picMkLst>
        </pc:picChg>
      </pc:sldChg>
      <pc:sldChg chg="modSp">
        <pc:chgData name="Lu, Hui" userId="S::hui.lu@uta.edu::03f22f0f-0165-4552-9102-db18f9660b68" providerId="AD" clId="Web-{D8549853-7DFD-44FB-BD22-6199860B4DCD}" dt="2023-09-17T14:50:01.488" v="125"/>
        <pc:sldMkLst>
          <pc:docMk/>
          <pc:sldMk cId="1818963378" sldId="277"/>
        </pc:sldMkLst>
        <pc:spChg chg="mod">
          <ac:chgData name="Lu, Hui" userId="S::hui.lu@uta.edu::03f22f0f-0165-4552-9102-db18f9660b68" providerId="AD" clId="Web-{D8549853-7DFD-44FB-BD22-6199860B4DCD}" dt="2023-09-17T14:50:01.488" v="125"/>
          <ac:spMkLst>
            <pc:docMk/>
            <pc:sldMk cId="1818963378" sldId="277"/>
            <ac:spMk id="2" creationId="{C2618870-723F-9EEB-EA59-2793D616EC41}"/>
          </ac:spMkLst>
        </pc:spChg>
        <pc:spChg chg="mod">
          <ac:chgData name="Lu, Hui" userId="S::hui.lu@uta.edu::03f22f0f-0165-4552-9102-db18f9660b68" providerId="AD" clId="Web-{D8549853-7DFD-44FB-BD22-6199860B4DCD}" dt="2023-09-17T14:50:01.488" v="125"/>
          <ac:spMkLst>
            <pc:docMk/>
            <pc:sldMk cId="1818963378" sldId="277"/>
            <ac:spMk id="4" creationId="{7F5470DB-CA56-5B79-C115-F5B40DB34B8D}"/>
          </ac:spMkLst>
        </pc:spChg>
        <pc:spChg chg="mod">
          <ac:chgData name="Lu, Hui" userId="S::hui.lu@uta.edu::03f22f0f-0165-4552-9102-db18f9660b68" providerId="AD" clId="Web-{D8549853-7DFD-44FB-BD22-6199860B4DCD}" dt="2023-09-17T14:50:01.488" v="125"/>
          <ac:spMkLst>
            <pc:docMk/>
            <pc:sldMk cId="1818963378" sldId="277"/>
            <ac:spMk id="5" creationId="{48A3A552-394D-88BD-3984-F3F571B72AA9}"/>
          </ac:spMkLst>
        </pc:spChg>
        <pc:spChg chg="mod">
          <ac:chgData name="Lu, Hui" userId="S::hui.lu@uta.edu::03f22f0f-0165-4552-9102-db18f9660b68" providerId="AD" clId="Web-{D8549853-7DFD-44FB-BD22-6199860B4DCD}" dt="2023-09-17T14:50:01.488" v="125"/>
          <ac:spMkLst>
            <pc:docMk/>
            <pc:sldMk cId="1818963378" sldId="277"/>
            <ac:spMk id="8" creationId="{62C0D53D-EAAA-6CEE-2A2F-00FEBBB50097}"/>
          </ac:spMkLst>
        </pc:spChg>
        <pc:spChg chg="mod">
          <ac:chgData name="Lu, Hui" userId="S::hui.lu@uta.edu::03f22f0f-0165-4552-9102-db18f9660b68" providerId="AD" clId="Web-{D8549853-7DFD-44FB-BD22-6199860B4DCD}" dt="2023-09-17T14:50:01.488" v="125"/>
          <ac:spMkLst>
            <pc:docMk/>
            <pc:sldMk cId="1818963378" sldId="277"/>
            <ac:spMk id="9" creationId="{CA460A96-2E2D-57CB-016A-714975440544}"/>
          </ac:spMkLst>
        </pc:spChg>
        <pc:spChg chg="mod">
          <ac:chgData name="Lu, Hui" userId="S::hui.lu@uta.edu::03f22f0f-0165-4552-9102-db18f9660b68" providerId="AD" clId="Web-{D8549853-7DFD-44FB-BD22-6199860B4DCD}" dt="2023-09-17T14:50:01.488" v="125"/>
          <ac:spMkLst>
            <pc:docMk/>
            <pc:sldMk cId="1818963378" sldId="277"/>
            <ac:spMk id="10" creationId="{02991C8A-0563-497B-D486-B2E5F968C3F4}"/>
          </ac:spMkLst>
        </pc:spChg>
        <pc:spChg chg="mod">
          <ac:chgData name="Lu, Hui" userId="S::hui.lu@uta.edu::03f22f0f-0165-4552-9102-db18f9660b68" providerId="AD" clId="Web-{D8549853-7DFD-44FB-BD22-6199860B4DCD}" dt="2023-09-17T14:50:01.488" v="125"/>
          <ac:spMkLst>
            <pc:docMk/>
            <pc:sldMk cId="1818963378" sldId="277"/>
            <ac:spMk id="11" creationId="{DB38A91E-9316-4EA3-54B8-5F770562824B}"/>
          </ac:spMkLst>
        </pc:spChg>
        <pc:spChg chg="mod">
          <ac:chgData name="Lu, Hui" userId="S::hui.lu@uta.edu::03f22f0f-0165-4552-9102-db18f9660b68" providerId="AD" clId="Web-{D8549853-7DFD-44FB-BD22-6199860B4DCD}" dt="2023-09-17T14:50:01.488" v="125"/>
          <ac:spMkLst>
            <pc:docMk/>
            <pc:sldMk cId="1818963378" sldId="277"/>
            <ac:spMk id="21" creationId="{9E3163DF-D9C6-5783-3541-5C607D3DE7E3}"/>
          </ac:spMkLst>
        </pc:spChg>
        <pc:spChg chg="mod">
          <ac:chgData name="Lu, Hui" userId="S::hui.lu@uta.edu::03f22f0f-0165-4552-9102-db18f9660b68" providerId="AD" clId="Web-{D8549853-7DFD-44FB-BD22-6199860B4DCD}" dt="2023-09-17T14:50:01.488" v="125"/>
          <ac:spMkLst>
            <pc:docMk/>
            <pc:sldMk cId="1818963378" sldId="277"/>
            <ac:spMk id="39" creationId="{75F16B45-5E9A-B8B4-374D-397857CC40DE}"/>
          </ac:spMkLst>
        </pc:spChg>
        <pc:spChg chg="mod">
          <ac:chgData name="Lu, Hui" userId="S::hui.lu@uta.edu::03f22f0f-0165-4552-9102-db18f9660b68" providerId="AD" clId="Web-{D8549853-7DFD-44FB-BD22-6199860B4DCD}" dt="2023-09-17T14:50:01.488" v="125"/>
          <ac:spMkLst>
            <pc:docMk/>
            <pc:sldMk cId="1818963378" sldId="277"/>
            <ac:spMk id="40" creationId="{98A078EC-821F-1263-D12D-08CA6A0C6348}"/>
          </ac:spMkLst>
        </pc:spChg>
        <pc:spChg chg="mod">
          <ac:chgData name="Lu, Hui" userId="S::hui.lu@uta.edu::03f22f0f-0165-4552-9102-db18f9660b68" providerId="AD" clId="Web-{D8549853-7DFD-44FB-BD22-6199860B4DCD}" dt="2023-09-17T14:50:01.488" v="125"/>
          <ac:spMkLst>
            <pc:docMk/>
            <pc:sldMk cId="1818963378" sldId="277"/>
            <ac:spMk id="45" creationId="{CBD3EF55-89E6-9076-6238-89597631BB7D}"/>
          </ac:spMkLst>
        </pc:spChg>
        <pc:cxnChg chg="mod">
          <ac:chgData name="Lu, Hui" userId="S::hui.lu@uta.edu::03f22f0f-0165-4552-9102-db18f9660b68" providerId="AD" clId="Web-{D8549853-7DFD-44FB-BD22-6199860B4DCD}" dt="2023-09-17T14:50:01.488" v="125"/>
          <ac:cxnSpMkLst>
            <pc:docMk/>
            <pc:sldMk cId="1818963378" sldId="277"/>
            <ac:cxnSpMk id="7" creationId="{1077BE80-A891-1CDA-6B32-0E5D2D117518}"/>
          </ac:cxnSpMkLst>
        </pc:cxnChg>
        <pc:cxnChg chg="mod">
          <ac:chgData name="Lu, Hui" userId="S::hui.lu@uta.edu::03f22f0f-0165-4552-9102-db18f9660b68" providerId="AD" clId="Web-{D8549853-7DFD-44FB-BD22-6199860B4DCD}" dt="2023-09-17T14:50:01.488" v="125"/>
          <ac:cxnSpMkLst>
            <pc:docMk/>
            <pc:sldMk cId="1818963378" sldId="277"/>
            <ac:cxnSpMk id="14" creationId="{7A998CE0-9513-8FFA-FA78-D5BE6755797A}"/>
          </ac:cxnSpMkLst>
        </pc:cxnChg>
        <pc:cxnChg chg="mod">
          <ac:chgData name="Lu, Hui" userId="S::hui.lu@uta.edu::03f22f0f-0165-4552-9102-db18f9660b68" providerId="AD" clId="Web-{D8549853-7DFD-44FB-BD22-6199860B4DCD}" dt="2023-09-17T14:50:01.488" v="125"/>
          <ac:cxnSpMkLst>
            <pc:docMk/>
            <pc:sldMk cId="1818963378" sldId="277"/>
            <ac:cxnSpMk id="22" creationId="{941DCF68-78FC-4911-0F6C-D5F214D236B9}"/>
          </ac:cxnSpMkLst>
        </pc:cxnChg>
        <pc:cxnChg chg="mod">
          <ac:chgData name="Lu, Hui" userId="S::hui.lu@uta.edu::03f22f0f-0165-4552-9102-db18f9660b68" providerId="AD" clId="Web-{D8549853-7DFD-44FB-BD22-6199860B4DCD}" dt="2023-09-17T14:50:01.488" v="125"/>
          <ac:cxnSpMkLst>
            <pc:docMk/>
            <pc:sldMk cId="1818963378" sldId="277"/>
            <ac:cxnSpMk id="27" creationId="{3AC14759-9C59-0C78-5584-5CD0E5F60EE7}"/>
          </ac:cxnSpMkLst>
        </pc:cxnChg>
        <pc:cxnChg chg="mod">
          <ac:chgData name="Lu, Hui" userId="S::hui.lu@uta.edu::03f22f0f-0165-4552-9102-db18f9660b68" providerId="AD" clId="Web-{D8549853-7DFD-44FB-BD22-6199860B4DCD}" dt="2023-09-17T14:50:01.488" v="125"/>
          <ac:cxnSpMkLst>
            <pc:docMk/>
            <pc:sldMk cId="1818963378" sldId="277"/>
            <ac:cxnSpMk id="30" creationId="{9D56AEEC-90F1-471C-ABB1-7A2F69776A2D}"/>
          </ac:cxnSpMkLst>
        </pc:cxnChg>
        <pc:cxnChg chg="mod">
          <ac:chgData name="Lu, Hui" userId="S::hui.lu@uta.edu::03f22f0f-0165-4552-9102-db18f9660b68" providerId="AD" clId="Web-{D8549853-7DFD-44FB-BD22-6199860B4DCD}" dt="2023-09-17T14:50:01.488" v="125"/>
          <ac:cxnSpMkLst>
            <pc:docMk/>
            <pc:sldMk cId="1818963378" sldId="277"/>
            <ac:cxnSpMk id="34" creationId="{EA23DD15-0643-EDF1-103D-B2326D962780}"/>
          </ac:cxnSpMkLst>
        </pc:cxnChg>
        <pc:cxnChg chg="mod">
          <ac:chgData name="Lu, Hui" userId="S::hui.lu@uta.edu::03f22f0f-0165-4552-9102-db18f9660b68" providerId="AD" clId="Web-{D8549853-7DFD-44FB-BD22-6199860B4DCD}" dt="2023-09-17T14:50:01.488" v="125"/>
          <ac:cxnSpMkLst>
            <pc:docMk/>
            <pc:sldMk cId="1818963378" sldId="277"/>
            <ac:cxnSpMk id="36" creationId="{19C06458-F7D2-3060-BD00-FD3E851DC688}"/>
          </ac:cxnSpMkLst>
        </pc:cxnChg>
        <pc:cxnChg chg="mod">
          <ac:chgData name="Lu, Hui" userId="S::hui.lu@uta.edu::03f22f0f-0165-4552-9102-db18f9660b68" providerId="AD" clId="Web-{D8549853-7DFD-44FB-BD22-6199860B4DCD}" dt="2023-09-17T14:50:01.488" v="125"/>
          <ac:cxnSpMkLst>
            <pc:docMk/>
            <pc:sldMk cId="1818963378" sldId="277"/>
            <ac:cxnSpMk id="38" creationId="{1D89C94B-FAB7-D591-D22F-FC30EE221DCD}"/>
          </ac:cxnSpMkLst>
        </pc:cxnChg>
      </pc:sldChg>
      <pc:sldChg chg="modSp">
        <pc:chgData name="Lu, Hui" userId="S::hui.lu@uta.edu::03f22f0f-0165-4552-9102-db18f9660b68" providerId="AD" clId="Web-{D8549853-7DFD-44FB-BD22-6199860B4DCD}" dt="2023-09-17T14:50:01.488" v="125"/>
        <pc:sldMkLst>
          <pc:docMk/>
          <pc:sldMk cId="876974993" sldId="278"/>
        </pc:sldMkLst>
        <pc:spChg chg="mod">
          <ac:chgData name="Lu, Hui" userId="S::hui.lu@uta.edu::03f22f0f-0165-4552-9102-db18f9660b68" providerId="AD" clId="Web-{D8549853-7DFD-44FB-BD22-6199860B4DCD}" dt="2023-09-17T14:50:01.488" v="125"/>
          <ac:spMkLst>
            <pc:docMk/>
            <pc:sldMk cId="876974993" sldId="278"/>
            <ac:spMk id="2" creationId="{C2618870-723F-9EEB-EA59-2793D616EC41}"/>
          </ac:spMkLst>
        </pc:spChg>
        <pc:spChg chg="mod">
          <ac:chgData name="Lu, Hui" userId="S::hui.lu@uta.edu::03f22f0f-0165-4552-9102-db18f9660b68" providerId="AD" clId="Web-{D8549853-7DFD-44FB-BD22-6199860B4DCD}" dt="2023-09-17T14:50:01.488" v="125"/>
          <ac:spMkLst>
            <pc:docMk/>
            <pc:sldMk cId="876974993" sldId="278"/>
            <ac:spMk id="5" creationId="{D7A4E69D-F616-B28E-CDC6-691718360434}"/>
          </ac:spMkLst>
        </pc:spChg>
        <pc:spChg chg="mod">
          <ac:chgData name="Lu, Hui" userId="S::hui.lu@uta.edu::03f22f0f-0165-4552-9102-db18f9660b68" providerId="AD" clId="Web-{D8549853-7DFD-44FB-BD22-6199860B4DCD}" dt="2023-09-17T14:50:01.488" v="125"/>
          <ac:spMkLst>
            <pc:docMk/>
            <pc:sldMk cId="876974993" sldId="278"/>
            <ac:spMk id="9" creationId="{06DDD429-13FD-5B27-F8FF-8BC5575AE246}"/>
          </ac:spMkLst>
        </pc:spChg>
        <pc:spChg chg="mod">
          <ac:chgData name="Lu, Hui" userId="S::hui.lu@uta.edu::03f22f0f-0165-4552-9102-db18f9660b68" providerId="AD" clId="Web-{D8549853-7DFD-44FB-BD22-6199860B4DCD}" dt="2023-09-17T14:50:01.488" v="125"/>
          <ac:spMkLst>
            <pc:docMk/>
            <pc:sldMk cId="876974993" sldId="278"/>
            <ac:spMk id="12" creationId="{96956DC2-DE4B-1553-BE75-103304DAB71C}"/>
          </ac:spMkLst>
        </pc:spChg>
        <pc:spChg chg="mod">
          <ac:chgData name="Lu, Hui" userId="S::hui.lu@uta.edu::03f22f0f-0165-4552-9102-db18f9660b68" providerId="AD" clId="Web-{D8549853-7DFD-44FB-BD22-6199860B4DCD}" dt="2023-09-17T14:50:01.488" v="125"/>
          <ac:spMkLst>
            <pc:docMk/>
            <pc:sldMk cId="876974993" sldId="278"/>
            <ac:spMk id="15" creationId="{6A03FF32-2C39-E59C-7E17-63FD89626BD1}"/>
          </ac:spMkLst>
        </pc:spChg>
        <pc:spChg chg="mod">
          <ac:chgData name="Lu, Hui" userId="S::hui.lu@uta.edu::03f22f0f-0165-4552-9102-db18f9660b68" providerId="AD" clId="Web-{D8549853-7DFD-44FB-BD22-6199860B4DCD}" dt="2023-09-17T14:50:01.488" v="125"/>
          <ac:spMkLst>
            <pc:docMk/>
            <pc:sldMk cId="876974993" sldId="278"/>
            <ac:spMk id="23" creationId="{8824E6B7-25A1-5F42-DA4B-E6C81E1170BA}"/>
          </ac:spMkLst>
        </pc:spChg>
        <pc:spChg chg="mod">
          <ac:chgData name="Lu, Hui" userId="S::hui.lu@uta.edu::03f22f0f-0165-4552-9102-db18f9660b68" providerId="AD" clId="Web-{D8549853-7DFD-44FB-BD22-6199860B4DCD}" dt="2023-09-17T14:50:01.488" v="125"/>
          <ac:spMkLst>
            <pc:docMk/>
            <pc:sldMk cId="876974993" sldId="278"/>
            <ac:spMk id="24" creationId="{67522A1D-3746-C9EB-B375-02099F388DBE}"/>
          </ac:spMkLst>
        </pc:spChg>
        <pc:spChg chg="mod">
          <ac:chgData name="Lu, Hui" userId="S::hui.lu@uta.edu::03f22f0f-0165-4552-9102-db18f9660b68" providerId="AD" clId="Web-{D8549853-7DFD-44FB-BD22-6199860B4DCD}" dt="2023-09-17T14:50:01.488" v="125"/>
          <ac:spMkLst>
            <pc:docMk/>
            <pc:sldMk cId="876974993" sldId="278"/>
            <ac:spMk id="25" creationId="{BC0428ED-9E36-A602-1FCC-3A4AA8FB0456}"/>
          </ac:spMkLst>
        </pc:spChg>
        <pc:spChg chg="mod">
          <ac:chgData name="Lu, Hui" userId="S::hui.lu@uta.edu::03f22f0f-0165-4552-9102-db18f9660b68" providerId="AD" clId="Web-{D8549853-7DFD-44FB-BD22-6199860B4DCD}" dt="2023-09-17T14:50:01.488" v="125"/>
          <ac:spMkLst>
            <pc:docMk/>
            <pc:sldMk cId="876974993" sldId="278"/>
            <ac:spMk id="26" creationId="{ED48C111-03FA-00A9-1CCA-B3801C4B0926}"/>
          </ac:spMkLst>
        </pc:spChg>
        <pc:spChg chg="mod">
          <ac:chgData name="Lu, Hui" userId="S::hui.lu@uta.edu::03f22f0f-0165-4552-9102-db18f9660b68" providerId="AD" clId="Web-{D8549853-7DFD-44FB-BD22-6199860B4DCD}" dt="2023-09-17T14:50:01.488" v="125"/>
          <ac:spMkLst>
            <pc:docMk/>
            <pc:sldMk cId="876974993" sldId="278"/>
            <ac:spMk id="27" creationId="{DD6C7F1A-DD06-4588-FDB9-F9466243952F}"/>
          </ac:spMkLst>
        </pc:spChg>
        <pc:spChg chg="mod">
          <ac:chgData name="Lu, Hui" userId="S::hui.lu@uta.edu::03f22f0f-0165-4552-9102-db18f9660b68" providerId="AD" clId="Web-{D8549853-7DFD-44FB-BD22-6199860B4DCD}" dt="2023-09-17T14:50:01.488" v="125"/>
          <ac:spMkLst>
            <pc:docMk/>
            <pc:sldMk cId="876974993" sldId="278"/>
            <ac:spMk id="28" creationId="{43944559-5D4E-E03D-7629-635C3BE9A88C}"/>
          </ac:spMkLst>
        </pc:spChg>
        <pc:spChg chg="mod">
          <ac:chgData name="Lu, Hui" userId="S::hui.lu@uta.edu::03f22f0f-0165-4552-9102-db18f9660b68" providerId="AD" clId="Web-{D8549853-7DFD-44FB-BD22-6199860B4DCD}" dt="2023-09-17T14:50:01.488" v="125"/>
          <ac:spMkLst>
            <pc:docMk/>
            <pc:sldMk cId="876974993" sldId="278"/>
            <ac:spMk id="31" creationId="{85882483-2DD7-F799-B384-4336DF478C68}"/>
          </ac:spMkLst>
        </pc:spChg>
        <pc:spChg chg="mod">
          <ac:chgData name="Lu, Hui" userId="S::hui.lu@uta.edu::03f22f0f-0165-4552-9102-db18f9660b68" providerId="AD" clId="Web-{D8549853-7DFD-44FB-BD22-6199860B4DCD}" dt="2023-09-17T14:50:01.488" v="125"/>
          <ac:spMkLst>
            <pc:docMk/>
            <pc:sldMk cId="876974993" sldId="278"/>
            <ac:spMk id="34" creationId="{EBDD60FC-3D6E-EB5E-5550-4D0DAB36129F}"/>
          </ac:spMkLst>
        </pc:spChg>
        <pc:spChg chg="mod">
          <ac:chgData name="Lu, Hui" userId="S::hui.lu@uta.edu::03f22f0f-0165-4552-9102-db18f9660b68" providerId="AD" clId="Web-{D8549853-7DFD-44FB-BD22-6199860B4DCD}" dt="2023-09-17T14:50:01.488" v="125"/>
          <ac:spMkLst>
            <pc:docMk/>
            <pc:sldMk cId="876974993" sldId="278"/>
            <ac:spMk id="37" creationId="{884FF6E2-752E-B36C-1543-B566BBCC69A6}"/>
          </ac:spMkLst>
        </pc:spChg>
        <pc:spChg chg="mod">
          <ac:chgData name="Lu, Hui" userId="S::hui.lu@uta.edu::03f22f0f-0165-4552-9102-db18f9660b68" providerId="AD" clId="Web-{D8549853-7DFD-44FB-BD22-6199860B4DCD}" dt="2023-09-17T14:50:01.488" v="125"/>
          <ac:spMkLst>
            <pc:docMk/>
            <pc:sldMk cId="876974993" sldId="278"/>
            <ac:spMk id="44" creationId="{ED18E103-14C8-A33A-5331-2713D106D01B}"/>
          </ac:spMkLst>
        </pc:spChg>
        <pc:spChg chg="mod">
          <ac:chgData name="Lu, Hui" userId="S::hui.lu@uta.edu::03f22f0f-0165-4552-9102-db18f9660b68" providerId="AD" clId="Web-{D8549853-7DFD-44FB-BD22-6199860B4DCD}" dt="2023-09-17T14:50:01.488" v="125"/>
          <ac:spMkLst>
            <pc:docMk/>
            <pc:sldMk cId="876974993" sldId="278"/>
            <ac:spMk id="46" creationId="{DA9165D0-0B4F-8A71-D350-AC3379779E57}"/>
          </ac:spMkLst>
        </pc:spChg>
        <pc:spChg chg="mod">
          <ac:chgData name="Lu, Hui" userId="S::hui.lu@uta.edu::03f22f0f-0165-4552-9102-db18f9660b68" providerId="AD" clId="Web-{D8549853-7DFD-44FB-BD22-6199860B4DCD}" dt="2023-09-17T14:50:01.488" v="125"/>
          <ac:spMkLst>
            <pc:docMk/>
            <pc:sldMk cId="876974993" sldId="278"/>
            <ac:spMk id="47" creationId="{3AFC36C2-7FDB-A823-E88B-E35CDAF75AFA}"/>
          </ac:spMkLst>
        </pc:spChg>
        <pc:spChg chg="mod">
          <ac:chgData name="Lu, Hui" userId="S::hui.lu@uta.edu::03f22f0f-0165-4552-9102-db18f9660b68" providerId="AD" clId="Web-{D8549853-7DFD-44FB-BD22-6199860B4DCD}" dt="2023-09-17T14:50:01.488" v="125"/>
          <ac:spMkLst>
            <pc:docMk/>
            <pc:sldMk cId="876974993" sldId="278"/>
            <ac:spMk id="48" creationId="{208C039B-59DD-EE36-39B4-F535140A168A}"/>
          </ac:spMkLst>
        </pc:spChg>
        <pc:spChg chg="mod">
          <ac:chgData name="Lu, Hui" userId="S::hui.lu@uta.edu::03f22f0f-0165-4552-9102-db18f9660b68" providerId="AD" clId="Web-{D8549853-7DFD-44FB-BD22-6199860B4DCD}" dt="2023-09-17T14:50:01.488" v="125"/>
          <ac:spMkLst>
            <pc:docMk/>
            <pc:sldMk cId="876974993" sldId="278"/>
            <ac:spMk id="49" creationId="{0B6CBA1C-4678-3CFF-F98A-56AE1B5240F4}"/>
          </ac:spMkLst>
        </pc:spChg>
        <pc:spChg chg="mod">
          <ac:chgData name="Lu, Hui" userId="S::hui.lu@uta.edu::03f22f0f-0165-4552-9102-db18f9660b68" providerId="AD" clId="Web-{D8549853-7DFD-44FB-BD22-6199860B4DCD}" dt="2023-09-17T14:50:01.488" v="125"/>
          <ac:spMkLst>
            <pc:docMk/>
            <pc:sldMk cId="876974993" sldId="278"/>
            <ac:spMk id="58" creationId="{4337F1AB-2A2F-CE07-53D6-C8A519333EE9}"/>
          </ac:spMkLst>
        </pc:spChg>
        <pc:spChg chg="mod">
          <ac:chgData name="Lu, Hui" userId="S::hui.lu@uta.edu::03f22f0f-0165-4552-9102-db18f9660b68" providerId="AD" clId="Web-{D8549853-7DFD-44FB-BD22-6199860B4DCD}" dt="2023-09-17T14:50:01.488" v="125"/>
          <ac:spMkLst>
            <pc:docMk/>
            <pc:sldMk cId="876974993" sldId="278"/>
            <ac:spMk id="64" creationId="{ED5A7AC9-4DF3-18DB-7B8C-43964A9735FE}"/>
          </ac:spMkLst>
        </pc:spChg>
        <pc:spChg chg="mod">
          <ac:chgData name="Lu, Hui" userId="S::hui.lu@uta.edu::03f22f0f-0165-4552-9102-db18f9660b68" providerId="AD" clId="Web-{D8549853-7DFD-44FB-BD22-6199860B4DCD}" dt="2023-09-17T14:50:01.488" v="125"/>
          <ac:spMkLst>
            <pc:docMk/>
            <pc:sldMk cId="876974993" sldId="278"/>
            <ac:spMk id="67" creationId="{3D647A9B-BBB9-3BE2-9090-6B9A891C4416}"/>
          </ac:spMkLst>
        </pc:spChg>
        <pc:spChg chg="mod">
          <ac:chgData name="Lu, Hui" userId="S::hui.lu@uta.edu::03f22f0f-0165-4552-9102-db18f9660b68" providerId="AD" clId="Web-{D8549853-7DFD-44FB-BD22-6199860B4DCD}" dt="2023-09-17T14:50:01.488" v="125"/>
          <ac:spMkLst>
            <pc:docMk/>
            <pc:sldMk cId="876974993" sldId="278"/>
            <ac:spMk id="68" creationId="{24D1A1E7-B7C1-4354-9834-FAC285AA0EBA}"/>
          </ac:spMkLst>
        </pc:spChg>
        <pc:spChg chg="mod">
          <ac:chgData name="Lu, Hui" userId="S::hui.lu@uta.edu::03f22f0f-0165-4552-9102-db18f9660b68" providerId="AD" clId="Web-{D8549853-7DFD-44FB-BD22-6199860B4DCD}" dt="2023-09-17T14:50:01.488" v="125"/>
          <ac:spMkLst>
            <pc:docMk/>
            <pc:sldMk cId="876974993" sldId="278"/>
            <ac:spMk id="70" creationId="{9A828909-48CC-4DAA-752E-12F2D6F839A3}"/>
          </ac:spMkLst>
        </pc:spChg>
        <pc:spChg chg="mod">
          <ac:chgData name="Lu, Hui" userId="S::hui.lu@uta.edu::03f22f0f-0165-4552-9102-db18f9660b68" providerId="AD" clId="Web-{D8549853-7DFD-44FB-BD22-6199860B4DCD}" dt="2023-09-17T14:50:01.488" v="125"/>
          <ac:spMkLst>
            <pc:docMk/>
            <pc:sldMk cId="876974993" sldId="278"/>
            <ac:spMk id="71" creationId="{5B84659E-5CF4-24DA-A1C9-2BA272F95EF8}"/>
          </ac:spMkLst>
        </pc:spChg>
        <pc:spChg chg="mod">
          <ac:chgData name="Lu, Hui" userId="S::hui.lu@uta.edu::03f22f0f-0165-4552-9102-db18f9660b68" providerId="AD" clId="Web-{D8549853-7DFD-44FB-BD22-6199860B4DCD}" dt="2023-09-17T14:50:01.488" v="125"/>
          <ac:spMkLst>
            <pc:docMk/>
            <pc:sldMk cId="876974993" sldId="278"/>
            <ac:spMk id="72" creationId="{398B8C73-94DE-C90D-5ADB-79D99563DE19}"/>
          </ac:spMkLst>
        </pc:spChg>
        <pc:cxnChg chg="mod">
          <ac:chgData name="Lu, Hui" userId="S::hui.lu@uta.edu::03f22f0f-0165-4552-9102-db18f9660b68" providerId="AD" clId="Web-{D8549853-7DFD-44FB-BD22-6199860B4DCD}" dt="2023-09-17T14:50:01.488" v="125"/>
          <ac:cxnSpMkLst>
            <pc:docMk/>
            <pc:sldMk cId="876974993" sldId="278"/>
            <ac:cxnSpMk id="7" creationId="{B8E0019A-366F-8B24-E7F7-D6C1B3C566A9}"/>
          </ac:cxnSpMkLst>
        </pc:cxnChg>
        <pc:cxnChg chg="mod">
          <ac:chgData name="Lu, Hui" userId="S::hui.lu@uta.edu::03f22f0f-0165-4552-9102-db18f9660b68" providerId="AD" clId="Web-{D8549853-7DFD-44FB-BD22-6199860B4DCD}" dt="2023-09-17T14:50:01.488" v="125"/>
          <ac:cxnSpMkLst>
            <pc:docMk/>
            <pc:sldMk cId="876974993" sldId="278"/>
            <ac:cxnSpMk id="8" creationId="{5805CBC6-6586-CEB2-67D2-213A9CA8BF69}"/>
          </ac:cxnSpMkLst>
        </pc:cxnChg>
        <pc:cxnChg chg="mod">
          <ac:chgData name="Lu, Hui" userId="S::hui.lu@uta.edu::03f22f0f-0165-4552-9102-db18f9660b68" providerId="AD" clId="Web-{D8549853-7DFD-44FB-BD22-6199860B4DCD}" dt="2023-09-17T14:50:01.488" v="125"/>
          <ac:cxnSpMkLst>
            <pc:docMk/>
            <pc:sldMk cId="876974993" sldId="278"/>
            <ac:cxnSpMk id="10" creationId="{597444D8-9D0D-192E-AE5E-066DF73FC125}"/>
          </ac:cxnSpMkLst>
        </pc:cxnChg>
        <pc:cxnChg chg="mod">
          <ac:chgData name="Lu, Hui" userId="S::hui.lu@uta.edu::03f22f0f-0165-4552-9102-db18f9660b68" providerId="AD" clId="Web-{D8549853-7DFD-44FB-BD22-6199860B4DCD}" dt="2023-09-17T14:50:01.488" v="125"/>
          <ac:cxnSpMkLst>
            <pc:docMk/>
            <pc:sldMk cId="876974993" sldId="278"/>
            <ac:cxnSpMk id="11" creationId="{591CBEDA-F51B-1249-FFAA-1630330F7D7B}"/>
          </ac:cxnSpMkLst>
        </pc:cxnChg>
        <pc:cxnChg chg="mod">
          <ac:chgData name="Lu, Hui" userId="S::hui.lu@uta.edu::03f22f0f-0165-4552-9102-db18f9660b68" providerId="AD" clId="Web-{D8549853-7DFD-44FB-BD22-6199860B4DCD}" dt="2023-09-17T14:50:01.488" v="125"/>
          <ac:cxnSpMkLst>
            <pc:docMk/>
            <pc:sldMk cId="876974993" sldId="278"/>
            <ac:cxnSpMk id="13" creationId="{D2BD6629-41E4-F272-DD50-4A0AA3B0F02E}"/>
          </ac:cxnSpMkLst>
        </pc:cxnChg>
        <pc:cxnChg chg="mod">
          <ac:chgData name="Lu, Hui" userId="S::hui.lu@uta.edu::03f22f0f-0165-4552-9102-db18f9660b68" providerId="AD" clId="Web-{D8549853-7DFD-44FB-BD22-6199860B4DCD}" dt="2023-09-17T14:50:01.488" v="125"/>
          <ac:cxnSpMkLst>
            <pc:docMk/>
            <pc:sldMk cId="876974993" sldId="278"/>
            <ac:cxnSpMk id="14" creationId="{37F50795-CA16-76F6-26AB-04103C44418A}"/>
          </ac:cxnSpMkLst>
        </pc:cxnChg>
        <pc:cxnChg chg="mod">
          <ac:chgData name="Lu, Hui" userId="S::hui.lu@uta.edu::03f22f0f-0165-4552-9102-db18f9660b68" providerId="AD" clId="Web-{D8549853-7DFD-44FB-BD22-6199860B4DCD}" dt="2023-09-17T14:50:01.488" v="125"/>
          <ac:cxnSpMkLst>
            <pc:docMk/>
            <pc:sldMk cId="876974993" sldId="278"/>
            <ac:cxnSpMk id="16" creationId="{6AE56FE1-7EB2-69A3-4883-D0344C40AD2A}"/>
          </ac:cxnSpMkLst>
        </pc:cxnChg>
        <pc:cxnChg chg="mod">
          <ac:chgData name="Lu, Hui" userId="S::hui.lu@uta.edu::03f22f0f-0165-4552-9102-db18f9660b68" providerId="AD" clId="Web-{D8549853-7DFD-44FB-BD22-6199860B4DCD}" dt="2023-09-17T14:50:01.488" v="125"/>
          <ac:cxnSpMkLst>
            <pc:docMk/>
            <pc:sldMk cId="876974993" sldId="278"/>
            <ac:cxnSpMk id="17" creationId="{263DC7AD-5C3C-288D-C97C-8CDEF0DDEE1E}"/>
          </ac:cxnSpMkLst>
        </pc:cxnChg>
        <pc:cxnChg chg="mod">
          <ac:chgData name="Lu, Hui" userId="S::hui.lu@uta.edu::03f22f0f-0165-4552-9102-db18f9660b68" providerId="AD" clId="Web-{D8549853-7DFD-44FB-BD22-6199860B4DCD}" dt="2023-09-17T14:50:01.488" v="125"/>
          <ac:cxnSpMkLst>
            <pc:docMk/>
            <pc:sldMk cId="876974993" sldId="278"/>
            <ac:cxnSpMk id="19" creationId="{D5E1D829-1F60-10D6-1DF7-9024904B9083}"/>
          </ac:cxnSpMkLst>
        </pc:cxnChg>
        <pc:cxnChg chg="mod">
          <ac:chgData name="Lu, Hui" userId="S::hui.lu@uta.edu::03f22f0f-0165-4552-9102-db18f9660b68" providerId="AD" clId="Web-{D8549853-7DFD-44FB-BD22-6199860B4DCD}" dt="2023-09-17T14:50:01.488" v="125"/>
          <ac:cxnSpMkLst>
            <pc:docMk/>
            <pc:sldMk cId="876974993" sldId="278"/>
            <ac:cxnSpMk id="20" creationId="{E43119FA-554A-CE96-8ACE-63A7EFE07ABE}"/>
          </ac:cxnSpMkLst>
        </pc:cxnChg>
        <pc:cxnChg chg="mod">
          <ac:chgData name="Lu, Hui" userId="S::hui.lu@uta.edu::03f22f0f-0165-4552-9102-db18f9660b68" providerId="AD" clId="Web-{D8549853-7DFD-44FB-BD22-6199860B4DCD}" dt="2023-09-17T14:50:01.488" v="125"/>
          <ac:cxnSpMkLst>
            <pc:docMk/>
            <pc:sldMk cId="876974993" sldId="278"/>
            <ac:cxnSpMk id="21" creationId="{B5B49AFD-AB9F-C198-488E-6BE65FE3BA00}"/>
          </ac:cxnSpMkLst>
        </pc:cxnChg>
        <pc:cxnChg chg="mod">
          <ac:chgData name="Lu, Hui" userId="S::hui.lu@uta.edu::03f22f0f-0165-4552-9102-db18f9660b68" providerId="AD" clId="Web-{D8549853-7DFD-44FB-BD22-6199860B4DCD}" dt="2023-09-17T14:50:01.488" v="125"/>
          <ac:cxnSpMkLst>
            <pc:docMk/>
            <pc:sldMk cId="876974993" sldId="278"/>
            <ac:cxnSpMk id="22" creationId="{59165733-3494-C0EA-8ECA-2CEF991F4AD7}"/>
          </ac:cxnSpMkLst>
        </pc:cxnChg>
        <pc:cxnChg chg="mod">
          <ac:chgData name="Lu, Hui" userId="S::hui.lu@uta.edu::03f22f0f-0165-4552-9102-db18f9660b68" providerId="AD" clId="Web-{D8549853-7DFD-44FB-BD22-6199860B4DCD}" dt="2023-09-17T14:50:01.488" v="125"/>
          <ac:cxnSpMkLst>
            <pc:docMk/>
            <pc:sldMk cId="876974993" sldId="278"/>
            <ac:cxnSpMk id="29" creationId="{5A278B51-720C-8530-E2E2-B98AAB77B65F}"/>
          </ac:cxnSpMkLst>
        </pc:cxnChg>
        <pc:cxnChg chg="mod">
          <ac:chgData name="Lu, Hui" userId="S::hui.lu@uta.edu::03f22f0f-0165-4552-9102-db18f9660b68" providerId="AD" clId="Web-{D8549853-7DFD-44FB-BD22-6199860B4DCD}" dt="2023-09-17T14:50:01.488" v="125"/>
          <ac:cxnSpMkLst>
            <pc:docMk/>
            <pc:sldMk cId="876974993" sldId="278"/>
            <ac:cxnSpMk id="30" creationId="{47AFDF78-D233-2496-F5F0-D5D74E9A31DF}"/>
          </ac:cxnSpMkLst>
        </pc:cxnChg>
        <pc:cxnChg chg="mod">
          <ac:chgData name="Lu, Hui" userId="S::hui.lu@uta.edu::03f22f0f-0165-4552-9102-db18f9660b68" providerId="AD" clId="Web-{D8549853-7DFD-44FB-BD22-6199860B4DCD}" dt="2023-09-17T14:50:01.488" v="125"/>
          <ac:cxnSpMkLst>
            <pc:docMk/>
            <pc:sldMk cId="876974993" sldId="278"/>
            <ac:cxnSpMk id="32" creationId="{64AE886A-B849-881D-7C58-7A03C9E4964B}"/>
          </ac:cxnSpMkLst>
        </pc:cxnChg>
        <pc:cxnChg chg="mod">
          <ac:chgData name="Lu, Hui" userId="S::hui.lu@uta.edu::03f22f0f-0165-4552-9102-db18f9660b68" providerId="AD" clId="Web-{D8549853-7DFD-44FB-BD22-6199860B4DCD}" dt="2023-09-17T14:50:01.488" v="125"/>
          <ac:cxnSpMkLst>
            <pc:docMk/>
            <pc:sldMk cId="876974993" sldId="278"/>
            <ac:cxnSpMk id="33" creationId="{D0102A85-519A-B7B6-1C51-6600206A8CFC}"/>
          </ac:cxnSpMkLst>
        </pc:cxnChg>
        <pc:cxnChg chg="mod">
          <ac:chgData name="Lu, Hui" userId="S::hui.lu@uta.edu::03f22f0f-0165-4552-9102-db18f9660b68" providerId="AD" clId="Web-{D8549853-7DFD-44FB-BD22-6199860B4DCD}" dt="2023-09-17T14:50:01.488" v="125"/>
          <ac:cxnSpMkLst>
            <pc:docMk/>
            <pc:sldMk cId="876974993" sldId="278"/>
            <ac:cxnSpMk id="35" creationId="{184931B4-D008-A13C-97DC-D36D2CBAA903}"/>
          </ac:cxnSpMkLst>
        </pc:cxnChg>
        <pc:cxnChg chg="mod">
          <ac:chgData name="Lu, Hui" userId="S::hui.lu@uta.edu::03f22f0f-0165-4552-9102-db18f9660b68" providerId="AD" clId="Web-{D8549853-7DFD-44FB-BD22-6199860B4DCD}" dt="2023-09-17T14:50:01.488" v="125"/>
          <ac:cxnSpMkLst>
            <pc:docMk/>
            <pc:sldMk cId="876974993" sldId="278"/>
            <ac:cxnSpMk id="36" creationId="{E97395A6-5A61-16F4-6035-8149E6BAAE68}"/>
          </ac:cxnSpMkLst>
        </pc:cxnChg>
        <pc:cxnChg chg="mod">
          <ac:chgData name="Lu, Hui" userId="S::hui.lu@uta.edu::03f22f0f-0165-4552-9102-db18f9660b68" providerId="AD" clId="Web-{D8549853-7DFD-44FB-BD22-6199860B4DCD}" dt="2023-09-17T14:50:01.488" v="125"/>
          <ac:cxnSpMkLst>
            <pc:docMk/>
            <pc:sldMk cId="876974993" sldId="278"/>
            <ac:cxnSpMk id="38" creationId="{1281E968-F1E3-3B42-3527-9D007BFB610A}"/>
          </ac:cxnSpMkLst>
        </pc:cxnChg>
        <pc:cxnChg chg="mod">
          <ac:chgData name="Lu, Hui" userId="S::hui.lu@uta.edu::03f22f0f-0165-4552-9102-db18f9660b68" providerId="AD" clId="Web-{D8549853-7DFD-44FB-BD22-6199860B4DCD}" dt="2023-09-17T14:50:01.488" v="125"/>
          <ac:cxnSpMkLst>
            <pc:docMk/>
            <pc:sldMk cId="876974993" sldId="278"/>
            <ac:cxnSpMk id="39" creationId="{C6E0529E-B81F-F8C3-3241-21BF88569E49}"/>
          </ac:cxnSpMkLst>
        </pc:cxnChg>
        <pc:cxnChg chg="mod">
          <ac:chgData name="Lu, Hui" userId="S::hui.lu@uta.edu::03f22f0f-0165-4552-9102-db18f9660b68" providerId="AD" clId="Web-{D8549853-7DFD-44FB-BD22-6199860B4DCD}" dt="2023-09-17T14:50:01.488" v="125"/>
          <ac:cxnSpMkLst>
            <pc:docMk/>
            <pc:sldMk cId="876974993" sldId="278"/>
            <ac:cxnSpMk id="40" creationId="{824F09D7-9660-7189-D21A-4C6C3551AE52}"/>
          </ac:cxnSpMkLst>
        </pc:cxnChg>
        <pc:cxnChg chg="mod">
          <ac:chgData name="Lu, Hui" userId="S::hui.lu@uta.edu::03f22f0f-0165-4552-9102-db18f9660b68" providerId="AD" clId="Web-{D8549853-7DFD-44FB-BD22-6199860B4DCD}" dt="2023-09-17T14:50:01.488" v="125"/>
          <ac:cxnSpMkLst>
            <pc:docMk/>
            <pc:sldMk cId="876974993" sldId="278"/>
            <ac:cxnSpMk id="41" creationId="{813F7B85-AADC-F10B-F9B4-003874C1A1D3}"/>
          </ac:cxnSpMkLst>
        </pc:cxnChg>
        <pc:cxnChg chg="mod">
          <ac:chgData name="Lu, Hui" userId="S::hui.lu@uta.edu::03f22f0f-0165-4552-9102-db18f9660b68" providerId="AD" clId="Web-{D8549853-7DFD-44FB-BD22-6199860B4DCD}" dt="2023-09-17T14:50:01.488" v="125"/>
          <ac:cxnSpMkLst>
            <pc:docMk/>
            <pc:sldMk cId="876974993" sldId="278"/>
            <ac:cxnSpMk id="42" creationId="{5C402168-23A5-9195-078B-3BEB19A38FC0}"/>
          </ac:cxnSpMkLst>
        </pc:cxnChg>
        <pc:cxnChg chg="mod">
          <ac:chgData name="Lu, Hui" userId="S::hui.lu@uta.edu::03f22f0f-0165-4552-9102-db18f9660b68" providerId="AD" clId="Web-{D8549853-7DFD-44FB-BD22-6199860B4DCD}" dt="2023-09-17T14:50:01.488" v="125"/>
          <ac:cxnSpMkLst>
            <pc:docMk/>
            <pc:sldMk cId="876974993" sldId="278"/>
            <ac:cxnSpMk id="43" creationId="{B483D83C-6672-454D-3F76-42FFFBD59EFE}"/>
          </ac:cxnSpMkLst>
        </pc:cxnChg>
        <pc:cxnChg chg="mod">
          <ac:chgData name="Lu, Hui" userId="S::hui.lu@uta.edu::03f22f0f-0165-4552-9102-db18f9660b68" providerId="AD" clId="Web-{D8549853-7DFD-44FB-BD22-6199860B4DCD}" dt="2023-09-17T14:50:01.488" v="125"/>
          <ac:cxnSpMkLst>
            <pc:docMk/>
            <pc:sldMk cId="876974993" sldId="278"/>
            <ac:cxnSpMk id="51" creationId="{59D940B2-16D6-8310-0B53-9DB75A9C69EA}"/>
          </ac:cxnSpMkLst>
        </pc:cxnChg>
        <pc:cxnChg chg="mod">
          <ac:chgData name="Lu, Hui" userId="S::hui.lu@uta.edu::03f22f0f-0165-4552-9102-db18f9660b68" providerId="AD" clId="Web-{D8549853-7DFD-44FB-BD22-6199860B4DCD}" dt="2023-09-17T14:50:01.488" v="125"/>
          <ac:cxnSpMkLst>
            <pc:docMk/>
            <pc:sldMk cId="876974993" sldId="278"/>
            <ac:cxnSpMk id="54" creationId="{1C4D8B23-A1BB-146C-532E-4912D977F5F1}"/>
          </ac:cxnSpMkLst>
        </pc:cxnChg>
        <pc:cxnChg chg="mod">
          <ac:chgData name="Lu, Hui" userId="S::hui.lu@uta.edu::03f22f0f-0165-4552-9102-db18f9660b68" providerId="AD" clId="Web-{D8549853-7DFD-44FB-BD22-6199860B4DCD}" dt="2023-09-17T14:50:01.488" v="125"/>
          <ac:cxnSpMkLst>
            <pc:docMk/>
            <pc:sldMk cId="876974993" sldId="278"/>
            <ac:cxnSpMk id="55" creationId="{D7A05DD2-A1F4-952D-612B-7DEE29E1D1C0}"/>
          </ac:cxnSpMkLst>
        </pc:cxnChg>
        <pc:cxnChg chg="mod">
          <ac:chgData name="Lu, Hui" userId="S::hui.lu@uta.edu::03f22f0f-0165-4552-9102-db18f9660b68" providerId="AD" clId="Web-{D8549853-7DFD-44FB-BD22-6199860B4DCD}" dt="2023-09-17T14:50:01.488" v="125"/>
          <ac:cxnSpMkLst>
            <pc:docMk/>
            <pc:sldMk cId="876974993" sldId="278"/>
            <ac:cxnSpMk id="56" creationId="{DA9D874C-9778-76F0-D7F9-23CB80F3FC30}"/>
          </ac:cxnSpMkLst>
        </pc:cxnChg>
        <pc:cxnChg chg="mod">
          <ac:chgData name="Lu, Hui" userId="S::hui.lu@uta.edu::03f22f0f-0165-4552-9102-db18f9660b68" providerId="AD" clId="Web-{D8549853-7DFD-44FB-BD22-6199860B4DCD}" dt="2023-09-17T14:50:01.488" v="125"/>
          <ac:cxnSpMkLst>
            <pc:docMk/>
            <pc:sldMk cId="876974993" sldId="278"/>
            <ac:cxnSpMk id="57" creationId="{758258C5-BDB2-785A-1ED3-D1DAAA2A5BD1}"/>
          </ac:cxnSpMkLst>
        </pc:cxnChg>
        <pc:cxnChg chg="mod">
          <ac:chgData name="Lu, Hui" userId="S::hui.lu@uta.edu::03f22f0f-0165-4552-9102-db18f9660b68" providerId="AD" clId="Web-{D8549853-7DFD-44FB-BD22-6199860B4DCD}" dt="2023-09-17T14:50:01.488" v="125"/>
          <ac:cxnSpMkLst>
            <pc:docMk/>
            <pc:sldMk cId="876974993" sldId="278"/>
            <ac:cxnSpMk id="63" creationId="{72F8F687-6101-8F7F-E935-9B0E51F8C9DC}"/>
          </ac:cxnSpMkLst>
        </pc:cxnChg>
        <pc:cxnChg chg="mod">
          <ac:chgData name="Lu, Hui" userId="S::hui.lu@uta.edu::03f22f0f-0165-4552-9102-db18f9660b68" providerId="AD" clId="Web-{D8549853-7DFD-44FB-BD22-6199860B4DCD}" dt="2023-09-17T14:50:01.488" v="125"/>
          <ac:cxnSpMkLst>
            <pc:docMk/>
            <pc:sldMk cId="876974993" sldId="278"/>
            <ac:cxnSpMk id="66" creationId="{C52AC037-CD8C-7425-F58E-27AC553E365D}"/>
          </ac:cxnSpMkLst>
        </pc:cxnChg>
        <pc:cxnChg chg="mod">
          <ac:chgData name="Lu, Hui" userId="S::hui.lu@uta.edu::03f22f0f-0165-4552-9102-db18f9660b68" providerId="AD" clId="Web-{D8549853-7DFD-44FB-BD22-6199860B4DCD}" dt="2023-09-17T14:50:01.488" v="125"/>
          <ac:cxnSpMkLst>
            <pc:docMk/>
            <pc:sldMk cId="876974993" sldId="278"/>
            <ac:cxnSpMk id="69" creationId="{56ACF937-F4C9-6266-08AA-30A669C3CC12}"/>
          </ac:cxnSpMkLst>
        </pc:cxnChg>
      </pc:sldChg>
      <pc:sldChg chg="modSp">
        <pc:chgData name="Lu, Hui" userId="S::hui.lu@uta.edu::03f22f0f-0165-4552-9102-db18f9660b68" providerId="AD" clId="Web-{D8549853-7DFD-44FB-BD22-6199860B4DCD}" dt="2023-09-17T14:50:01.488" v="125"/>
        <pc:sldMkLst>
          <pc:docMk/>
          <pc:sldMk cId="1133055350" sldId="279"/>
        </pc:sldMkLst>
        <pc:spChg chg="mod">
          <ac:chgData name="Lu, Hui" userId="S::hui.lu@uta.edu::03f22f0f-0165-4552-9102-db18f9660b68" providerId="AD" clId="Web-{D8549853-7DFD-44FB-BD22-6199860B4DCD}" dt="2023-09-17T14:50:01.488" v="125"/>
          <ac:spMkLst>
            <pc:docMk/>
            <pc:sldMk cId="1133055350" sldId="279"/>
            <ac:spMk id="2" creationId="{C2618870-723F-9EEB-EA59-2793D616EC41}"/>
          </ac:spMkLst>
        </pc:spChg>
        <pc:spChg chg="mod">
          <ac:chgData name="Lu, Hui" userId="S::hui.lu@uta.edu::03f22f0f-0165-4552-9102-db18f9660b68" providerId="AD" clId="Web-{D8549853-7DFD-44FB-BD22-6199860B4DCD}" dt="2023-09-17T14:50:01.488" v="125"/>
          <ac:spMkLst>
            <pc:docMk/>
            <pc:sldMk cId="1133055350" sldId="279"/>
            <ac:spMk id="3" creationId="{7EA04BDF-9D8A-5B11-F5BD-9DE5E80E706C}"/>
          </ac:spMkLst>
        </pc:spChg>
        <pc:spChg chg="mod">
          <ac:chgData name="Lu, Hui" userId="S::hui.lu@uta.edu::03f22f0f-0165-4552-9102-db18f9660b68" providerId="AD" clId="Web-{D8549853-7DFD-44FB-BD22-6199860B4DCD}" dt="2023-09-17T14:50:01.488" v="125"/>
          <ac:spMkLst>
            <pc:docMk/>
            <pc:sldMk cId="1133055350" sldId="279"/>
            <ac:spMk id="4" creationId="{0A8DA29D-68F3-47D8-BC22-EAE5507EBC20}"/>
          </ac:spMkLst>
        </pc:spChg>
        <pc:spChg chg="mod">
          <ac:chgData name="Lu, Hui" userId="S::hui.lu@uta.edu::03f22f0f-0165-4552-9102-db18f9660b68" providerId="AD" clId="Web-{D8549853-7DFD-44FB-BD22-6199860B4DCD}" dt="2023-09-17T14:50:01.488" v="125"/>
          <ac:spMkLst>
            <pc:docMk/>
            <pc:sldMk cId="1133055350" sldId="279"/>
            <ac:spMk id="6" creationId="{C4EED780-0F2A-783C-C699-2CDE1B9FF648}"/>
          </ac:spMkLst>
        </pc:spChg>
        <pc:spChg chg="mod">
          <ac:chgData name="Lu, Hui" userId="S::hui.lu@uta.edu::03f22f0f-0165-4552-9102-db18f9660b68" providerId="AD" clId="Web-{D8549853-7DFD-44FB-BD22-6199860B4DCD}" dt="2023-09-17T14:50:01.488" v="125"/>
          <ac:spMkLst>
            <pc:docMk/>
            <pc:sldMk cId="1133055350" sldId="279"/>
            <ac:spMk id="18" creationId="{52CBEAB4-B46A-07D6-4A54-A6114C79042F}"/>
          </ac:spMkLst>
        </pc:spChg>
        <pc:spChg chg="mod">
          <ac:chgData name="Lu, Hui" userId="S::hui.lu@uta.edu::03f22f0f-0165-4552-9102-db18f9660b68" providerId="AD" clId="Web-{D8549853-7DFD-44FB-BD22-6199860B4DCD}" dt="2023-09-17T14:50:01.488" v="125"/>
          <ac:spMkLst>
            <pc:docMk/>
            <pc:sldMk cId="1133055350" sldId="279"/>
            <ac:spMk id="50" creationId="{096460F7-977D-AA22-8C7C-701D9C02142C}"/>
          </ac:spMkLst>
        </pc:spChg>
        <pc:spChg chg="mod">
          <ac:chgData name="Lu, Hui" userId="S::hui.lu@uta.edu::03f22f0f-0165-4552-9102-db18f9660b68" providerId="AD" clId="Web-{D8549853-7DFD-44FB-BD22-6199860B4DCD}" dt="2023-09-17T14:50:01.488" v="125"/>
          <ac:spMkLst>
            <pc:docMk/>
            <pc:sldMk cId="1133055350" sldId="279"/>
            <ac:spMk id="59" creationId="{818B939E-0165-220B-BF3E-C1183A03C3A1}"/>
          </ac:spMkLst>
        </pc:spChg>
        <pc:spChg chg="mod">
          <ac:chgData name="Lu, Hui" userId="S::hui.lu@uta.edu::03f22f0f-0165-4552-9102-db18f9660b68" providerId="AD" clId="Web-{D8549853-7DFD-44FB-BD22-6199860B4DCD}" dt="2023-09-17T14:50:01.488" v="125"/>
          <ac:spMkLst>
            <pc:docMk/>
            <pc:sldMk cId="1133055350" sldId="279"/>
            <ac:spMk id="60" creationId="{A2FC62C2-16E7-A229-32B3-28671F2A65F6}"/>
          </ac:spMkLst>
        </pc:spChg>
        <pc:spChg chg="mod">
          <ac:chgData name="Lu, Hui" userId="S::hui.lu@uta.edu::03f22f0f-0165-4552-9102-db18f9660b68" providerId="AD" clId="Web-{D8549853-7DFD-44FB-BD22-6199860B4DCD}" dt="2023-09-17T14:50:01.488" v="125"/>
          <ac:spMkLst>
            <pc:docMk/>
            <pc:sldMk cId="1133055350" sldId="279"/>
            <ac:spMk id="61" creationId="{EFB8AB44-EAB2-FD76-20A7-2047827C7547}"/>
          </ac:spMkLst>
        </pc:spChg>
        <pc:spChg chg="mod">
          <ac:chgData name="Lu, Hui" userId="S::hui.lu@uta.edu::03f22f0f-0165-4552-9102-db18f9660b68" providerId="AD" clId="Web-{D8549853-7DFD-44FB-BD22-6199860B4DCD}" dt="2023-09-17T14:50:01.488" v="125"/>
          <ac:spMkLst>
            <pc:docMk/>
            <pc:sldMk cId="1133055350" sldId="279"/>
            <ac:spMk id="62" creationId="{CBF46A5C-505B-7E6F-1661-243B19727F58}"/>
          </ac:spMkLst>
        </pc:spChg>
        <pc:spChg chg="mod">
          <ac:chgData name="Lu, Hui" userId="S::hui.lu@uta.edu::03f22f0f-0165-4552-9102-db18f9660b68" providerId="AD" clId="Web-{D8549853-7DFD-44FB-BD22-6199860B4DCD}" dt="2023-09-17T14:50:01.488" v="125"/>
          <ac:spMkLst>
            <pc:docMk/>
            <pc:sldMk cId="1133055350" sldId="279"/>
            <ac:spMk id="65" creationId="{365895E5-600B-2280-4D35-FB2844AD1782}"/>
          </ac:spMkLst>
        </pc:spChg>
        <pc:spChg chg="mod">
          <ac:chgData name="Lu, Hui" userId="S::hui.lu@uta.edu::03f22f0f-0165-4552-9102-db18f9660b68" providerId="AD" clId="Web-{D8549853-7DFD-44FB-BD22-6199860B4DCD}" dt="2023-09-17T14:50:01.488" v="125"/>
          <ac:spMkLst>
            <pc:docMk/>
            <pc:sldMk cId="1133055350" sldId="279"/>
            <ac:spMk id="73" creationId="{2F66EEFA-0904-76BC-44EF-D65284629788}"/>
          </ac:spMkLst>
        </pc:spChg>
        <pc:spChg chg="mod">
          <ac:chgData name="Lu, Hui" userId="S::hui.lu@uta.edu::03f22f0f-0165-4552-9102-db18f9660b68" providerId="AD" clId="Web-{D8549853-7DFD-44FB-BD22-6199860B4DCD}" dt="2023-09-17T14:50:01.488" v="125"/>
          <ac:spMkLst>
            <pc:docMk/>
            <pc:sldMk cId="1133055350" sldId="279"/>
            <ac:spMk id="75" creationId="{FC25C3FB-855A-8765-3B3E-58108465B236}"/>
          </ac:spMkLst>
        </pc:spChg>
        <pc:spChg chg="mod">
          <ac:chgData name="Lu, Hui" userId="S::hui.lu@uta.edu::03f22f0f-0165-4552-9102-db18f9660b68" providerId="AD" clId="Web-{D8549853-7DFD-44FB-BD22-6199860B4DCD}" dt="2023-09-17T14:50:01.488" v="125"/>
          <ac:spMkLst>
            <pc:docMk/>
            <pc:sldMk cId="1133055350" sldId="279"/>
            <ac:spMk id="76" creationId="{9A880247-EA02-EC94-B3BC-1AD8D11B610A}"/>
          </ac:spMkLst>
        </pc:spChg>
        <pc:spChg chg="mod">
          <ac:chgData name="Lu, Hui" userId="S::hui.lu@uta.edu::03f22f0f-0165-4552-9102-db18f9660b68" providerId="AD" clId="Web-{D8549853-7DFD-44FB-BD22-6199860B4DCD}" dt="2023-09-17T14:50:01.488" v="125"/>
          <ac:spMkLst>
            <pc:docMk/>
            <pc:sldMk cId="1133055350" sldId="279"/>
            <ac:spMk id="77" creationId="{ACFD8631-53B7-D2D3-C28E-6DA2B845303F}"/>
          </ac:spMkLst>
        </pc:spChg>
        <pc:spChg chg="mod">
          <ac:chgData name="Lu, Hui" userId="S::hui.lu@uta.edu::03f22f0f-0165-4552-9102-db18f9660b68" providerId="AD" clId="Web-{D8549853-7DFD-44FB-BD22-6199860B4DCD}" dt="2023-09-17T14:50:01.488" v="125"/>
          <ac:spMkLst>
            <pc:docMk/>
            <pc:sldMk cId="1133055350" sldId="279"/>
            <ac:spMk id="78" creationId="{7A825E93-A0C8-F739-C23F-E6F5B8C4834F}"/>
          </ac:spMkLst>
        </pc:spChg>
        <pc:spChg chg="mod">
          <ac:chgData name="Lu, Hui" userId="S::hui.lu@uta.edu::03f22f0f-0165-4552-9102-db18f9660b68" providerId="AD" clId="Web-{D8549853-7DFD-44FB-BD22-6199860B4DCD}" dt="2023-09-17T14:50:01.488" v="125"/>
          <ac:spMkLst>
            <pc:docMk/>
            <pc:sldMk cId="1133055350" sldId="279"/>
            <ac:spMk id="79" creationId="{B8F952EF-6005-D7F8-B722-E5CEAC5D0406}"/>
          </ac:spMkLst>
        </pc:spChg>
        <pc:spChg chg="mod">
          <ac:chgData name="Lu, Hui" userId="S::hui.lu@uta.edu::03f22f0f-0165-4552-9102-db18f9660b68" providerId="AD" clId="Web-{D8549853-7DFD-44FB-BD22-6199860B4DCD}" dt="2023-09-17T14:50:01.488" v="125"/>
          <ac:spMkLst>
            <pc:docMk/>
            <pc:sldMk cId="1133055350" sldId="279"/>
            <ac:spMk id="80" creationId="{3C27DCFE-A2B2-97BA-1A0A-19F2DA74E6ED}"/>
          </ac:spMkLst>
        </pc:spChg>
        <pc:spChg chg="mod">
          <ac:chgData name="Lu, Hui" userId="S::hui.lu@uta.edu::03f22f0f-0165-4552-9102-db18f9660b68" providerId="AD" clId="Web-{D8549853-7DFD-44FB-BD22-6199860B4DCD}" dt="2023-09-17T14:50:01.488" v="125"/>
          <ac:spMkLst>
            <pc:docMk/>
            <pc:sldMk cId="1133055350" sldId="279"/>
            <ac:spMk id="81" creationId="{C86041AF-9FCC-A84E-31B9-EE75EFF961CA}"/>
          </ac:spMkLst>
        </pc:spChg>
        <pc:spChg chg="mod">
          <ac:chgData name="Lu, Hui" userId="S::hui.lu@uta.edu::03f22f0f-0165-4552-9102-db18f9660b68" providerId="AD" clId="Web-{D8549853-7DFD-44FB-BD22-6199860B4DCD}" dt="2023-09-17T14:50:01.488" v="125"/>
          <ac:spMkLst>
            <pc:docMk/>
            <pc:sldMk cId="1133055350" sldId="279"/>
            <ac:spMk id="83" creationId="{A9AE6FC2-F33A-88B0-092E-4128E4559540}"/>
          </ac:spMkLst>
        </pc:spChg>
        <pc:spChg chg="mod">
          <ac:chgData name="Lu, Hui" userId="S::hui.lu@uta.edu::03f22f0f-0165-4552-9102-db18f9660b68" providerId="AD" clId="Web-{D8549853-7DFD-44FB-BD22-6199860B4DCD}" dt="2023-09-17T14:50:01.488" v="125"/>
          <ac:spMkLst>
            <pc:docMk/>
            <pc:sldMk cId="1133055350" sldId="279"/>
            <ac:spMk id="84" creationId="{2FDB37F9-3C8A-68D4-3BB3-D512D7A0994D}"/>
          </ac:spMkLst>
        </pc:spChg>
        <pc:spChg chg="mod">
          <ac:chgData name="Lu, Hui" userId="S::hui.lu@uta.edu::03f22f0f-0165-4552-9102-db18f9660b68" providerId="AD" clId="Web-{D8549853-7DFD-44FB-BD22-6199860B4DCD}" dt="2023-09-17T14:50:01.488" v="125"/>
          <ac:spMkLst>
            <pc:docMk/>
            <pc:sldMk cId="1133055350" sldId="279"/>
            <ac:spMk id="86" creationId="{EB08EBBF-9B00-1889-D036-81E3B20447BD}"/>
          </ac:spMkLst>
        </pc:spChg>
        <pc:spChg chg="mod">
          <ac:chgData name="Lu, Hui" userId="S::hui.lu@uta.edu::03f22f0f-0165-4552-9102-db18f9660b68" providerId="AD" clId="Web-{D8549853-7DFD-44FB-BD22-6199860B4DCD}" dt="2023-09-17T14:50:01.488" v="125"/>
          <ac:spMkLst>
            <pc:docMk/>
            <pc:sldMk cId="1133055350" sldId="279"/>
            <ac:spMk id="88" creationId="{C8BEE982-FE2C-4DDD-499A-7E08B997DAB2}"/>
          </ac:spMkLst>
        </pc:spChg>
        <pc:spChg chg="mod">
          <ac:chgData name="Lu, Hui" userId="S::hui.lu@uta.edu::03f22f0f-0165-4552-9102-db18f9660b68" providerId="AD" clId="Web-{D8549853-7DFD-44FB-BD22-6199860B4DCD}" dt="2023-09-17T14:50:01.488" v="125"/>
          <ac:spMkLst>
            <pc:docMk/>
            <pc:sldMk cId="1133055350" sldId="279"/>
            <ac:spMk id="91" creationId="{B8965D75-913E-5F8C-F896-BF7637BA67EC}"/>
          </ac:spMkLst>
        </pc:spChg>
        <pc:spChg chg="mod">
          <ac:chgData name="Lu, Hui" userId="S::hui.lu@uta.edu::03f22f0f-0165-4552-9102-db18f9660b68" providerId="AD" clId="Web-{D8549853-7DFD-44FB-BD22-6199860B4DCD}" dt="2023-09-17T14:50:01.488" v="125"/>
          <ac:spMkLst>
            <pc:docMk/>
            <pc:sldMk cId="1133055350" sldId="279"/>
            <ac:spMk id="93" creationId="{6BFF775C-A9C3-6199-D7AB-D7FB77A8E4B3}"/>
          </ac:spMkLst>
        </pc:spChg>
        <pc:spChg chg="mod">
          <ac:chgData name="Lu, Hui" userId="S::hui.lu@uta.edu::03f22f0f-0165-4552-9102-db18f9660b68" providerId="AD" clId="Web-{D8549853-7DFD-44FB-BD22-6199860B4DCD}" dt="2023-09-17T14:50:01.488" v="125"/>
          <ac:spMkLst>
            <pc:docMk/>
            <pc:sldMk cId="1133055350" sldId="279"/>
            <ac:spMk id="95" creationId="{FE872A8C-7986-EEE1-3598-D0130CDA2CA5}"/>
          </ac:spMkLst>
        </pc:spChg>
        <pc:spChg chg="mod">
          <ac:chgData name="Lu, Hui" userId="S::hui.lu@uta.edu::03f22f0f-0165-4552-9102-db18f9660b68" providerId="AD" clId="Web-{D8549853-7DFD-44FB-BD22-6199860B4DCD}" dt="2023-09-17T14:50:01.488" v="125"/>
          <ac:spMkLst>
            <pc:docMk/>
            <pc:sldMk cId="1133055350" sldId="279"/>
            <ac:spMk id="96" creationId="{A240A612-3AC1-62B5-F165-1F341D735CD9}"/>
          </ac:spMkLst>
        </pc:spChg>
        <pc:spChg chg="mod">
          <ac:chgData name="Lu, Hui" userId="S::hui.lu@uta.edu::03f22f0f-0165-4552-9102-db18f9660b68" providerId="AD" clId="Web-{D8549853-7DFD-44FB-BD22-6199860B4DCD}" dt="2023-09-17T14:50:01.488" v="125"/>
          <ac:spMkLst>
            <pc:docMk/>
            <pc:sldMk cId="1133055350" sldId="279"/>
            <ac:spMk id="100" creationId="{690E9E47-D554-9AAE-9C72-5551F359E3CC}"/>
          </ac:spMkLst>
        </pc:spChg>
        <pc:spChg chg="mod">
          <ac:chgData name="Lu, Hui" userId="S::hui.lu@uta.edu::03f22f0f-0165-4552-9102-db18f9660b68" providerId="AD" clId="Web-{D8549853-7DFD-44FB-BD22-6199860B4DCD}" dt="2023-09-17T14:50:01.488" v="125"/>
          <ac:spMkLst>
            <pc:docMk/>
            <pc:sldMk cId="1133055350" sldId="279"/>
            <ac:spMk id="101" creationId="{ACA49842-AFD2-53FF-8F20-13A660C90873}"/>
          </ac:spMkLst>
        </pc:spChg>
        <pc:spChg chg="mod">
          <ac:chgData name="Lu, Hui" userId="S::hui.lu@uta.edu::03f22f0f-0165-4552-9102-db18f9660b68" providerId="AD" clId="Web-{D8549853-7DFD-44FB-BD22-6199860B4DCD}" dt="2023-09-17T14:50:01.488" v="125"/>
          <ac:spMkLst>
            <pc:docMk/>
            <pc:sldMk cId="1133055350" sldId="279"/>
            <ac:spMk id="102" creationId="{C249A296-D417-2E61-674C-4AED96433766}"/>
          </ac:spMkLst>
        </pc:spChg>
        <pc:spChg chg="mod">
          <ac:chgData name="Lu, Hui" userId="S::hui.lu@uta.edu::03f22f0f-0165-4552-9102-db18f9660b68" providerId="AD" clId="Web-{D8549853-7DFD-44FB-BD22-6199860B4DCD}" dt="2023-09-17T14:50:01.488" v="125"/>
          <ac:spMkLst>
            <pc:docMk/>
            <pc:sldMk cId="1133055350" sldId="279"/>
            <ac:spMk id="103" creationId="{3147E15F-1779-8C4C-53DD-71FA1DE361B1}"/>
          </ac:spMkLst>
        </pc:spChg>
        <pc:spChg chg="mod">
          <ac:chgData name="Lu, Hui" userId="S::hui.lu@uta.edu::03f22f0f-0165-4552-9102-db18f9660b68" providerId="AD" clId="Web-{D8549853-7DFD-44FB-BD22-6199860B4DCD}" dt="2023-09-17T14:50:01.488" v="125"/>
          <ac:spMkLst>
            <pc:docMk/>
            <pc:sldMk cId="1133055350" sldId="279"/>
            <ac:spMk id="104" creationId="{43611551-88D3-C6A9-E062-0C6C3FA0DFD3}"/>
          </ac:spMkLst>
        </pc:spChg>
        <pc:spChg chg="mod">
          <ac:chgData name="Lu, Hui" userId="S::hui.lu@uta.edu::03f22f0f-0165-4552-9102-db18f9660b68" providerId="AD" clId="Web-{D8549853-7DFD-44FB-BD22-6199860B4DCD}" dt="2023-09-17T14:50:01.488" v="125"/>
          <ac:spMkLst>
            <pc:docMk/>
            <pc:sldMk cId="1133055350" sldId="279"/>
            <ac:spMk id="107" creationId="{8D2EC41C-744B-BE82-1B38-9DDC41580F99}"/>
          </ac:spMkLst>
        </pc:spChg>
        <pc:spChg chg="mod">
          <ac:chgData name="Lu, Hui" userId="S::hui.lu@uta.edu::03f22f0f-0165-4552-9102-db18f9660b68" providerId="AD" clId="Web-{D8549853-7DFD-44FB-BD22-6199860B4DCD}" dt="2023-09-17T14:50:01.488" v="125"/>
          <ac:spMkLst>
            <pc:docMk/>
            <pc:sldMk cId="1133055350" sldId="279"/>
            <ac:spMk id="109" creationId="{7A328EE0-DDB0-F8AF-8C8F-D647A3608613}"/>
          </ac:spMkLst>
        </pc:spChg>
        <pc:spChg chg="mod">
          <ac:chgData name="Lu, Hui" userId="S::hui.lu@uta.edu::03f22f0f-0165-4552-9102-db18f9660b68" providerId="AD" clId="Web-{D8549853-7DFD-44FB-BD22-6199860B4DCD}" dt="2023-09-17T14:50:01.488" v="125"/>
          <ac:spMkLst>
            <pc:docMk/>
            <pc:sldMk cId="1133055350" sldId="279"/>
            <ac:spMk id="112" creationId="{53C8F874-4D59-DFC5-F6B9-CACA02A3917C}"/>
          </ac:spMkLst>
        </pc:spChg>
        <pc:spChg chg="mod">
          <ac:chgData name="Lu, Hui" userId="S::hui.lu@uta.edu::03f22f0f-0165-4552-9102-db18f9660b68" providerId="AD" clId="Web-{D8549853-7DFD-44FB-BD22-6199860B4DCD}" dt="2023-09-17T14:50:01.488" v="125"/>
          <ac:spMkLst>
            <pc:docMk/>
            <pc:sldMk cId="1133055350" sldId="279"/>
            <ac:spMk id="113" creationId="{8F12A53B-1935-EDEF-5055-CCC91277CCBD}"/>
          </ac:spMkLst>
        </pc:spChg>
        <pc:spChg chg="mod">
          <ac:chgData name="Lu, Hui" userId="S::hui.lu@uta.edu::03f22f0f-0165-4552-9102-db18f9660b68" providerId="AD" clId="Web-{D8549853-7DFD-44FB-BD22-6199860B4DCD}" dt="2023-09-17T14:50:01.488" v="125"/>
          <ac:spMkLst>
            <pc:docMk/>
            <pc:sldMk cId="1133055350" sldId="279"/>
            <ac:spMk id="114" creationId="{2B808760-D502-75B2-F323-462D384AC2FB}"/>
          </ac:spMkLst>
        </pc:spChg>
        <pc:spChg chg="mod">
          <ac:chgData name="Lu, Hui" userId="S::hui.lu@uta.edu::03f22f0f-0165-4552-9102-db18f9660b68" providerId="AD" clId="Web-{D8549853-7DFD-44FB-BD22-6199860B4DCD}" dt="2023-09-17T14:50:01.488" v="125"/>
          <ac:spMkLst>
            <pc:docMk/>
            <pc:sldMk cId="1133055350" sldId="279"/>
            <ac:spMk id="117" creationId="{FD46A808-B254-69F1-AB93-9475BCCF5437}"/>
          </ac:spMkLst>
        </pc:spChg>
        <pc:spChg chg="mod">
          <ac:chgData name="Lu, Hui" userId="S::hui.lu@uta.edu::03f22f0f-0165-4552-9102-db18f9660b68" providerId="AD" clId="Web-{D8549853-7DFD-44FB-BD22-6199860B4DCD}" dt="2023-09-17T14:50:01.488" v="125"/>
          <ac:spMkLst>
            <pc:docMk/>
            <pc:sldMk cId="1133055350" sldId="279"/>
            <ac:spMk id="119" creationId="{23C9EF88-B3DA-C8F3-9684-34F265F7E2D7}"/>
          </ac:spMkLst>
        </pc:spChg>
        <pc:spChg chg="mod">
          <ac:chgData name="Lu, Hui" userId="S::hui.lu@uta.edu::03f22f0f-0165-4552-9102-db18f9660b68" providerId="AD" clId="Web-{D8549853-7DFD-44FB-BD22-6199860B4DCD}" dt="2023-09-17T14:50:01.488" v="125"/>
          <ac:spMkLst>
            <pc:docMk/>
            <pc:sldMk cId="1133055350" sldId="279"/>
            <ac:spMk id="120" creationId="{E71FA5A1-FA2B-7255-3F57-7650765A2B16}"/>
          </ac:spMkLst>
        </pc:spChg>
        <pc:spChg chg="mod">
          <ac:chgData name="Lu, Hui" userId="S::hui.lu@uta.edu::03f22f0f-0165-4552-9102-db18f9660b68" providerId="AD" clId="Web-{D8549853-7DFD-44FB-BD22-6199860B4DCD}" dt="2023-09-17T14:50:01.488" v="125"/>
          <ac:spMkLst>
            <pc:docMk/>
            <pc:sldMk cId="1133055350" sldId="279"/>
            <ac:spMk id="121" creationId="{3AEBCC09-C1EF-44B4-76B8-CF8317A08C40}"/>
          </ac:spMkLst>
        </pc:spChg>
        <pc:spChg chg="mod">
          <ac:chgData name="Lu, Hui" userId="S::hui.lu@uta.edu::03f22f0f-0165-4552-9102-db18f9660b68" providerId="AD" clId="Web-{D8549853-7DFD-44FB-BD22-6199860B4DCD}" dt="2023-09-17T14:50:01.488" v="125"/>
          <ac:spMkLst>
            <pc:docMk/>
            <pc:sldMk cId="1133055350" sldId="279"/>
            <ac:spMk id="122" creationId="{5EDE4370-8448-8DC1-5C8C-762DF9BE31DF}"/>
          </ac:spMkLst>
        </pc:spChg>
        <pc:cxnChg chg="mod">
          <ac:chgData name="Lu, Hui" userId="S::hui.lu@uta.edu::03f22f0f-0165-4552-9102-db18f9660b68" providerId="AD" clId="Web-{D8549853-7DFD-44FB-BD22-6199860B4DCD}" dt="2023-09-17T14:50:01.488" v="125"/>
          <ac:cxnSpMkLst>
            <pc:docMk/>
            <pc:sldMk cId="1133055350" sldId="279"/>
            <ac:cxnSpMk id="45" creationId="{AF01007A-3218-72D5-E213-EB75C2B39BBA}"/>
          </ac:cxnSpMkLst>
        </pc:cxnChg>
        <pc:cxnChg chg="mod">
          <ac:chgData name="Lu, Hui" userId="S::hui.lu@uta.edu::03f22f0f-0165-4552-9102-db18f9660b68" providerId="AD" clId="Web-{D8549853-7DFD-44FB-BD22-6199860B4DCD}" dt="2023-09-17T14:50:01.488" v="125"/>
          <ac:cxnSpMkLst>
            <pc:docMk/>
            <pc:sldMk cId="1133055350" sldId="279"/>
            <ac:cxnSpMk id="52" creationId="{DD98A4F4-7B28-39B6-1AE8-C6EBBFC62328}"/>
          </ac:cxnSpMkLst>
        </pc:cxnChg>
        <pc:cxnChg chg="mod">
          <ac:chgData name="Lu, Hui" userId="S::hui.lu@uta.edu::03f22f0f-0165-4552-9102-db18f9660b68" providerId="AD" clId="Web-{D8549853-7DFD-44FB-BD22-6199860B4DCD}" dt="2023-09-17T14:50:01.488" v="125"/>
          <ac:cxnSpMkLst>
            <pc:docMk/>
            <pc:sldMk cId="1133055350" sldId="279"/>
            <ac:cxnSpMk id="53" creationId="{6013A25E-DD2D-EFFD-9A3A-DE2DB16104C9}"/>
          </ac:cxnSpMkLst>
        </pc:cxnChg>
        <pc:cxnChg chg="mod">
          <ac:chgData name="Lu, Hui" userId="S::hui.lu@uta.edu::03f22f0f-0165-4552-9102-db18f9660b68" providerId="AD" clId="Web-{D8549853-7DFD-44FB-BD22-6199860B4DCD}" dt="2023-09-17T14:50:01.488" v="125"/>
          <ac:cxnSpMkLst>
            <pc:docMk/>
            <pc:sldMk cId="1133055350" sldId="279"/>
            <ac:cxnSpMk id="74" creationId="{ED717DF6-5A24-DCE5-E207-23138127AE11}"/>
          </ac:cxnSpMkLst>
        </pc:cxnChg>
        <pc:cxnChg chg="mod">
          <ac:chgData name="Lu, Hui" userId="S::hui.lu@uta.edu::03f22f0f-0165-4552-9102-db18f9660b68" providerId="AD" clId="Web-{D8549853-7DFD-44FB-BD22-6199860B4DCD}" dt="2023-09-17T14:50:01.488" v="125"/>
          <ac:cxnSpMkLst>
            <pc:docMk/>
            <pc:sldMk cId="1133055350" sldId="279"/>
            <ac:cxnSpMk id="82" creationId="{4800C808-F845-D427-3790-93D9684E6ACF}"/>
          </ac:cxnSpMkLst>
        </pc:cxnChg>
        <pc:cxnChg chg="mod">
          <ac:chgData name="Lu, Hui" userId="S::hui.lu@uta.edu::03f22f0f-0165-4552-9102-db18f9660b68" providerId="AD" clId="Web-{D8549853-7DFD-44FB-BD22-6199860B4DCD}" dt="2023-09-17T14:50:01.488" v="125"/>
          <ac:cxnSpMkLst>
            <pc:docMk/>
            <pc:sldMk cId="1133055350" sldId="279"/>
            <ac:cxnSpMk id="85" creationId="{15A7359C-5BBA-1079-9977-7A20D9E0E322}"/>
          </ac:cxnSpMkLst>
        </pc:cxnChg>
        <pc:cxnChg chg="mod">
          <ac:chgData name="Lu, Hui" userId="S::hui.lu@uta.edu::03f22f0f-0165-4552-9102-db18f9660b68" providerId="AD" clId="Web-{D8549853-7DFD-44FB-BD22-6199860B4DCD}" dt="2023-09-17T14:50:01.488" v="125"/>
          <ac:cxnSpMkLst>
            <pc:docMk/>
            <pc:sldMk cId="1133055350" sldId="279"/>
            <ac:cxnSpMk id="87" creationId="{88F2AE24-BDBF-7CA0-D93F-0DCF2709F22C}"/>
          </ac:cxnSpMkLst>
        </pc:cxnChg>
        <pc:cxnChg chg="mod">
          <ac:chgData name="Lu, Hui" userId="S::hui.lu@uta.edu::03f22f0f-0165-4552-9102-db18f9660b68" providerId="AD" clId="Web-{D8549853-7DFD-44FB-BD22-6199860B4DCD}" dt="2023-09-17T14:50:01.488" v="125"/>
          <ac:cxnSpMkLst>
            <pc:docMk/>
            <pc:sldMk cId="1133055350" sldId="279"/>
            <ac:cxnSpMk id="89" creationId="{CFC013CE-FDA1-990C-39D3-4EB7AED502A1}"/>
          </ac:cxnSpMkLst>
        </pc:cxnChg>
        <pc:cxnChg chg="mod">
          <ac:chgData name="Lu, Hui" userId="S::hui.lu@uta.edu::03f22f0f-0165-4552-9102-db18f9660b68" providerId="AD" clId="Web-{D8549853-7DFD-44FB-BD22-6199860B4DCD}" dt="2023-09-17T14:50:01.488" v="125"/>
          <ac:cxnSpMkLst>
            <pc:docMk/>
            <pc:sldMk cId="1133055350" sldId="279"/>
            <ac:cxnSpMk id="90" creationId="{EBEA3680-CAF0-8079-9F7B-3A9651CD691D}"/>
          </ac:cxnSpMkLst>
        </pc:cxnChg>
        <pc:cxnChg chg="mod">
          <ac:chgData name="Lu, Hui" userId="S::hui.lu@uta.edu::03f22f0f-0165-4552-9102-db18f9660b68" providerId="AD" clId="Web-{D8549853-7DFD-44FB-BD22-6199860B4DCD}" dt="2023-09-17T14:50:01.488" v="125"/>
          <ac:cxnSpMkLst>
            <pc:docMk/>
            <pc:sldMk cId="1133055350" sldId="279"/>
            <ac:cxnSpMk id="92" creationId="{4ABF83DB-5A7D-1DC7-9CB5-57811FCE9EF3}"/>
          </ac:cxnSpMkLst>
        </pc:cxnChg>
        <pc:cxnChg chg="mod">
          <ac:chgData name="Lu, Hui" userId="S::hui.lu@uta.edu::03f22f0f-0165-4552-9102-db18f9660b68" providerId="AD" clId="Web-{D8549853-7DFD-44FB-BD22-6199860B4DCD}" dt="2023-09-17T14:50:01.488" v="125"/>
          <ac:cxnSpMkLst>
            <pc:docMk/>
            <pc:sldMk cId="1133055350" sldId="279"/>
            <ac:cxnSpMk id="94" creationId="{2848F949-7C67-F976-3F04-770E91BFD6C5}"/>
          </ac:cxnSpMkLst>
        </pc:cxnChg>
        <pc:cxnChg chg="mod">
          <ac:chgData name="Lu, Hui" userId="S::hui.lu@uta.edu::03f22f0f-0165-4552-9102-db18f9660b68" providerId="AD" clId="Web-{D8549853-7DFD-44FB-BD22-6199860B4DCD}" dt="2023-09-17T14:50:01.488" v="125"/>
          <ac:cxnSpMkLst>
            <pc:docMk/>
            <pc:sldMk cId="1133055350" sldId="279"/>
            <ac:cxnSpMk id="97" creationId="{27B5EB5B-8F56-BA09-6F14-74560B245AC2}"/>
          </ac:cxnSpMkLst>
        </pc:cxnChg>
        <pc:cxnChg chg="mod">
          <ac:chgData name="Lu, Hui" userId="S::hui.lu@uta.edu::03f22f0f-0165-4552-9102-db18f9660b68" providerId="AD" clId="Web-{D8549853-7DFD-44FB-BD22-6199860B4DCD}" dt="2023-09-17T14:50:01.488" v="125"/>
          <ac:cxnSpMkLst>
            <pc:docMk/>
            <pc:sldMk cId="1133055350" sldId="279"/>
            <ac:cxnSpMk id="98" creationId="{6B69BDC0-D66E-4E36-AC98-A288DE1FDD17}"/>
          </ac:cxnSpMkLst>
        </pc:cxnChg>
        <pc:cxnChg chg="mod">
          <ac:chgData name="Lu, Hui" userId="S::hui.lu@uta.edu::03f22f0f-0165-4552-9102-db18f9660b68" providerId="AD" clId="Web-{D8549853-7DFD-44FB-BD22-6199860B4DCD}" dt="2023-09-17T14:50:01.488" v="125"/>
          <ac:cxnSpMkLst>
            <pc:docMk/>
            <pc:sldMk cId="1133055350" sldId="279"/>
            <ac:cxnSpMk id="99" creationId="{19A2C2A0-F60A-3083-F96C-0E9D106FA122}"/>
          </ac:cxnSpMkLst>
        </pc:cxnChg>
        <pc:cxnChg chg="mod">
          <ac:chgData name="Lu, Hui" userId="S::hui.lu@uta.edu::03f22f0f-0165-4552-9102-db18f9660b68" providerId="AD" clId="Web-{D8549853-7DFD-44FB-BD22-6199860B4DCD}" dt="2023-09-17T14:50:01.488" v="125"/>
          <ac:cxnSpMkLst>
            <pc:docMk/>
            <pc:sldMk cId="1133055350" sldId="279"/>
            <ac:cxnSpMk id="105" creationId="{B25B4F0B-3446-F42C-0AA3-5C3437DC7521}"/>
          </ac:cxnSpMkLst>
        </pc:cxnChg>
        <pc:cxnChg chg="mod">
          <ac:chgData name="Lu, Hui" userId="S::hui.lu@uta.edu::03f22f0f-0165-4552-9102-db18f9660b68" providerId="AD" clId="Web-{D8549853-7DFD-44FB-BD22-6199860B4DCD}" dt="2023-09-17T14:50:01.488" v="125"/>
          <ac:cxnSpMkLst>
            <pc:docMk/>
            <pc:sldMk cId="1133055350" sldId="279"/>
            <ac:cxnSpMk id="106" creationId="{9F8DC503-B161-27C8-5435-227BB06AAE18}"/>
          </ac:cxnSpMkLst>
        </pc:cxnChg>
        <pc:cxnChg chg="mod">
          <ac:chgData name="Lu, Hui" userId="S::hui.lu@uta.edu::03f22f0f-0165-4552-9102-db18f9660b68" providerId="AD" clId="Web-{D8549853-7DFD-44FB-BD22-6199860B4DCD}" dt="2023-09-17T14:50:01.488" v="125"/>
          <ac:cxnSpMkLst>
            <pc:docMk/>
            <pc:sldMk cId="1133055350" sldId="279"/>
            <ac:cxnSpMk id="108" creationId="{C09B45A1-5DB1-9527-EF4A-8D21967AEEFB}"/>
          </ac:cxnSpMkLst>
        </pc:cxnChg>
        <pc:cxnChg chg="mod">
          <ac:chgData name="Lu, Hui" userId="S::hui.lu@uta.edu::03f22f0f-0165-4552-9102-db18f9660b68" providerId="AD" clId="Web-{D8549853-7DFD-44FB-BD22-6199860B4DCD}" dt="2023-09-17T14:50:01.488" v="125"/>
          <ac:cxnSpMkLst>
            <pc:docMk/>
            <pc:sldMk cId="1133055350" sldId="279"/>
            <ac:cxnSpMk id="110" creationId="{3444349D-5978-137A-16AE-1A74275FA6C6}"/>
          </ac:cxnSpMkLst>
        </pc:cxnChg>
        <pc:cxnChg chg="mod">
          <ac:chgData name="Lu, Hui" userId="S::hui.lu@uta.edu::03f22f0f-0165-4552-9102-db18f9660b68" providerId="AD" clId="Web-{D8549853-7DFD-44FB-BD22-6199860B4DCD}" dt="2023-09-17T14:50:01.488" v="125"/>
          <ac:cxnSpMkLst>
            <pc:docMk/>
            <pc:sldMk cId="1133055350" sldId="279"/>
            <ac:cxnSpMk id="111" creationId="{7A7F5DDD-24FA-A861-175B-4638F3E1283C}"/>
          </ac:cxnSpMkLst>
        </pc:cxnChg>
        <pc:cxnChg chg="mod">
          <ac:chgData name="Lu, Hui" userId="S::hui.lu@uta.edu::03f22f0f-0165-4552-9102-db18f9660b68" providerId="AD" clId="Web-{D8549853-7DFD-44FB-BD22-6199860B4DCD}" dt="2023-09-17T14:50:01.488" v="125"/>
          <ac:cxnSpMkLst>
            <pc:docMk/>
            <pc:sldMk cId="1133055350" sldId="279"/>
            <ac:cxnSpMk id="115" creationId="{75DD122E-594E-3440-6776-A690EFE5314C}"/>
          </ac:cxnSpMkLst>
        </pc:cxnChg>
        <pc:cxnChg chg="mod">
          <ac:chgData name="Lu, Hui" userId="S::hui.lu@uta.edu::03f22f0f-0165-4552-9102-db18f9660b68" providerId="AD" clId="Web-{D8549853-7DFD-44FB-BD22-6199860B4DCD}" dt="2023-09-17T14:50:01.488" v="125"/>
          <ac:cxnSpMkLst>
            <pc:docMk/>
            <pc:sldMk cId="1133055350" sldId="279"/>
            <ac:cxnSpMk id="116" creationId="{66EE1D68-22D3-0497-DA08-56525A291A96}"/>
          </ac:cxnSpMkLst>
        </pc:cxnChg>
        <pc:cxnChg chg="mod">
          <ac:chgData name="Lu, Hui" userId="S::hui.lu@uta.edu::03f22f0f-0165-4552-9102-db18f9660b68" providerId="AD" clId="Web-{D8549853-7DFD-44FB-BD22-6199860B4DCD}" dt="2023-09-17T14:50:01.488" v="125"/>
          <ac:cxnSpMkLst>
            <pc:docMk/>
            <pc:sldMk cId="1133055350" sldId="279"/>
            <ac:cxnSpMk id="118" creationId="{563E90F4-8BAA-20C9-FAED-29E8A0734ECF}"/>
          </ac:cxnSpMkLst>
        </pc:cxnChg>
      </pc:sldChg>
      <pc:sldChg chg="modSp">
        <pc:chgData name="Lu, Hui" userId="S::hui.lu@uta.edu::03f22f0f-0165-4552-9102-db18f9660b68" providerId="AD" clId="Web-{D8549853-7DFD-44FB-BD22-6199860B4DCD}" dt="2023-09-17T14:50:01.488" v="125"/>
        <pc:sldMkLst>
          <pc:docMk/>
          <pc:sldMk cId="3083896024" sldId="280"/>
        </pc:sldMkLst>
        <pc:spChg chg="mod">
          <ac:chgData name="Lu, Hui" userId="S::hui.lu@uta.edu::03f22f0f-0165-4552-9102-db18f9660b68" providerId="AD" clId="Web-{D8549853-7DFD-44FB-BD22-6199860B4DCD}" dt="2023-09-17T14:50:01.488" v="125"/>
          <ac:spMkLst>
            <pc:docMk/>
            <pc:sldMk cId="3083896024" sldId="280"/>
            <ac:spMk id="2" creationId="{C2618870-723F-9EEB-EA59-2793D616EC41}"/>
          </ac:spMkLst>
        </pc:spChg>
        <pc:spChg chg="mod">
          <ac:chgData name="Lu, Hui" userId="S::hui.lu@uta.edu::03f22f0f-0165-4552-9102-db18f9660b68" providerId="AD" clId="Web-{D8549853-7DFD-44FB-BD22-6199860B4DCD}" dt="2023-09-17T14:50:01.488" v="125"/>
          <ac:spMkLst>
            <pc:docMk/>
            <pc:sldMk cId="3083896024" sldId="280"/>
            <ac:spMk id="5" creationId="{135D8E86-C394-DA76-18FD-F734242863FF}"/>
          </ac:spMkLst>
        </pc:spChg>
      </pc:sldChg>
      <pc:sldChg chg="modSp">
        <pc:chgData name="Lu, Hui" userId="S::hui.lu@uta.edu::03f22f0f-0165-4552-9102-db18f9660b68" providerId="AD" clId="Web-{D8549853-7DFD-44FB-BD22-6199860B4DCD}" dt="2023-09-17T14:50:01.488" v="125"/>
        <pc:sldMkLst>
          <pc:docMk/>
          <pc:sldMk cId="2708514018" sldId="281"/>
        </pc:sldMkLst>
        <pc:spChg chg="mod">
          <ac:chgData name="Lu, Hui" userId="S::hui.lu@uta.edu::03f22f0f-0165-4552-9102-db18f9660b68" providerId="AD" clId="Web-{D8549853-7DFD-44FB-BD22-6199860B4DCD}" dt="2023-09-17T14:50:01.488" v="125"/>
          <ac:spMkLst>
            <pc:docMk/>
            <pc:sldMk cId="2708514018" sldId="281"/>
            <ac:spMk id="2" creationId="{C2618870-723F-9EEB-EA59-2793D616EC41}"/>
          </ac:spMkLst>
        </pc:spChg>
        <pc:spChg chg="mod">
          <ac:chgData name="Lu, Hui" userId="S::hui.lu@uta.edu::03f22f0f-0165-4552-9102-db18f9660b68" providerId="AD" clId="Web-{D8549853-7DFD-44FB-BD22-6199860B4DCD}" dt="2023-09-17T14:50:01.488" v="125"/>
          <ac:spMkLst>
            <pc:docMk/>
            <pc:sldMk cId="2708514018" sldId="281"/>
            <ac:spMk id="4" creationId="{738D7947-8792-8858-E654-D9120AF5AFB9}"/>
          </ac:spMkLst>
        </pc:spChg>
        <pc:spChg chg="mod">
          <ac:chgData name="Lu, Hui" userId="S::hui.lu@uta.edu::03f22f0f-0165-4552-9102-db18f9660b68" providerId="AD" clId="Web-{D8549853-7DFD-44FB-BD22-6199860B4DCD}" dt="2023-09-17T14:50:01.488" v="125"/>
          <ac:spMkLst>
            <pc:docMk/>
            <pc:sldMk cId="2708514018" sldId="281"/>
            <ac:spMk id="5" creationId="{135D8E86-C394-DA76-18FD-F734242863FF}"/>
          </ac:spMkLst>
        </pc:spChg>
        <pc:picChg chg="mod">
          <ac:chgData name="Lu, Hui" userId="S::hui.lu@uta.edu::03f22f0f-0165-4552-9102-db18f9660b68" providerId="AD" clId="Web-{D8549853-7DFD-44FB-BD22-6199860B4DCD}" dt="2023-09-17T14:50:01.488" v="125"/>
          <ac:picMkLst>
            <pc:docMk/>
            <pc:sldMk cId="2708514018" sldId="281"/>
            <ac:picMk id="3" creationId="{DCDE3BED-DD6E-2481-1022-803603CE7677}"/>
          </ac:picMkLst>
        </pc:picChg>
      </pc:sldChg>
      <pc:sldChg chg="modSp">
        <pc:chgData name="Lu, Hui" userId="S::hui.lu@uta.edu::03f22f0f-0165-4552-9102-db18f9660b68" providerId="AD" clId="Web-{D8549853-7DFD-44FB-BD22-6199860B4DCD}" dt="2023-09-17T14:50:01.488" v="125"/>
        <pc:sldMkLst>
          <pc:docMk/>
          <pc:sldMk cId="4070412215" sldId="282"/>
        </pc:sldMkLst>
        <pc:spChg chg="mod">
          <ac:chgData name="Lu, Hui" userId="S::hui.lu@uta.edu::03f22f0f-0165-4552-9102-db18f9660b68" providerId="AD" clId="Web-{D8549853-7DFD-44FB-BD22-6199860B4DCD}" dt="2023-09-17T14:50:01.488" v="125"/>
          <ac:spMkLst>
            <pc:docMk/>
            <pc:sldMk cId="4070412215" sldId="282"/>
            <ac:spMk id="2" creationId="{5161365C-B17A-2CE2-D4E3-259E25F0B464}"/>
          </ac:spMkLst>
        </pc:spChg>
        <pc:spChg chg="mod">
          <ac:chgData name="Lu, Hui" userId="S::hui.lu@uta.edu::03f22f0f-0165-4552-9102-db18f9660b68" providerId="AD" clId="Web-{D8549853-7DFD-44FB-BD22-6199860B4DCD}" dt="2023-09-17T14:50:01.488" v="125"/>
          <ac:spMkLst>
            <pc:docMk/>
            <pc:sldMk cId="4070412215" sldId="282"/>
            <ac:spMk id="4" creationId="{D9C0D774-F08B-8F2D-9085-005A14D4E294}"/>
          </ac:spMkLst>
        </pc:spChg>
        <pc:spChg chg="mod">
          <ac:chgData name="Lu, Hui" userId="S::hui.lu@uta.edu::03f22f0f-0165-4552-9102-db18f9660b68" providerId="AD" clId="Web-{D8549853-7DFD-44FB-BD22-6199860B4DCD}" dt="2023-09-17T14:50:01.488" v="125"/>
          <ac:spMkLst>
            <pc:docMk/>
            <pc:sldMk cId="4070412215" sldId="282"/>
            <ac:spMk id="5" creationId="{5DF6E135-F982-94B8-D8A6-D73E187354F9}"/>
          </ac:spMkLst>
        </pc:spChg>
        <pc:spChg chg="mod">
          <ac:chgData name="Lu, Hui" userId="S::hui.lu@uta.edu::03f22f0f-0165-4552-9102-db18f9660b68" providerId="AD" clId="Web-{D8549853-7DFD-44FB-BD22-6199860B4DCD}" dt="2023-09-17T14:50:01.488" v="125"/>
          <ac:spMkLst>
            <pc:docMk/>
            <pc:sldMk cId="4070412215" sldId="282"/>
            <ac:spMk id="6" creationId="{89387ADE-2D30-2864-BB88-92D408605916}"/>
          </ac:spMkLst>
        </pc:spChg>
        <pc:spChg chg="mod">
          <ac:chgData name="Lu, Hui" userId="S::hui.lu@uta.edu::03f22f0f-0165-4552-9102-db18f9660b68" providerId="AD" clId="Web-{D8549853-7DFD-44FB-BD22-6199860B4DCD}" dt="2023-09-17T14:50:01.488" v="125"/>
          <ac:spMkLst>
            <pc:docMk/>
            <pc:sldMk cId="4070412215" sldId="282"/>
            <ac:spMk id="7" creationId="{E5715DE1-217E-7820-1E8C-56960F594E17}"/>
          </ac:spMkLst>
        </pc:spChg>
        <pc:spChg chg="mod">
          <ac:chgData name="Lu, Hui" userId="S::hui.lu@uta.edu::03f22f0f-0165-4552-9102-db18f9660b68" providerId="AD" clId="Web-{D8549853-7DFD-44FB-BD22-6199860B4DCD}" dt="2023-09-17T14:50:01.488" v="125"/>
          <ac:spMkLst>
            <pc:docMk/>
            <pc:sldMk cId="4070412215" sldId="282"/>
            <ac:spMk id="9" creationId="{D01C32A0-354D-44C2-A854-CFAB608B5724}"/>
          </ac:spMkLst>
        </pc:spChg>
        <pc:graphicFrameChg chg="mod modGraphic">
          <ac:chgData name="Lu, Hui" userId="S::hui.lu@uta.edu::03f22f0f-0165-4552-9102-db18f9660b68" providerId="AD" clId="Web-{D8549853-7DFD-44FB-BD22-6199860B4DCD}" dt="2023-09-17T14:50:01.488" v="125"/>
          <ac:graphicFrameMkLst>
            <pc:docMk/>
            <pc:sldMk cId="4070412215" sldId="282"/>
            <ac:graphicFrameMk id="3" creationId="{E495947F-6F99-62D9-7E52-7D96980C1DB2}"/>
          </ac:graphicFrameMkLst>
        </pc:graphicFrameChg>
      </pc:sldChg>
      <pc:sldChg chg="modSp">
        <pc:chgData name="Lu, Hui" userId="S::hui.lu@uta.edu::03f22f0f-0165-4552-9102-db18f9660b68" providerId="AD" clId="Web-{D8549853-7DFD-44FB-BD22-6199860B4DCD}" dt="2023-09-17T14:50:01.488" v="125"/>
        <pc:sldMkLst>
          <pc:docMk/>
          <pc:sldMk cId="3174881180" sldId="283"/>
        </pc:sldMkLst>
        <pc:spChg chg="mod">
          <ac:chgData name="Lu, Hui" userId="S::hui.lu@uta.edu::03f22f0f-0165-4552-9102-db18f9660b68" providerId="AD" clId="Web-{D8549853-7DFD-44FB-BD22-6199860B4DCD}" dt="2023-09-17T14:50:01.488" v="125"/>
          <ac:spMkLst>
            <pc:docMk/>
            <pc:sldMk cId="3174881180" sldId="283"/>
            <ac:spMk id="2" creationId="{5161365C-B17A-2CE2-D4E3-259E25F0B464}"/>
          </ac:spMkLst>
        </pc:spChg>
        <pc:spChg chg="mod">
          <ac:chgData name="Lu, Hui" userId="S::hui.lu@uta.edu::03f22f0f-0165-4552-9102-db18f9660b68" providerId="AD" clId="Web-{D8549853-7DFD-44FB-BD22-6199860B4DCD}" dt="2023-09-17T14:50:01.488" v="125"/>
          <ac:spMkLst>
            <pc:docMk/>
            <pc:sldMk cId="3174881180" sldId="283"/>
            <ac:spMk id="4" creationId="{DC3831C2-9BC1-438F-230E-6E2A6D3A3A9E}"/>
          </ac:spMkLst>
        </pc:spChg>
        <pc:spChg chg="mod">
          <ac:chgData name="Lu, Hui" userId="S::hui.lu@uta.edu::03f22f0f-0165-4552-9102-db18f9660b68" providerId="AD" clId="Web-{D8549853-7DFD-44FB-BD22-6199860B4DCD}" dt="2023-09-17T14:50:01.488" v="125"/>
          <ac:spMkLst>
            <pc:docMk/>
            <pc:sldMk cId="3174881180" sldId="283"/>
            <ac:spMk id="5" creationId="{A62F70EB-02D7-BAE4-6018-9B6F26E630E3}"/>
          </ac:spMkLst>
        </pc:spChg>
        <pc:spChg chg="mod">
          <ac:chgData name="Lu, Hui" userId="S::hui.lu@uta.edu::03f22f0f-0165-4552-9102-db18f9660b68" providerId="AD" clId="Web-{D8549853-7DFD-44FB-BD22-6199860B4DCD}" dt="2023-09-17T14:50:01.488" v="125"/>
          <ac:spMkLst>
            <pc:docMk/>
            <pc:sldMk cId="3174881180" sldId="283"/>
            <ac:spMk id="6" creationId="{313AC230-5BAF-0F33-E661-79EC286DC4F4}"/>
          </ac:spMkLst>
        </pc:spChg>
        <pc:spChg chg="mod">
          <ac:chgData name="Lu, Hui" userId="S::hui.lu@uta.edu::03f22f0f-0165-4552-9102-db18f9660b68" providerId="AD" clId="Web-{D8549853-7DFD-44FB-BD22-6199860B4DCD}" dt="2023-09-17T14:50:01.488" v="125"/>
          <ac:spMkLst>
            <pc:docMk/>
            <pc:sldMk cId="3174881180" sldId="283"/>
            <ac:spMk id="9" creationId="{D01C32A0-354D-44C2-A854-CFAB608B5724}"/>
          </ac:spMkLst>
        </pc:spChg>
        <pc:graphicFrameChg chg="mod modGraphic">
          <ac:chgData name="Lu, Hui" userId="S::hui.lu@uta.edu::03f22f0f-0165-4552-9102-db18f9660b68" providerId="AD" clId="Web-{D8549853-7DFD-44FB-BD22-6199860B4DCD}" dt="2023-09-17T14:50:01.488" v="125"/>
          <ac:graphicFrameMkLst>
            <pc:docMk/>
            <pc:sldMk cId="3174881180" sldId="283"/>
            <ac:graphicFrameMk id="3" creationId="{E495947F-6F99-62D9-7E52-7D96980C1DB2}"/>
          </ac:graphicFrameMkLst>
        </pc:graphicFrameChg>
      </pc:sldChg>
      <pc:sldChg chg="modSp">
        <pc:chgData name="Lu, Hui" userId="S::hui.lu@uta.edu::03f22f0f-0165-4552-9102-db18f9660b68" providerId="AD" clId="Web-{D8549853-7DFD-44FB-BD22-6199860B4DCD}" dt="2023-09-17T14:50:01.488" v="125"/>
        <pc:sldMkLst>
          <pc:docMk/>
          <pc:sldMk cId="149389928" sldId="284"/>
        </pc:sldMkLst>
        <pc:spChg chg="mod">
          <ac:chgData name="Lu, Hui" userId="S::hui.lu@uta.edu::03f22f0f-0165-4552-9102-db18f9660b68" providerId="AD" clId="Web-{D8549853-7DFD-44FB-BD22-6199860B4DCD}" dt="2023-09-17T14:50:01.488" v="125"/>
          <ac:spMkLst>
            <pc:docMk/>
            <pc:sldMk cId="149389928" sldId="284"/>
            <ac:spMk id="2" creationId="{5161365C-B17A-2CE2-D4E3-259E25F0B464}"/>
          </ac:spMkLst>
        </pc:spChg>
        <pc:spChg chg="mod">
          <ac:chgData name="Lu, Hui" userId="S::hui.lu@uta.edu::03f22f0f-0165-4552-9102-db18f9660b68" providerId="AD" clId="Web-{D8549853-7DFD-44FB-BD22-6199860B4DCD}" dt="2023-09-17T14:50:01.488" v="125"/>
          <ac:spMkLst>
            <pc:docMk/>
            <pc:sldMk cId="149389928" sldId="284"/>
            <ac:spMk id="3" creationId="{3E6E6E6B-D7DD-0E36-A30E-403DB5ACE8A6}"/>
          </ac:spMkLst>
        </pc:spChg>
        <pc:spChg chg="mod">
          <ac:chgData name="Lu, Hui" userId="S::hui.lu@uta.edu::03f22f0f-0165-4552-9102-db18f9660b68" providerId="AD" clId="Web-{D8549853-7DFD-44FB-BD22-6199860B4DCD}" dt="2023-09-17T14:50:01.488" v="125"/>
          <ac:spMkLst>
            <pc:docMk/>
            <pc:sldMk cId="149389928" sldId="284"/>
            <ac:spMk id="9" creationId="{D01C32A0-354D-44C2-A854-CFAB608B5724}"/>
          </ac:spMkLst>
        </pc:spChg>
        <pc:picChg chg="mod">
          <ac:chgData name="Lu, Hui" userId="S::hui.lu@uta.edu::03f22f0f-0165-4552-9102-db18f9660b68" providerId="AD" clId="Web-{D8549853-7DFD-44FB-BD22-6199860B4DCD}" dt="2023-09-17T14:50:01.488" v="125"/>
          <ac:picMkLst>
            <pc:docMk/>
            <pc:sldMk cId="149389928" sldId="284"/>
            <ac:picMk id="5" creationId="{2BAC0C50-D06A-D9DF-3FCA-AEF6FCCCC9C9}"/>
          </ac:picMkLst>
        </pc:picChg>
      </pc:sldChg>
      <pc:sldChg chg="modSp">
        <pc:chgData name="Lu, Hui" userId="S::hui.lu@uta.edu::03f22f0f-0165-4552-9102-db18f9660b68" providerId="AD" clId="Web-{D8549853-7DFD-44FB-BD22-6199860B4DCD}" dt="2023-09-17T14:50:01.488" v="125"/>
        <pc:sldMkLst>
          <pc:docMk/>
          <pc:sldMk cId="3678068122" sldId="285"/>
        </pc:sldMkLst>
        <pc:spChg chg="mod">
          <ac:chgData name="Lu, Hui" userId="S::hui.lu@uta.edu::03f22f0f-0165-4552-9102-db18f9660b68" providerId="AD" clId="Web-{D8549853-7DFD-44FB-BD22-6199860B4DCD}" dt="2023-09-17T14:50:01.488" v="125"/>
          <ac:spMkLst>
            <pc:docMk/>
            <pc:sldMk cId="3678068122" sldId="285"/>
            <ac:spMk id="2" creationId="{5161365C-B17A-2CE2-D4E3-259E25F0B464}"/>
          </ac:spMkLst>
        </pc:spChg>
        <pc:spChg chg="mod">
          <ac:chgData name="Lu, Hui" userId="S::hui.lu@uta.edu::03f22f0f-0165-4552-9102-db18f9660b68" providerId="AD" clId="Web-{D8549853-7DFD-44FB-BD22-6199860B4DCD}" dt="2023-09-17T14:50:01.488" v="125"/>
          <ac:spMkLst>
            <pc:docMk/>
            <pc:sldMk cId="3678068122" sldId="285"/>
            <ac:spMk id="9" creationId="{D01C32A0-354D-44C2-A854-CFAB608B5724}"/>
          </ac:spMkLst>
        </pc:spChg>
        <pc:spChg chg="mod">
          <ac:chgData name="Lu, Hui" userId="S::hui.lu@uta.edu::03f22f0f-0165-4552-9102-db18f9660b68" providerId="AD" clId="Web-{D8549853-7DFD-44FB-BD22-6199860B4DCD}" dt="2023-09-17T14:50:01.488" v="125"/>
          <ac:spMkLst>
            <pc:docMk/>
            <pc:sldMk cId="3678068122" sldId="285"/>
            <ac:spMk id="13" creationId="{C9414D61-5C82-0605-D3F0-03BE8C6ABDE2}"/>
          </ac:spMkLst>
        </pc:spChg>
        <pc:spChg chg="mod">
          <ac:chgData name="Lu, Hui" userId="S::hui.lu@uta.edu::03f22f0f-0165-4552-9102-db18f9660b68" providerId="AD" clId="Web-{D8549853-7DFD-44FB-BD22-6199860B4DCD}" dt="2023-09-17T14:50:01.488" v="125"/>
          <ac:spMkLst>
            <pc:docMk/>
            <pc:sldMk cId="3678068122" sldId="285"/>
            <ac:spMk id="14" creationId="{EE80E256-7304-92B0-70B8-7373DAE6C3D6}"/>
          </ac:spMkLst>
        </pc:spChg>
        <pc:spChg chg="mod">
          <ac:chgData name="Lu, Hui" userId="S::hui.lu@uta.edu::03f22f0f-0165-4552-9102-db18f9660b68" providerId="AD" clId="Web-{D8549853-7DFD-44FB-BD22-6199860B4DCD}" dt="2023-09-17T14:50:01.488" v="125"/>
          <ac:spMkLst>
            <pc:docMk/>
            <pc:sldMk cId="3678068122" sldId="285"/>
            <ac:spMk id="15" creationId="{1EEE8C0E-BC97-6E11-A9F3-AFD5B41F53B3}"/>
          </ac:spMkLst>
        </pc:spChg>
        <pc:spChg chg="mod">
          <ac:chgData name="Lu, Hui" userId="S::hui.lu@uta.edu::03f22f0f-0165-4552-9102-db18f9660b68" providerId="AD" clId="Web-{D8549853-7DFD-44FB-BD22-6199860B4DCD}" dt="2023-09-17T14:50:01.488" v="125"/>
          <ac:spMkLst>
            <pc:docMk/>
            <pc:sldMk cId="3678068122" sldId="285"/>
            <ac:spMk id="16" creationId="{484EA981-50EA-9E2F-7284-2AC3BEE2C284}"/>
          </ac:spMkLst>
        </pc:spChg>
        <pc:spChg chg="mod">
          <ac:chgData name="Lu, Hui" userId="S::hui.lu@uta.edu::03f22f0f-0165-4552-9102-db18f9660b68" providerId="AD" clId="Web-{D8549853-7DFD-44FB-BD22-6199860B4DCD}" dt="2023-09-17T14:50:01.488" v="125"/>
          <ac:spMkLst>
            <pc:docMk/>
            <pc:sldMk cId="3678068122" sldId="285"/>
            <ac:spMk id="17" creationId="{87608ED7-1C3A-DFC9-760A-38BAD5C189C1}"/>
          </ac:spMkLst>
        </pc:spChg>
        <pc:spChg chg="mod">
          <ac:chgData name="Lu, Hui" userId="S::hui.lu@uta.edu::03f22f0f-0165-4552-9102-db18f9660b68" providerId="AD" clId="Web-{D8549853-7DFD-44FB-BD22-6199860B4DCD}" dt="2023-09-17T14:50:01.488" v="125"/>
          <ac:spMkLst>
            <pc:docMk/>
            <pc:sldMk cId="3678068122" sldId="285"/>
            <ac:spMk id="18" creationId="{88F64611-A72D-8DB1-B27D-5547ABECAE17}"/>
          </ac:spMkLst>
        </pc:spChg>
        <pc:picChg chg="mod">
          <ac:chgData name="Lu, Hui" userId="S::hui.lu@uta.edu::03f22f0f-0165-4552-9102-db18f9660b68" providerId="AD" clId="Web-{D8549853-7DFD-44FB-BD22-6199860B4DCD}" dt="2023-09-17T14:50:01.488" v="125"/>
          <ac:picMkLst>
            <pc:docMk/>
            <pc:sldMk cId="3678068122" sldId="285"/>
            <ac:picMk id="4" creationId="{B3756573-4565-CA66-6E6A-9EEDCB5D77CB}"/>
          </ac:picMkLst>
        </pc:picChg>
        <pc:picChg chg="mod">
          <ac:chgData name="Lu, Hui" userId="S::hui.lu@uta.edu::03f22f0f-0165-4552-9102-db18f9660b68" providerId="AD" clId="Web-{D8549853-7DFD-44FB-BD22-6199860B4DCD}" dt="2023-09-17T14:50:01.488" v="125"/>
          <ac:picMkLst>
            <pc:docMk/>
            <pc:sldMk cId="3678068122" sldId="285"/>
            <ac:picMk id="7" creationId="{C10F2712-4923-C18E-4FFD-F0277823D1BE}"/>
          </ac:picMkLst>
        </pc:picChg>
        <pc:picChg chg="mod">
          <ac:chgData name="Lu, Hui" userId="S::hui.lu@uta.edu::03f22f0f-0165-4552-9102-db18f9660b68" providerId="AD" clId="Web-{D8549853-7DFD-44FB-BD22-6199860B4DCD}" dt="2023-09-17T14:50:01.488" v="125"/>
          <ac:picMkLst>
            <pc:docMk/>
            <pc:sldMk cId="3678068122" sldId="285"/>
            <ac:picMk id="10" creationId="{4A0ACD57-9861-F96C-37D9-C17F78004598}"/>
          </ac:picMkLst>
        </pc:picChg>
        <pc:picChg chg="mod">
          <ac:chgData name="Lu, Hui" userId="S::hui.lu@uta.edu::03f22f0f-0165-4552-9102-db18f9660b68" providerId="AD" clId="Web-{D8549853-7DFD-44FB-BD22-6199860B4DCD}" dt="2023-09-17T14:50:01.488" v="125"/>
          <ac:picMkLst>
            <pc:docMk/>
            <pc:sldMk cId="3678068122" sldId="285"/>
            <ac:picMk id="12" creationId="{36271887-419D-8E63-2C51-40BC5554C123}"/>
          </ac:picMkLst>
        </pc:picChg>
        <pc:cxnChg chg="mod">
          <ac:chgData name="Lu, Hui" userId="S::hui.lu@uta.edu::03f22f0f-0165-4552-9102-db18f9660b68" providerId="AD" clId="Web-{D8549853-7DFD-44FB-BD22-6199860B4DCD}" dt="2023-09-17T14:50:01.488" v="125"/>
          <ac:cxnSpMkLst>
            <pc:docMk/>
            <pc:sldMk cId="3678068122" sldId="285"/>
            <ac:cxnSpMk id="11" creationId="{B97EE13D-0B3B-3580-997B-D32A9B5131FF}"/>
          </ac:cxnSpMkLst>
        </pc:cxnChg>
      </pc:sldChg>
      <pc:sldChg chg="modSp">
        <pc:chgData name="Lu, Hui" userId="S::hui.lu@uta.edu::03f22f0f-0165-4552-9102-db18f9660b68" providerId="AD" clId="Web-{D8549853-7DFD-44FB-BD22-6199860B4DCD}" dt="2023-09-17T14:50:01.488" v="125"/>
        <pc:sldMkLst>
          <pc:docMk/>
          <pc:sldMk cId="3288603535" sldId="286"/>
        </pc:sldMkLst>
        <pc:spChg chg="mod">
          <ac:chgData name="Lu, Hui" userId="S::hui.lu@uta.edu::03f22f0f-0165-4552-9102-db18f9660b68" providerId="AD" clId="Web-{D8549853-7DFD-44FB-BD22-6199860B4DCD}" dt="2023-09-17T14:50:01.488" v="125"/>
          <ac:spMkLst>
            <pc:docMk/>
            <pc:sldMk cId="3288603535" sldId="286"/>
            <ac:spMk id="2" creationId="{5161365C-B17A-2CE2-D4E3-259E25F0B464}"/>
          </ac:spMkLst>
        </pc:spChg>
        <pc:spChg chg="mod">
          <ac:chgData name="Lu, Hui" userId="S::hui.lu@uta.edu::03f22f0f-0165-4552-9102-db18f9660b68" providerId="AD" clId="Web-{D8549853-7DFD-44FB-BD22-6199860B4DCD}" dt="2023-09-17T14:50:01.488" v="125"/>
          <ac:spMkLst>
            <pc:docMk/>
            <pc:sldMk cId="3288603535" sldId="286"/>
            <ac:spMk id="9" creationId="{D01C32A0-354D-44C2-A854-CFAB608B5724}"/>
          </ac:spMkLst>
        </pc:spChg>
      </pc:sldChg>
      <pc:sldChg chg="modSp">
        <pc:chgData name="Lu, Hui" userId="S::hui.lu@uta.edu::03f22f0f-0165-4552-9102-db18f9660b68" providerId="AD" clId="Web-{D8549853-7DFD-44FB-BD22-6199860B4DCD}" dt="2023-09-17T14:50:01.488" v="125"/>
        <pc:sldMkLst>
          <pc:docMk/>
          <pc:sldMk cId="1997073370" sldId="287"/>
        </pc:sldMkLst>
        <pc:spChg chg="mod">
          <ac:chgData name="Lu, Hui" userId="S::hui.lu@uta.edu::03f22f0f-0165-4552-9102-db18f9660b68" providerId="AD" clId="Web-{D8549853-7DFD-44FB-BD22-6199860B4DCD}" dt="2023-09-17T14:50:01.488" v="125"/>
          <ac:spMkLst>
            <pc:docMk/>
            <pc:sldMk cId="1997073370" sldId="287"/>
            <ac:spMk id="3" creationId="{A6665107-A11A-E600-7BF2-6AFCC929DB29}"/>
          </ac:spMkLst>
        </pc:spChg>
        <pc:spChg chg="mod">
          <ac:chgData name="Lu, Hui" userId="S::hui.lu@uta.edu::03f22f0f-0165-4552-9102-db18f9660b68" providerId="AD" clId="Web-{D8549853-7DFD-44FB-BD22-6199860B4DCD}" dt="2023-09-17T14:50:01.488" v="125"/>
          <ac:spMkLst>
            <pc:docMk/>
            <pc:sldMk cId="1997073370" sldId="287"/>
            <ac:spMk id="9" creationId="{D01C32A0-354D-44C2-A854-CFAB608B5724}"/>
          </ac:spMkLst>
        </pc:spChg>
      </pc:sldChg>
      <pc:sldChg chg="modSp">
        <pc:chgData name="Lu, Hui" userId="S::hui.lu@uta.edu::03f22f0f-0165-4552-9102-db18f9660b68" providerId="AD" clId="Web-{D8549853-7DFD-44FB-BD22-6199860B4DCD}" dt="2023-09-17T14:50:01.488" v="125"/>
        <pc:sldMkLst>
          <pc:docMk/>
          <pc:sldMk cId="2975338363" sldId="288"/>
        </pc:sldMkLst>
        <pc:spChg chg="mod">
          <ac:chgData name="Lu, Hui" userId="S::hui.lu@uta.edu::03f22f0f-0165-4552-9102-db18f9660b68" providerId="AD" clId="Web-{D8549853-7DFD-44FB-BD22-6199860B4DCD}" dt="2023-09-17T14:50:01.488" v="125"/>
          <ac:spMkLst>
            <pc:docMk/>
            <pc:sldMk cId="2975338363" sldId="288"/>
            <ac:spMk id="9" creationId="{D01C32A0-354D-44C2-A854-CFAB608B5724}"/>
          </ac:spMkLst>
        </pc:spChg>
      </pc:sldChg>
      <pc:sldChg chg="modSp">
        <pc:chgData name="Lu, Hui" userId="S::hui.lu@uta.edu::03f22f0f-0165-4552-9102-db18f9660b68" providerId="AD" clId="Web-{D8549853-7DFD-44FB-BD22-6199860B4DCD}" dt="2023-09-17T14:50:01.488" v="125"/>
        <pc:sldMkLst>
          <pc:docMk/>
          <pc:sldMk cId="4222774729" sldId="289"/>
        </pc:sldMkLst>
        <pc:spChg chg="mod">
          <ac:chgData name="Lu, Hui" userId="S::hui.lu@uta.edu::03f22f0f-0165-4552-9102-db18f9660b68" providerId="AD" clId="Web-{D8549853-7DFD-44FB-BD22-6199860B4DCD}" dt="2023-09-17T14:50:01.488" v="125"/>
          <ac:spMkLst>
            <pc:docMk/>
            <pc:sldMk cId="4222774729" sldId="289"/>
            <ac:spMk id="2" creationId="{20F20779-DCC0-1531-2234-9D81B0BB4B84}"/>
          </ac:spMkLst>
        </pc:spChg>
        <pc:spChg chg="mod">
          <ac:chgData name="Lu, Hui" userId="S::hui.lu@uta.edu::03f22f0f-0165-4552-9102-db18f9660b68" providerId="AD" clId="Web-{D8549853-7DFD-44FB-BD22-6199860B4DCD}" dt="2023-09-17T14:50:01.488" v="125"/>
          <ac:spMkLst>
            <pc:docMk/>
            <pc:sldMk cId="4222774729" sldId="289"/>
            <ac:spMk id="6" creationId="{1A0D84B2-A2B3-553C-1AA3-4E2D6854D4D5}"/>
          </ac:spMkLst>
        </pc:spChg>
        <pc:spChg chg="mod">
          <ac:chgData name="Lu, Hui" userId="S::hui.lu@uta.edu::03f22f0f-0165-4552-9102-db18f9660b68" providerId="AD" clId="Web-{D8549853-7DFD-44FB-BD22-6199860B4DCD}" dt="2023-09-17T14:50:01.488" v="125"/>
          <ac:spMkLst>
            <pc:docMk/>
            <pc:sldMk cId="4222774729" sldId="289"/>
            <ac:spMk id="7" creationId="{3929AEC1-EC18-02A8-AB5C-242ABF24BBA2}"/>
          </ac:spMkLst>
        </pc:spChg>
        <pc:picChg chg="mod">
          <ac:chgData name="Lu, Hui" userId="S::hui.lu@uta.edu::03f22f0f-0165-4552-9102-db18f9660b68" providerId="AD" clId="Web-{D8549853-7DFD-44FB-BD22-6199860B4DCD}" dt="2023-09-17T14:50:01.488" v="125"/>
          <ac:picMkLst>
            <pc:docMk/>
            <pc:sldMk cId="4222774729" sldId="289"/>
            <ac:picMk id="5" creationId="{67BEC687-51E3-1E48-5260-1BDD20C72303}"/>
          </ac:picMkLst>
        </pc:picChg>
      </pc:sldChg>
      <pc:sldChg chg="delSp modSp add replId delAnim">
        <pc:chgData name="Lu, Hui" userId="S::hui.lu@uta.edu::03f22f0f-0165-4552-9102-db18f9660b68" providerId="AD" clId="Web-{D8549853-7DFD-44FB-BD22-6199860B4DCD}" dt="2023-09-17T19:49:55.871" v="3933" actId="20577"/>
        <pc:sldMkLst>
          <pc:docMk/>
          <pc:sldMk cId="1201709277" sldId="290"/>
        </pc:sldMkLst>
        <pc:spChg chg="mod">
          <ac:chgData name="Lu, Hui" userId="S::hui.lu@uta.edu::03f22f0f-0165-4552-9102-db18f9660b68" providerId="AD" clId="Web-{D8549853-7DFD-44FB-BD22-6199860B4DCD}" dt="2023-09-17T19:49:55.871" v="3933" actId="20577"/>
          <ac:spMkLst>
            <pc:docMk/>
            <pc:sldMk cId="1201709277" sldId="290"/>
            <ac:spMk id="2" creationId="{20F20779-DCC0-1531-2234-9D81B0BB4B84}"/>
          </ac:spMkLst>
        </pc:spChg>
        <pc:spChg chg="del">
          <ac:chgData name="Lu, Hui" userId="S::hui.lu@uta.edu::03f22f0f-0165-4552-9102-db18f9660b68" providerId="AD" clId="Web-{D8549853-7DFD-44FB-BD22-6199860B4DCD}" dt="2023-09-17T19:47:28.412" v="3874"/>
          <ac:spMkLst>
            <pc:docMk/>
            <pc:sldMk cId="1201709277" sldId="290"/>
            <ac:spMk id="3" creationId="{78339B30-FA26-D74D-92C5-6818B4ADAA67}"/>
          </ac:spMkLst>
        </pc:spChg>
        <pc:spChg chg="del">
          <ac:chgData name="Lu, Hui" userId="S::hui.lu@uta.edu::03f22f0f-0165-4552-9102-db18f9660b68" providerId="AD" clId="Web-{D8549853-7DFD-44FB-BD22-6199860B4DCD}" dt="2023-09-17T19:47:28.412" v="3873"/>
          <ac:spMkLst>
            <pc:docMk/>
            <pc:sldMk cId="1201709277" sldId="290"/>
            <ac:spMk id="6" creationId="{206EF126-82DB-67C4-FE3C-B5717F26F973}"/>
          </ac:spMkLst>
        </pc:spChg>
        <pc:spChg chg="del">
          <ac:chgData name="Lu, Hui" userId="S::hui.lu@uta.edu::03f22f0f-0165-4552-9102-db18f9660b68" providerId="AD" clId="Web-{D8549853-7DFD-44FB-BD22-6199860B4DCD}" dt="2023-09-17T19:47:28.412" v="3872"/>
          <ac:spMkLst>
            <pc:docMk/>
            <pc:sldMk cId="1201709277" sldId="290"/>
            <ac:spMk id="7" creationId="{C837EEB4-D8E8-DBD4-7075-622EB389239B}"/>
          </ac:spMkLst>
        </pc:spChg>
        <pc:spChg chg="del">
          <ac:chgData name="Lu, Hui" userId="S::hui.lu@uta.edu::03f22f0f-0165-4552-9102-db18f9660b68" providerId="AD" clId="Web-{D8549853-7DFD-44FB-BD22-6199860B4DCD}" dt="2023-09-17T19:47:28.412" v="3871"/>
          <ac:spMkLst>
            <pc:docMk/>
            <pc:sldMk cId="1201709277" sldId="290"/>
            <ac:spMk id="18" creationId="{E04FC937-22AF-E75F-50AF-F404EEAB09D1}"/>
          </ac:spMkLst>
        </pc:spChg>
        <pc:spChg chg="del">
          <ac:chgData name="Lu, Hui" userId="S::hui.lu@uta.edu::03f22f0f-0165-4552-9102-db18f9660b68" providerId="AD" clId="Web-{D8549853-7DFD-44FB-BD22-6199860B4DCD}" dt="2023-09-17T19:47:28.412" v="3870"/>
          <ac:spMkLst>
            <pc:docMk/>
            <pc:sldMk cId="1201709277" sldId="290"/>
            <ac:spMk id="19" creationId="{E058DEB6-E2AA-CE41-9F1D-F773DCC9A12A}"/>
          </ac:spMkLst>
        </pc:spChg>
        <pc:spChg chg="del">
          <ac:chgData name="Lu, Hui" userId="S::hui.lu@uta.edu::03f22f0f-0165-4552-9102-db18f9660b68" providerId="AD" clId="Web-{D8549853-7DFD-44FB-BD22-6199860B4DCD}" dt="2023-09-17T19:47:28.412" v="3867"/>
          <ac:spMkLst>
            <pc:docMk/>
            <pc:sldMk cId="1201709277" sldId="290"/>
            <ac:spMk id="23" creationId="{60F05BE6-8A42-B597-596B-D1A8531F33AC}"/>
          </ac:spMkLst>
        </pc:spChg>
        <pc:spChg chg="del">
          <ac:chgData name="Lu, Hui" userId="S::hui.lu@uta.edu::03f22f0f-0165-4552-9102-db18f9660b68" providerId="AD" clId="Web-{D8549853-7DFD-44FB-BD22-6199860B4DCD}" dt="2023-09-17T19:47:28.412" v="3864"/>
          <ac:spMkLst>
            <pc:docMk/>
            <pc:sldMk cId="1201709277" sldId="290"/>
            <ac:spMk id="26" creationId="{4190CB92-F05D-C422-1687-8874A7C6BF24}"/>
          </ac:spMkLst>
        </pc:spChg>
        <pc:spChg chg="del">
          <ac:chgData name="Lu, Hui" userId="S::hui.lu@uta.edu::03f22f0f-0165-4552-9102-db18f9660b68" providerId="AD" clId="Web-{D8549853-7DFD-44FB-BD22-6199860B4DCD}" dt="2023-09-17T19:47:28.412" v="3863"/>
          <ac:spMkLst>
            <pc:docMk/>
            <pc:sldMk cId="1201709277" sldId="290"/>
            <ac:spMk id="27" creationId="{8EA39462-9D0F-B55F-7091-BF37493A4065}"/>
          </ac:spMkLst>
        </pc:spChg>
        <pc:spChg chg="del">
          <ac:chgData name="Lu, Hui" userId="S::hui.lu@uta.edu::03f22f0f-0165-4552-9102-db18f9660b68" providerId="AD" clId="Web-{D8549853-7DFD-44FB-BD22-6199860B4DCD}" dt="2023-09-17T19:47:28.412" v="3862"/>
          <ac:spMkLst>
            <pc:docMk/>
            <pc:sldMk cId="1201709277" sldId="290"/>
            <ac:spMk id="43" creationId="{9FEF981A-7DD4-2759-52B3-0D454F13EE98}"/>
          </ac:spMkLst>
        </pc:spChg>
        <pc:spChg chg="del">
          <ac:chgData name="Lu, Hui" userId="S::hui.lu@uta.edu::03f22f0f-0165-4552-9102-db18f9660b68" providerId="AD" clId="Web-{D8549853-7DFD-44FB-BD22-6199860B4DCD}" dt="2023-09-17T19:47:28.412" v="3861"/>
          <ac:spMkLst>
            <pc:docMk/>
            <pc:sldMk cId="1201709277" sldId="290"/>
            <ac:spMk id="44" creationId="{9A448D16-23EF-791E-D147-6039E868919F}"/>
          </ac:spMkLst>
        </pc:spChg>
        <pc:spChg chg="del">
          <ac:chgData name="Lu, Hui" userId="S::hui.lu@uta.edu::03f22f0f-0165-4552-9102-db18f9660b68" providerId="AD" clId="Web-{D8549853-7DFD-44FB-BD22-6199860B4DCD}" dt="2023-09-17T19:47:28.412" v="3858"/>
          <ac:spMkLst>
            <pc:docMk/>
            <pc:sldMk cId="1201709277" sldId="290"/>
            <ac:spMk id="47" creationId="{9017294A-943A-CC60-00B8-E7AC31C6E228}"/>
          </ac:spMkLst>
        </pc:spChg>
        <pc:spChg chg="del">
          <ac:chgData name="Lu, Hui" userId="S::hui.lu@uta.edu::03f22f0f-0165-4552-9102-db18f9660b68" providerId="AD" clId="Web-{D8549853-7DFD-44FB-BD22-6199860B4DCD}" dt="2023-09-17T19:47:28.412" v="3855"/>
          <ac:spMkLst>
            <pc:docMk/>
            <pc:sldMk cId="1201709277" sldId="290"/>
            <ac:spMk id="50" creationId="{BC23A37C-737C-7AE2-E6BA-FC634400D78F}"/>
          </ac:spMkLst>
        </pc:spChg>
        <pc:spChg chg="del">
          <ac:chgData name="Lu, Hui" userId="S::hui.lu@uta.edu::03f22f0f-0165-4552-9102-db18f9660b68" providerId="AD" clId="Web-{D8549853-7DFD-44FB-BD22-6199860B4DCD}" dt="2023-09-17T19:47:28.412" v="3854"/>
          <ac:spMkLst>
            <pc:docMk/>
            <pc:sldMk cId="1201709277" sldId="290"/>
            <ac:spMk id="51" creationId="{03E76FF0-1478-DFFF-6860-0CC2F0D2BCE7}"/>
          </ac:spMkLst>
        </pc:spChg>
        <pc:spChg chg="del">
          <ac:chgData name="Lu, Hui" userId="S::hui.lu@uta.edu::03f22f0f-0165-4552-9102-db18f9660b68" providerId="AD" clId="Web-{D8549853-7DFD-44FB-BD22-6199860B4DCD}" dt="2023-09-17T19:47:28.412" v="3853"/>
          <ac:spMkLst>
            <pc:docMk/>
            <pc:sldMk cId="1201709277" sldId="290"/>
            <ac:spMk id="52" creationId="{5D5325B5-875C-E7D2-77ED-BFDB7FCE1BBD}"/>
          </ac:spMkLst>
        </pc:spChg>
        <pc:spChg chg="del">
          <ac:chgData name="Lu, Hui" userId="S::hui.lu@uta.edu::03f22f0f-0165-4552-9102-db18f9660b68" providerId="AD" clId="Web-{D8549853-7DFD-44FB-BD22-6199860B4DCD}" dt="2023-09-17T19:47:28.412" v="3852"/>
          <ac:spMkLst>
            <pc:docMk/>
            <pc:sldMk cId="1201709277" sldId="290"/>
            <ac:spMk id="53" creationId="{12F9E1E2-83DB-09AB-C8B8-AB4B9F3550C1}"/>
          </ac:spMkLst>
        </pc:spChg>
        <pc:spChg chg="del">
          <ac:chgData name="Lu, Hui" userId="S::hui.lu@uta.edu::03f22f0f-0165-4552-9102-db18f9660b68" providerId="AD" clId="Web-{D8549853-7DFD-44FB-BD22-6199860B4DCD}" dt="2023-09-17T19:47:28.412" v="3851"/>
          <ac:spMkLst>
            <pc:docMk/>
            <pc:sldMk cId="1201709277" sldId="290"/>
            <ac:spMk id="54" creationId="{A677956C-4AC4-D99B-CDA8-F47DF34C470A}"/>
          </ac:spMkLst>
        </pc:spChg>
        <pc:spChg chg="del">
          <ac:chgData name="Lu, Hui" userId="S::hui.lu@uta.edu::03f22f0f-0165-4552-9102-db18f9660b68" providerId="AD" clId="Web-{D8549853-7DFD-44FB-BD22-6199860B4DCD}" dt="2023-09-17T19:47:28.412" v="3850"/>
          <ac:spMkLst>
            <pc:docMk/>
            <pc:sldMk cId="1201709277" sldId="290"/>
            <ac:spMk id="55" creationId="{E6F9027D-F624-A652-DCF8-01BEB28F4339}"/>
          </ac:spMkLst>
        </pc:spChg>
        <pc:spChg chg="del">
          <ac:chgData name="Lu, Hui" userId="S::hui.lu@uta.edu::03f22f0f-0165-4552-9102-db18f9660b68" providerId="AD" clId="Web-{D8549853-7DFD-44FB-BD22-6199860B4DCD}" dt="2023-09-17T19:47:28.412" v="3847"/>
          <ac:spMkLst>
            <pc:docMk/>
            <pc:sldMk cId="1201709277" sldId="290"/>
            <ac:spMk id="58" creationId="{C8C1F2C2-D7DE-D91F-2BA7-CA5A64D9CE9B}"/>
          </ac:spMkLst>
        </pc:spChg>
        <pc:spChg chg="del">
          <ac:chgData name="Lu, Hui" userId="S::hui.lu@uta.edu::03f22f0f-0165-4552-9102-db18f9660b68" providerId="AD" clId="Web-{D8549853-7DFD-44FB-BD22-6199860B4DCD}" dt="2023-09-17T19:47:28.412" v="3844"/>
          <ac:spMkLst>
            <pc:docMk/>
            <pc:sldMk cId="1201709277" sldId="290"/>
            <ac:spMk id="61" creationId="{821CD96D-4769-75D1-1DD3-35ED90C534BB}"/>
          </ac:spMkLst>
        </pc:spChg>
        <pc:spChg chg="del">
          <ac:chgData name="Lu, Hui" userId="S::hui.lu@uta.edu::03f22f0f-0165-4552-9102-db18f9660b68" providerId="AD" clId="Web-{D8549853-7DFD-44FB-BD22-6199860B4DCD}" dt="2023-09-17T19:47:28.412" v="3843"/>
          <ac:spMkLst>
            <pc:docMk/>
            <pc:sldMk cId="1201709277" sldId="290"/>
            <ac:spMk id="62" creationId="{834AAEDB-71DC-88FF-8AE7-843F433DDFD7}"/>
          </ac:spMkLst>
        </pc:spChg>
        <pc:spChg chg="del">
          <ac:chgData name="Lu, Hui" userId="S::hui.lu@uta.edu::03f22f0f-0165-4552-9102-db18f9660b68" providerId="AD" clId="Web-{D8549853-7DFD-44FB-BD22-6199860B4DCD}" dt="2023-09-17T19:47:28.412" v="3842"/>
          <ac:spMkLst>
            <pc:docMk/>
            <pc:sldMk cId="1201709277" sldId="290"/>
            <ac:spMk id="63" creationId="{0EA17255-5F3C-E738-BA00-3BA5DDAC14AE}"/>
          </ac:spMkLst>
        </pc:spChg>
        <pc:spChg chg="del">
          <ac:chgData name="Lu, Hui" userId="S::hui.lu@uta.edu::03f22f0f-0165-4552-9102-db18f9660b68" providerId="AD" clId="Web-{D8549853-7DFD-44FB-BD22-6199860B4DCD}" dt="2023-09-17T19:47:28.396" v="3841"/>
          <ac:spMkLst>
            <pc:docMk/>
            <pc:sldMk cId="1201709277" sldId="290"/>
            <ac:spMk id="64" creationId="{59DC67AD-CE62-1344-A205-5D47570BFCDC}"/>
          </ac:spMkLst>
        </pc:spChg>
        <pc:spChg chg="del">
          <ac:chgData name="Lu, Hui" userId="S::hui.lu@uta.edu::03f22f0f-0165-4552-9102-db18f9660b68" providerId="AD" clId="Web-{D8549853-7DFD-44FB-BD22-6199860B4DCD}" dt="2023-09-17T19:47:28.396" v="3840"/>
          <ac:spMkLst>
            <pc:docMk/>
            <pc:sldMk cId="1201709277" sldId="290"/>
            <ac:spMk id="65" creationId="{5A026880-6684-DEBE-2D5B-028E484BD178}"/>
          </ac:spMkLst>
        </pc:spChg>
        <pc:spChg chg="del">
          <ac:chgData name="Lu, Hui" userId="S::hui.lu@uta.edu::03f22f0f-0165-4552-9102-db18f9660b68" providerId="AD" clId="Web-{D8549853-7DFD-44FB-BD22-6199860B4DCD}" dt="2023-09-17T19:47:28.396" v="3839"/>
          <ac:spMkLst>
            <pc:docMk/>
            <pc:sldMk cId="1201709277" sldId="290"/>
            <ac:spMk id="66" creationId="{C2FAEA15-620B-5F2C-D8CC-5B37929FA8AC}"/>
          </ac:spMkLst>
        </pc:spChg>
        <pc:spChg chg="del">
          <ac:chgData name="Lu, Hui" userId="S::hui.lu@uta.edu::03f22f0f-0165-4552-9102-db18f9660b68" providerId="AD" clId="Web-{D8549853-7DFD-44FB-BD22-6199860B4DCD}" dt="2023-09-17T19:47:28.396" v="3835"/>
          <ac:spMkLst>
            <pc:docMk/>
            <pc:sldMk cId="1201709277" sldId="290"/>
            <ac:spMk id="75" creationId="{4F18F778-2460-6CCB-A27C-86A51DDB9E96}"/>
          </ac:spMkLst>
        </pc:spChg>
        <pc:spChg chg="del">
          <ac:chgData name="Lu, Hui" userId="S::hui.lu@uta.edu::03f22f0f-0165-4552-9102-db18f9660b68" providerId="AD" clId="Web-{D8549853-7DFD-44FB-BD22-6199860B4DCD}" dt="2023-09-17T19:47:28.396" v="3834"/>
          <ac:spMkLst>
            <pc:docMk/>
            <pc:sldMk cId="1201709277" sldId="290"/>
            <ac:spMk id="76" creationId="{C1B29F5E-480E-73BD-479D-B6951EECCB45}"/>
          </ac:spMkLst>
        </pc:spChg>
        <pc:spChg chg="del">
          <ac:chgData name="Lu, Hui" userId="S::hui.lu@uta.edu::03f22f0f-0165-4552-9102-db18f9660b68" providerId="AD" clId="Web-{D8549853-7DFD-44FB-BD22-6199860B4DCD}" dt="2023-09-17T19:47:28.396" v="3832"/>
          <ac:spMkLst>
            <pc:docMk/>
            <pc:sldMk cId="1201709277" sldId="290"/>
            <ac:spMk id="79" creationId="{2BB2D5FA-6E66-0A3B-03D7-1215675DAEED}"/>
          </ac:spMkLst>
        </pc:spChg>
        <pc:spChg chg="del">
          <ac:chgData name="Lu, Hui" userId="S::hui.lu@uta.edu::03f22f0f-0165-4552-9102-db18f9660b68" providerId="AD" clId="Web-{D8549853-7DFD-44FB-BD22-6199860B4DCD}" dt="2023-09-17T19:47:28.381" v="3830"/>
          <ac:spMkLst>
            <pc:docMk/>
            <pc:sldMk cId="1201709277" sldId="290"/>
            <ac:spMk id="94" creationId="{47B7B3E9-96F8-EC14-C79B-9A5E2540D549}"/>
          </ac:spMkLst>
        </pc:spChg>
        <pc:spChg chg="del">
          <ac:chgData name="Lu, Hui" userId="S::hui.lu@uta.edu::03f22f0f-0165-4552-9102-db18f9660b68" providerId="AD" clId="Web-{D8549853-7DFD-44FB-BD22-6199860B4DCD}" dt="2023-09-17T19:47:28.381" v="3827"/>
          <ac:spMkLst>
            <pc:docMk/>
            <pc:sldMk cId="1201709277" sldId="290"/>
            <ac:spMk id="109" creationId="{CAB90F6B-D4D2-CBA7-C9E1-932F1FC4808F}"/>
          </ac:spMkLst>
        </pc:spChg>
        <pc:spChg chg="del">
          <ac:chgData name="Lu, Hui" userId="S::hui.lu@uta.edu::03f22f0f-0165-4552-9102-db18f9660b68" providerId="AD" clId="Web-{D8549853-7DFD-44FB-BD22-6199860B4DCD}" dt="2023-09-17T19:47:28.381" v="3825"/>
          <ac:spMkLst>
            <pc:docMk/>
            <pc:sldMk cId="1201709277" sldId="290"/>
            <ac:spMk id="111" creationId="{15AB0B45-50BB-2F9C-BAAF-E8AEA2FA3ABB}"/>
          </ac:spMkLst>
        </pc:spChg>
        <pc:spChg chg="del">
          <ac:chgData name="Lu, Hui" userId="S::hui.lu@uta.edu::03f22f0f-0165-4552-9102-db18f9660b68" providerId="AD" clId="Web-{D8549853-7DFD-44FB-BD22-6199860B4DCD}" dt="2023-09-17T19:47:28.412" v="3875"/>
          <ac:spMkLst>
            <pc:docMk/>
            <pc:sldMk cId="1201709277" sldId="290"/>
            <ac:spMk id="114" creationId="{8A024452-DAB6-7639-0018-F3E5B0C2268C}"/>
          </ac:spMkLst>
        </pc:spChg>
        <pc:spChg chg="del mod">
          <ac:chgData name="Lu, Hui" userId="S::hui.lu@uta.edu::03f22f0f-0165-4552-9102-db18f9660b68" providerId="AD" clId="Web-{D8549853-7DFD-44FB-BD22-6199860B4DCD}" dt="2023-09-17T19:47:34.975" v="3877"/>
          <ac:spMkLst>
            <pc:docMk/>
            <pc:sldMk cId="1201709277" sldId="290"/>
            <ac:spMk id="115" creationId="{2AB0D8DF-8EA3-D922-3FFB-B4E8212AF0DC}"/>
          </ac:spMkLst>
        </pc:spChg>
        <pc:cxnChg chg="del">
          <ac:chgData name="Lu, Hui" userId="S::hui.lu@uta.edu::03f22f0f-0165-4552-9102-db18f9660b68" providerId="AD" clId="Web-{D8549853-7DFD-44FB-BD22-6199860B4DCD}" dt="2023-09-17T19:47:28.412" v="3869"/>
          <ac:cxnSpMkLst>
            <pc:docMk/>
            <pc:sldMk cId="1201709277" sldId="290"/>
            <ac:cxnSpMk id="20" creationId="{A5FB97C5-D501-4CEB-E93A-62191420CB60}"/>
          </ac:cxnSpMkLst>
        </pc:cxnChg>
        <pc:cxnChg chg="del">
          <ac:chgData name="Lu, Hui" userId="S::hui.lu@uta.edu::03f22f0f-0165-4552-9102-db18f9660b68" providerId="AD" clId="Web-{D8549853-7DFD-44FB-BD22-6199860B4DCD}" dt="2023-09-17T19:47:28.412" v="3868"/>
          <ac:cxnSpMkLst>
            <pc:docMk/>
            <pc:sldMk cId="1201709277" sldId="290"/>
            <ac:cxnSpMk id="21" creationId="{7615631F-DC70-6AF5-6347-122157CF5EB1}"/>
          </ac:cxnSpMkLst>
        </pc:cxnChg>
        <pc:cxnChg chg="del">
          <ac:chgData name="Lu, Hui" userId="S::hui.lu@uta.edu::03f22f0f-0165-4552-9102-db18f9660b68" providerId="AD" clId="Web-{D8549853-7DFD-44FB-BD22-6199860B4DCD}" dt="2023-09-17T19:47:28.412" v="3866"/>
          <ac:cxnSpMkLst>
            <pc:docMk/>
            <pc:sldMk cId="1201709277" sldId="290"/>
            <ac:cxnSpMk id="24" creationId="{40849CAB-7AC9-C9E9-569B-3758D4B30C33}"/>
          </ac:cxnSpMkLst>
        </pc:cxnChg>
        <pc:cxnChg chg="del">
          <ac:chgData name="Lu, Hui" userId="S::hui.lu@uta.edu::03f22f0f-0165-4552-9102-db18f9660b68" providerId="AD" clId="Web-{D8549853-7DFD-44FB-BD22-6199860B4DCD}" dt="2023-09-17T19:47:28.412" v="3865"/>
          <ac:cxnSpMkLst>
            <pc:docMk/>
            <pc:sldMk cId="1201709277" sldId="290"/>
            <ac:cxnSpMk id="25" creationId="{BBDF46BE-4A13-E5DE-3052-495AF498F116}"/>
          </ac:cxnSpMkLst>
        </pc:cxnChg>
        <pc:cxnChg chg="del">
          <ac:chgData name="Lu, Hui" userId="S::hui.lu@uta.edu::03f22f0f-0165-4552-9102-db18f9660b68" providerId="AD" clId="Web-{D8549853-7DFD-44FB-BD22-6199860B4DCD}" dt="2023-09-17T19:47:28.412" v="3860"/>
          <ac:cxnSpMkLst>
            <pc:docMk/>
            <pc:sldMk cId="1201709277" sldId="290"/>
            <ac:cxnSpMk id="45" creationId="{050DE43A-5046-388E-9A2E-60C642CA2966}"/>
          </ac:cxnSpMkLst>
        </pc:cxnChg>
        <pc:cxnChg chg="del">
          <ac:chgData name="Lu, Hui" userId="S::hui.lu@uta.edu::03f22f0f-0165-4552-9102-db18f9660b68" providerId="AD" clId="Web-{D8549853-7DFD-44FB-BD22-6199860B4DCD}" dt="2023-09-17T19:47:28.412" v="3859"/>
          <ac:cxnSpMkLst>
            <pc:docMk/>
            <pc:sldMk cId="1201709277" sldId="290"/>
            <ac:cxnSpMk id="46" creationId="{09A59622-F48C-21B5-0DDB-43EAC150BC54}"/>
          </ac:cxnSpMkLst>
        </pc:cxnChg>
        <pc:cxnChg chg="del">
          <ac:chgData name="Lu, Hui" userId="S::hui.lu@uta.edu::03f22f0f-0165-4552-9102-db18f9660b68" providerId="AD" clId="Web-{D8549853-7DFD-44FB-BD22-6199860B4DCD}" dt="2023-09-17T19:47:28.412" v="3857"/>
          <ac:cxnSpMkLst>
            <pc:docMk/>
            <pc:sldMk cId="1201709277" sldId="290"/>
            <ac:cxnSpMk id="48" creationId="{D862B0AC-B230-2BD7-C65B-01703DA6E3A2}"/>
          </ac:cxnSpMkLst>
        </pc:cxnChg>
        <pc:cxnChg chg="del">
          <ac:chgData name="Lu, Hui" userId="S::hui.lu@uta.edu::03f22f0f-0165-4552-9102-db18f9660b68" providerId="AD" clId="Web-{D8549853-7DFD-44FB-BD22-6199860B4DCD}" dt="2023-09-17T19:47:28.412" v="3856"/>
          <ac:cxnSpMkLst>
            <pc:docMk/>
            <pc:sldMk cId="1201709277" sldId="290"/>
            <ac:cxnSpMk id="49" creationId="{9571F24A-9EFE-BB95-900A-F1322891E2CA}"/>
          </ac:cxnSpMkLst>
        </pc:cxnChg>
        <pc:cxnChg chg="del">
          <ac:chgData name="Lu, Hui" userId="S::hui.lu@uta.edu::03f22f0f-0165-4552-9102-db18f9660b68" providerId="AD" clId="Web-{D8549853-7DFD-44FB-BD22-6199860B4DCD}" dt="2023-09-17T19:47:28.412" v="3849"/>
          <ac:cxnSpMkLst>
            <pc:docMk/>
            <pc:sldMk cId="1201709277" sldId="290"/>
            <ac:cxnSpMk id="56" creationId="{E3948469-370A-DFD2-F770-108522B8EE20}"/>
          </ac:cxnSpMkLst>
        </pc:cxnChg>
        <pc:cxnChg chg="del">
          <ac:chgData name="Lu, Hui" userId="S::hui.lu@uta.edu::03f22f0f-0165-4552-9102-db18f9660b68" providerId="AD" clId="Web-{D8549853-7DFD-44FB-BD22-6199860B4DCD}" dt="2023-09-17T19:47:28.412" v="3848"/>
          <ac:cxnSpMkLst>
            <pc:docMk/>
            <pc:sldMk cId="1201709277" sldId="290"/>
            <ac:cxnSpMk id="57" creationId="{3E7B5E1A-0FAF-30F2-D5D1-3BB1BE8900E6}"/>
          </ac:cxnSpMkLst>
        </pc:cxnChg>
        <pc:cxnChg chg="del">
          <ac:chgData name="Lu, Hui" userId="S::hui.lu@uta.edu::03f22f0f-0165-4552-9102-db18f9660b68" providerId="AD" clId="Web-{D8549853-7DFD-44FB-BD22-6199860B4DCD}" dt="2023-09-17T19:47:28.412" v="3846"/>
          <ac:cxnSpMkLst>
            <pc:docMk/>
            <pc:sldMk cId="1201709277" sldId="290"/>
            <ac:cxnSpMk id="59" creationId="{4A5D4AE0-4A5B-7531-7F91-8CD56828BD1E}"/>
          </ac:cxnSpMkLst>
        </pc:cxnChg>
        <pc:cxnChg chg="del">
          <ac:chgData name="Lu, Hui" userId="S::hui.lu@uta.edu::03f22f0f-0165-4552-9102-db18f9660b68" providerId="AD" clId="Web-{D8549853-7DFD-44FB-BD22-6199860B4DCD}" dt="2023-09-17T19:47:28.412" v="3845"/>
          <ac:cxnSpMkLst>
            <pc:docMk/>
            <pc:sldMk cId="1201709277" sldId="290"/>
            <ac:cxnSpMk id="60" creationId="{5A8AD43B-9BA8-DFC0-4CE1-56F0F8169E24}"/>
          </ac:cxnSpMkLst>
        </pc:cxnChg>
        <pc:cxnChg chg="del">
          <ac:chgData name="Lu, Hui" userId="S::hui.lu@uta.edu::03f22f0f-0165-4552-9102-db18f9660b68" providerId="AD" clId="Web-{D8549853-7DFD-44FB-BD22-6199860B4DCD}" dt="2023-09-17T19:47:28.396" v="3838"/>
          <ac:cxnSpMkLst>
            <pc:docMk/>
            <pc:sldMk cId="1201709277" sldId="290"/>
            <ac:cxnSpMk id="69" creationId="{312289D4-5477-8178-8516-FFCA3F671597}"/>
          </ac:cxnSpMkLst>
        </pc:cxnChg>
        <pc:cxnChg chg="del mod">
          <ac:chgData name="Lu, Hui" userId="S::hui.lu@uta.edu::03f22f0f-0165-4552-9102-db18f9660b68" providerId="AD" clId="Web-{D8549853-7DFD-44FB-BD22-6199860B4DCD}" dt="2023-09-17T19:47:28.396" v="3837"/>
          <ac:cxnSpMkLst>
            <pc:docMk/>
            <pc:sldMk cId="1201709277" sldId="290"/>
            <ac:cxnSpMk id="72" creationId="{032A1997-46E3-A172-36D7-D3CFD9B3D72C}"/>
          </ac:cxnSpMkLst>
        </pc:cxnChg>
        <pc:cxnChg chg="del">
          <ac:chgData name="Lu, Hui" userId="S::hui.lu@uta.edu::03f22f0f-0165-4552-9102-db18f9660b68" providerId="AD" clId="Web-{D8549853-7DFD-44FB-BD22-6199860B4DCD}" dt="2023-09-17T19:47:28.396" v="3836"/>
          <ac:cxnSpMkLst>
            <pc:docMk/>
            <pc:sldMk cId="1201709277" sldId="290"/>
            <ac:cxnSpMk id="74" creationId="{FA399429-A41B-A3A2-6BFE-9348CBA3EA3F}"/>
          </ac:cxnSpMkLst>
        </pc:cxnChg>
        <pc:cxnChg chg="del mod">
          <ac:chgData name="Lu, Hui" userId="S::hui.lu@uta.edu::03f22f0f-0165-4552-9102-db18f9660b68" providerId="AD" clId="Web-{D8549853-7DFD-44FB-BD22-6199860B4DCD}" dt="2023-09-17T19:47:28.396" v="3833"/>
          <ac:cxnSpMkLst>
            <pc:docMk/>
            <pc:sldMk cId="1201709277" sldId="290"/>
            <ac:cxnSpMk id="78" creationId="{AEFD6DFF-77F0-451C-396B-35D8F6DA127A}"/>
          </ac:cxnSpMkLst>
        </pc:cxnChg>
        <pc:cxnChg chg="del">
          <ac:chgData name="Lu, Hui" userId="S::hui.lu@uta.edu::03f22f0f-0165-4552-9102-db18f9660b68" providerId="AD" clId="Web-{D8549853-7DFD-44FB-BD22-6199860B4DCD}" dt="2023-09-17T19:47:28.396" v="3831"/>
          <ac:cxnSpMkLst>
            <pc:docMk/>
            <pc:sldMk cId="1201709277" sldId="290"/>
            <ac:cxnSpMk id="86" creationId="{F7826DB0-F378-DA27-A8F1-5FA5D6CB8F8C}"/>
          </ac:cxnSpMkLst>
        </pc:cxnChg>
        <pc:cxnChg chg="del">
          <ac:chgData name="Lu, Hui" userId="S::hui.lu@uta.edu::03f22f0f-0165-4552-9102-db18f9660b68" providerId="AD" clId="Web-{D8549853-7DFD-44FB-BD22-6199860B4DCD}" dt="2023-09-17T19:47:28.381" v="3829"/>
          <ac:cxnSpMkLst>
            <pc:docMk/>
            <pc:sldMk cId="1201709277" sldId="290"/>
            <ac:cxnSpMk id="96" creationId="{105BB408-BC50-D3DE-79A5-8A5918F002EF}"/>
          </ac:cxnSpMkLst>
        </pc:cxnChg>
        <pc:cxnChg chg="del">
          <ac:chgData name="Lu, Hui" userId="S::hui.lu@uta.edu::03f22f0f-0165-4552-9102-db18f9660b68" providerId="AD" clId="Web-{D8549853-7DFD-44FB-BD22-6199860B4DCD}" dt="2023-09-17T19:47:28.381" v="3828"/>
          <ac:cxnSpMkLst>
            <pc:docMk/>
            <pc:sldMk cId="1201709277" sldId="290"/>
            <ac:cxnSpMk id="104" creationId="{57587BDA-6E98-BD26-03B6-A2EDDECAE552}"/>
          </ac:cxnSpMkLst>
        </pc:cxnChg>
        <pc:cxnChg chg="del">
          <ac:chgData name="Lu, Hui" userId="S::hui.lu@uta.edu::03f22f0f-0165-4552-9102-db18f9660b68" providerId="AD" clId="Web-{D8549853-7DFD-44FB-BD22-6199860B4DCD}" dt="2023-09-17T19:47:28.381" v="3826"/>
          <ac:cxnSpMkLst>
            <pc:docMk/>
            <pc:sldMk cId="1201709277" sldId="290"/>
            <ac:cxnSpMk id="110" creationId="{7DD2F8B8-9AD4-29BF-41A5-A5E9EA479890}"/>
          </ac:cxnSpMkLst>
        </pc:cxnChg>
      </pc:sldChg>
      <pc:sldMasterChg chg="modSp modSldLayout">
        <pc:chgData name="Lu, Hui" userId="S::hui.lu@uta.edu::03f22f0f-0165-4552-9102-db18f9660b68" providerId="AD" clId="Web-{D8549853-7DFD-44FB-BD22-6199860B4DCD}" dt="2023-09-17T14:50:01.488" v="125"/>
        <pc:sldMasterMkLst>
          <pc:docMk/>
          <pc:sldMasterMk cId="210773227" sldId="2147483660"/>
        </pc:sldMasterMkLst>
        <pc:spChg chg="mod">
          <ac:chgData name="Lu, Hui" userId="S::hui.lu@uta.edu::03f22f0f-0165-4552-9102-db18f9660b68" providerId="AD" clId="Web-{D8549853-7DFD-44FB-BD22-6199860B4DCD}" dt="2023-09-17T14:50:01.488" v="125"/>
          <ac:spMkLst>
            <pc:docMk/>
            <pc:sldMasterMk cId="210773227" sldId="2147483660"/>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ac:spMk id="3"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ac:spMk id="4"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ac:spMk id="5"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ac:spMk id="6" creationId="{00000000-0000-0000-0000-000000000000}"/>
          </ac:spMkLst>
        </pc:spChg>
        <pc:sldLayoutChg chg="modSp">
          <pc:chgData name="Lu, Hui" userId="S::hui.lu@uta.edu::03f22f0f-0165-4552-9102-db18f9660b68" providerId="AD" clId="Web-{D8549853-7DFD-44FB-BD22-6199860B4DCD}" dt="2023-09-17T14:50:01.488" v="125"/>
          <pc:sldLayoutMkLst>
            <pc:docMk/>
            <pc:sldMasterMk cId="210773227" sldId="2147483660"/>
            <pc:sldLayoutMk cId="1774606415" sldId="2147483661"/>
          </pc:sldLayoutMkLst>
          <pc:spChg chg="mod">
            <ac:chgData name="Lu, Hui" userId="S::hui.lu@uta.edu::03f22f0f-0165-4552-9102-db18f9660b68" providerId="AD" clId="Web-{D8549853-7DFD-44FB-BD22-6199860B4DCD}" dt="2023-09-17T14:50:01.488" v="125"/>
            <ac:spMkLst>
              <pc:docMk/>
              <pc:sldMasterMk cId="210773227" sldId="2147483660"/>
              <pc:sldLayoutMk cId="1774606415" sldId="2147483661"/>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774606415" sldId="2147483661"/>
              <ac:spMk id="3"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1716058841" sldId="2147483663"/>
          </pc:sldLayoutMkLst>
          <pc:spChg chg="mod">
            <ac:chgData name="Lu, Hui" userId="S::hui.lu@uta.edu::03f22f0f-0165-4552-9102-db18f9660b68" providerId="AD" clId="Web-{D8549853-7DFD-44FB-BD22-6199860B4DCD}" dt="2023-09-17T14:50:01.488" v="125"/>
            <ac:spMkLst>
              <pc:docMk/>
              <pc:sldMasterMk cId="210773227" sldId="2147483660"/>
              <pc:sldLayoutMk cId="1716058841" sldId="2147483663"/>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716058841" sldId="2147483663"/>
              <ac:spMk id="3"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1123097609" sldId="2147483664"/>
          </pc:sldLayoutMkLst>
          <pc:spChg chg="mod">
            <ac:chgData name="Lu, Hui" userId="S::hui.lu@uta.edu::03f22f0f-0165-4552-9102-db18f9660b68" providerId="AD" clId="Web-{D8549853-7DFD-44FB-BD22-6199860B4DCD}" dt="2023-09-17T14:50:01.488" v="125"/>
            <ac:spMkLst>
              <pc:docMk/>
              <pc:sldMasterMk cId="210773227" sldId="2147483660"/>
              <pc:sldLayoutMk cId="1123097609" sldId="2147483664"/>
              <ac:spMk id="3"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123097609" sldId="2147483664"/>
              <ac:spMk id="4"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3719333775" sldId="2147483665"/>
          </pc:sldLayoutMkLst>
          <pc:spChg chg="mod">
            <ac:chgData name="Lu, Hui" userId="S::hui.lu@uta.edu::03f22f0f-0165-4552-9102-db18f9660b68" providerId="AD" clId="Web-{D8549853-7DFD-44FB-BD22-6199860B4DCD}" dt="2023-09-17T14:50:01.488" v="125"/>
            <ac:spMkLst>
              <pc:docMk/>
              <pc:sldMasterMk cId="210773227" sldId="2147483660"/>
              <pc:sldLayoutMk cId="3719333775" sldId="2147483665"/>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3719333775" sldId="2147483665"/>
              <ac:spMk id="3"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3719333775" sldId="2147483665"/>
              <ac:spMk id="4"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3719333775" sldId="2147483665"/>
              <ac:spMk id="5"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3719333775" sldId="2147483665"/>
              <ac:spMk id="6"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1038755128" sldId="2147483668"/>
          </pc:sldLayoutMkLst>
          <pc:spChg chg="mod">
            <ac:chgData name="Lu, Hui" userId="S::hui.lu@uta.edu::03f22f0f-0165-4552-9102-db18f9660b68" providerId="AD" clId="Web-{D8549853-7DFD-44FB-BD22-6199860B4DCD}" dt="2023-09-17T14:50:01.488" v="125"/>
            <ac:spMkLst>
              <pc:docMk/>
              <pc:sldMasterMk cId="210773227" sldId="2147483660"/>
              <pc:sldLayoutMk cId="1038755128" sldId="2147483668"/>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038755128" sldId="2147483668"/>
              <ac:spMk id="3"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038755128" sldId="2147483668"/>
              <ac:spMk id="4"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4067836185" sldId="2147483669"/>
          </pc:sldLayoutMkLst>
          <pc:spChg chg="mod">
            <ac:chgData name="Lu, Hui" userId="S::hui.lu@uta.edu::03f22f0f-0165-4552-9102-db18f9660b68" providerId="AD" clId="Web-{D8549853-7DFD-44FB-BD22-6199860B4DCD}" dt="2023-09-17T14:50:01.488" v="125"/>
            <ac:spMkLst>
              <pc:docMk/>
              <pc:sldMasterMk cId="210773227" sldId="2147483660"/>
              <pc:sldLayoutMk cId="4067836185" sldId="2147483669"/>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4067836185" sldId="2147483669"/>
              <ac:spMk id="3"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4067836185" sldId="2147483669"/>
              <ac:spMk id="4" creationId="{00000000-0000-0000-0000-000000000000}"/>
            </ac:spMkLst>
          </pc:spChg>
        </pc:sldLayoutChg>
        <pc:sldLayoutChg chg="modSp">
          <pc:chgData name="Lu, Hui" userId="S::hui.lu@uta.edu::03f22f0f-0165-4552-9102-db18f9660b68" providerId="AD" clId="Web-{D8549853-7DFD-44FB-BD22-6199860B4DCD}" dt="2023-09-17T14:50:01.488" v="125"/>
          <pc:sldLayoutMkLst>
            <pc:docMk/>
            <pc:sldMasterMk cId="210773227" sldId="2147483660"/>
            <pc:sldLayoutMk cId="1599721197" sldId="2147483671"/>
          </pc:sldLayoutMkLst>
          <pc:spChg chg="mod">
            <ac:chgData name="Lu, Hui" userId="S::hui.lu@uta.edu::03f22f0f-0165-4552-9102-db18f9660b68" providerId="AD" clId="Web-{D8549853-7DFD-44FB-BD22-6199860B4DCD}" dt="2023-09-17T14:50:01.488" v="125"/>
            <ac:spMkLst>
              <pc:docMk/>
              <pc:sldMasterMk cId="210773227" sldId="2147483660"/>
              <pc:sldLayoutMk cId="1599721197" sldId="2147483671"/>
              <ac:spMk id="2" creationId="{00000000-0000-0000-0000-000000000000}"/>
            </ac:spMkLst>
          </pc:spChg>
          <pc:spChg chg="mod">
            <ac:chgData name="Lu, Hui" userId="S::hui.lu@uta.edu::03f22f0f-0165-4552-9102-db18f9660b68" providerId="AD" clId="Web-{D8549853-7DFD-44FB-BD22-6199860B4DCD}" dt="2023-09-17T14:50:01.488" v="125"/>
            <ac:spMkLst>
              <pc:docMk/>
              <pc:sldMasterMk cId="210773227" sldId="2147483660"/>
              <pc:sldLayoutMk cId="1599721197" sldId="2147483671"/>
              <ac:spMk id="3" creationId="{00000000-0000-0000-0000-000000000000}"/>
            </ac:spMkLst>
          </pc:spChg>
        </pc:sldLayoutChg>
      </pc:sldMasterChg>
    </pc:docChg>
  </pc:docChgLst>
  <pc:docChgLst>
    <pc:chgData name="hanghhust@gmail.com" userId="S::urn:spo:guest#hanghhust@gmail.com::" providerId="AD" clId="Web-{84E14D82-5BCB-4326-806D-0B7F8C747785}"/>
    <pc:docChg chg="modSld">
      <pc:chgData name="hanghhust@gmail.com" userId="S::urn:spo:guest#hanghhust@gmail.com::" providerId="AD" clId="Web-{84E14D82-5BCB-4326-806D-0B7F8C747785}" dt="2023-09-18T03:39:32.384" v="620" actId="1076"/>
      <pc:docMkLst>
        <pc:docMk/>
      </pc:docMkLst>
      <pc:sldChg chg="modSp">
        <pc:chgData name="hanghhust@gmail.com" userId="S::urn:spo:guest#hanghhust@gmail.com::" providerId="AD" clId="Web-{84E14D82-5BCB-4326-806D-0B7F8C747785}" dt="2023-09-18T03:26:12.830" v="367" actId="14100"/>
        <pc:sldMkLst>
          <pc:docMk/>
          <pc:sldMk cId="3870001881" sldId="260"/>
        </pc:sldMkLst>
        <pc:spChg chg="mod">
          <ac:chgData name="hanghhust@gmail.com" userId="S::urn:spo:guest#hanghhust@gmail.com::" providerId="AD" clId="Web-{84E14D82-5BCB-4326-806D-0B7F8C747785}" dt="2023-09-18T03:25:58.548" v="359"/>
          <ac:spMkLst>
            <pc:docMk/>
            <pc:sldMk cId="3870001881" sldId="260"/>
            <ac:spMk id="2" creationId="{C2618870-723F-9EEB-EA59-2793D616EC41}"/>
          </ac:spMkLst>
        </pc:spChg>
        <pc:spChg chg="mod">
          <ac:chgData name="hanghhust@gmail.com" userId="S::urn:spo:guest#hanghhust@gmail.com::" providerId="AD" clId="Web-{84E14D82-5BCB-4326-806D-0B7F8C747785}" dt="2023-09-18T03:26:12.830" v="367" actId="14100"/>
          <ac:spMkLst>
            <pc:docMk/>
            <pc:sldMk cId="3870001881" sldId="260"/>
            <ac:spMk id="3" creationId="{62F706A0-9405-E92E-1FAA-ABF3D539071C}"/>
          </ac:spMkLst>
        </pc:spChg>
        <pc:spChg chg="mod">
          <ac:chgData name="hanghhust@gmail.com" userId="S::urn:spo:guest#hanghhust@gmail.com::" providerId="AD" clId="Web-{84E14D82-5BCB-4326-806D-0B7F8C747785}" dt="2023-09-18T03:26:03.299" v="364" actId="14100"/>
          <ac:spMkLst>
            <pc:docMk/>
            <pc:sldMk cId="3870001881" sldId="260"/>
            <ac:spMk id="34" creationId="{0996F851-ECAF-EBDA-F2F9-1C5AA7B7B3BD}"/>
          </ac:spMkLst>
        </pc:spChg>
        <pc:spChg chg="mod">
          <ac:chgData name="hanghhust@gmail.com" userId="S::urn:spo:guest#hanghhust@gmail.com::" providerId="AD" clId="Web-{84E14D82-5BCB-4326-806D-0B7F8C747785}" dt="2023-09-18T03:26:06.080" v="365" actId="14100"/>
          <ac:spMkLst>
            <pc:docMk/>
            <pc:sldMk cId="3870001881" sldId="260"/>
            <ac:spMk id="36" creationId="{7B374F12-1B4B-0E85-20E9-5DBA7461FE69}"/>
          </ac:spMkLst>
        </pc:spChg>
        <pc:spChg chg="mod">
          <ac:chgData name="hanghhust@gmail.com" userId="S::urn:spo:guest#hanghhust@gmail.com::" providerId="AD" clId="Web-{84E14D82-5BCB-4326-806D-0B7F8C747785}" dt="2023-09-18T03:26:08.392" v="366" actId="14100"/>
          <ac:spMkLst>
            <pc:docMk/>
            <pc:sldMk cId="3870001881" sldId="260"/>
            <ac:spMk id="38" creationId="{C2C10907-C1AC-2A13-46A1-01420F766344}"/>
          </ac:spMkLst>
        </pc:spChg>
      </pc:sldChg>
      <pc:sldChg chg="modSp">
        <pc:chgData name="hanghhust@gmail.com" userId="S::urn:spo:guest#hanghhust@gmail.com::" providerId="AD" clId="Web-{84E14D82-5BCB-4326-806D-0B7F8C747785}" dt="2023-09-18T03:08:20.847" v="44" actId="20577"/>
        <pc:sldMkLst>
          <pc:docMk/>
          <pc:sldMk cId="3255040233" sldId="264"/>
        </pc:sldMkLst>
        <pc:spChg chg="mod">
          <ac:chgData name="hanghhust@gmail.com" userId="S::urn:spo:guest#hanghhust@gmail.com::" providerId="AD" clId="Web-{84E14D82-5BCB-4326-806D-0B7F8C747785}" dt="2023-09-18T03:06:56.563" v="3" actId="14100"/>
          <ac:spMkLst>
            <pc:docMk/>
            <pc:sldMk cId="3255040233" sldId="264"/>
            <ac:spMk id="2" creationId="{20F20779-DCC0-1531-2234-9D81B0BB4B84}"/>
          </ac:spMkLst>
        </pc:spChg>
        <pc:spChg chg="mod">
          <ac:chgData name="hanghhust@gmail.com" userId="S::urn:spo:guest#hanghhust@gmail.com::" providerId="AD" clId="Web-{84E14D82-5BCB-4326-806D-0B7F8C747785}" dt="2023-09-18T03:07:04.844" v="19"/>
          <ac:spMkLst>
            <pc:docMk/>
            <pc:sldMk cId="3255040233" sldId="264"/>
            <ac:spMk id="3" creationId="{18206F5C-CBDA-E10B-E7E6-AC9C24F831EF}"/>
          </ac:spMkLst>
        </pc:spChg>
        <pc:spChg chg="mod">
          <ac:chgData name="hanghhust@gmail.com" userId="S::urn:spo:guest#hanghhust@gmail.com::" providerId="AD" clId="Web-{84E14D82-5BCB-4326-806D-0B7F8C747785}" dt="2023-09-18T03:07:13.267" v="36" actId="14100"/>
          <ac:spMkLst>
            <pc:docMk/>
            <pc:sldMk cId="3255040233" sldId="264"/>
            <ac:spMk id="5" creationId="{3501E02E-2FED-3E3B-2E00-15D8776CF178}"/>
          </ac:spMkLst>
        </pc:spChg>
        <pc:spChg chg="mod">
          <ac:chgData name="hanghhust@gmail.com" userId="S::urn:spo:guest#hanghhust@gmail.com::" providerId="AD" clId="Web-{84E14D82-5BCB-4326-806D-0B7F8C747785}" dt="2023-09-18T03:07:04.907" v="20"/>
          <ac:spMkLst>
            <pc:docMk/>
            <pc:sldMk cId="3255040233" sldId="264"/>
            <ac:spMk id="7" creationId="{3EA033D8-4865-C95F-AFA9-91938FA7E5FC}"/>
          </ac:spMkLst>
        </pc:spChg>
        <pc:spChg chg="mod">
          <ac:chgData name="hanghhust@gmail.com" userId="S::urn:spo:guest#hanghhust@gmail.com::" providerId="AD" clId="Web-{84E14D82-5BCB-4326-806D-0B7F8C747785}" dt="2023-09-18T03:07:03.876" v="4"/>
          <ac:spMkLst>
            <pc:docMk/>
            <pc:sldMk cId="3255040233" sldId="264"/>
            <ac:spMk id="8" creationId="{9384DDAA-6951-1720-828E-515CBA39778E}"/>
          </ac:spMkLst>
        </pc:spChg>
        <pc:spChg chg="mod">
          <ac:chgData name="hanghhust@gmail.com" userId="S::urn:spo:guest#hanghhust@gmail.com::" providerId="AD" clId="Web-{84E14D82-5BCB-4326-806D-0B7F8C747785}" dt="2023-09-18T03:07:04.969" v="21"/>
          <ac:spMkLst>
            <pc:docMk/>
            <pc:sldMk cId="3255040233" sldId="264"/>
            <ac:spMk id="10" creationId="{4CFE576D-0D7E-327E-070C-195F05BBEEA6}"/>
          </ac:spMkLst>
        </pc:spChg>
        <pc:spChg chg="mod">
          <ac:chgData name="hanghhust@gmail.com" userId="S::urn:spo:guest#hanghhust@gmail.com::" providerId="AD" clId="Web-{84E14D82-5BCB-4326-806D-0B7F8C747785}" dt="2023-09-18T03:07:05.032" v="22"/>
          <ac:spMkLst>
            <pc:docMk/>
            <pc:sldMk cId="3255040233" sldId="264"/>
            <ac:spMk id="11" creationId="{C6A9F56C-64B7-A243-474F-EFBBCFCE50AC}"/>
          </ac:spMkLst>
        </pc:spChg>
        <pc:spChg chg="mod">
          <ac:chgData name="hanghhust@gmail.com" userId="S::urn:spo:guest#hanghhust@gmail.com::" providerId="AD" clId="Web-{84E14D82-5BCB-4326-806D-0B7F8C747785}" dt="2023-09-18T03:07:05.094" v="23"/>
          <ac:spMkLst>
            <pc:docMk/>
            <pc:sldMk cId="3255040233" sldId="264"/>
            <ac:spMk id="12" creationId="{4AB9DCBB-BF49-FD0D-21DE-F268975B12EA}"/>
          </ac:spMkLst>
        </pc:spChg>
        <pc:spChg chg="mod">
          <ac:chgData name="hanghhust@gmail.com" userId="S::urn:spo:guest#hanghhust@gmail.com::" providerId="AD" clId="Web-{84E14D82-5BCB-4326-806D-0B7F8C747785}" dt="2023-09-18T03:07:05.157" v="24"/>
          <ac:spMkLst>
            <pc:docMk/>
            <pc:sldMk cId="3255040233" sldId="264"/>
            <ac:spMk id="15" creationId="{A0519823-1D6E-3295-431B-75F69A5185CF}"/>
          </ac:spMkLst>
        </pc:spChg>
        <pc:spChg chg="mod">
          <ac:chgData name="hanghhust@gmail.com" userId="S::urn:spo:guest#hanghhust@gmail.com::" providerId="AD" clId="Web-{84E14D82-5BCB-4326-806D-0B7F8C747785}" dt="2023-09-18T03:07:05.219" v="25"/>
          <ac:spMkLst>
            <pc:docMk/>
            <pc:sldMk cId="3255040233" sldId="264"/>
            <ac:spMk id="16" creationId="{B918DB9B-0ADF-2FF5-364B-BE668A95C325}"/>
          </ac:spMkLst>
        </pc:spChg>
        <pc:spChg chg="mod">
          <ac:chgData name="hanghhust@gmail.com" userId="S::urn:spo:guest#hanghhust@gmail.com::" providerId="AD" clId="Web-{84E14D82-5BCB-4326-806D-0B7F8C747785}" dt="2023-09-18T03:07:05.282" v="26"/>
          <ac:spMkLst>
            <pc:docMk/>
            <pc:sldMk cId="3255040233" sldId="264"/>
            <ac:spMk id="17" creationId="{68E5ACB9-743F-1BA6-D063-50D1D67AC626}"/>
          </ac:spMkLst>
        </pc:spChg>
        <pc:spChg chg="mod">
          <ac:chgData name="hanghhust@gmail.com" userId="S::urn:spo:guest#hanghhust@gmail.com::" providerId="AD" clId="Web-{84E14D82-5BCB-4326-806D-0B7F8C747785}" dt="2023-09-18T03:07:05.344" v="27"/>
          <ac:spMkLst>
            <pc:docMk/>
            <pc:sldMk cId="3255040233" sldId="264"/>
            <ac:spMk id="18" creationId="{6D5BFE24-C2DF-8A92-E4DF-FAA2AC475F3A}"/>
          </ac:spMkLst>
        </pc:spChg>
        <pc:spChg chg="mod">
          <ac:chgData name="hanghhust@gmail.com" userId="S::urn:spo:guest#hanghhust@gmail.com::" providerId="AD" clId="Web-{84E14D82-5BCB-4326-806D-0B7F8C747785}" dt="2023-09-18T03:07:19.017" v="37" actId="14100"/>
          <ac:spMkLst>
            <pc:docMk/>
            <pc:sldMk cId="3255040233" sldId="264"/>
            <ac:spMk id="19" creationId="{71BBF4B1-D51D-CE1B-7B0B-DBBBA549FDB0}"/>
          </ac:spMkLst>
        </pc:spChg>
        <pc:spChg chg="mod">
          <ac:chgData name="hanghhust@gmail.com" userId="S::urn:spo:guest#hanghhust@gmail.com::" providerId="AD" clId="Web-{84E14D82-5BCB-4326-806D-0B7F8C747785}" dt="2023-09-18T03:07:05.407" v="28"/>
          <ac:spMkLst>
            <pc:docMk/>
            <pc:sldMk cId="3255040233" sldId="264"/>
            <ac:spMk id="21" creationId="{7979E3FE-D1A2-A3F6-0F78-4B0BDC3A5F5B}"/>
          </ac:spMkLst>
        </pc:spChg>
        <pc:spChg chg="mod">
          <ac:chgData name="hanghhust@gmail.com" userId="S::urn:spo:guest#hanghhust@gmail.com::" providerId="AD" clId="Web-{84E14D82-5BCB-4326-806D-0B7F8C747785}" dt="2023-09-18T03:07:22.111" v="38" actId="14100"/>
          <ac:spMkLst>
            <pc:docMk/>
            <pc:sldMk cId="3255040233" sldId="264"/>
            <ac:spMk id="22" creationId="{206D65DC-548E-01DB-E12B-A01137E96E00}"/>
          </ac:spMkLst>
        </pc:spChg>
        <pc:spChg chg="mod">
          <ac:chgData name="hanghhust@gmail.com" userId="S::urn:spo:guest#hanghhust@gmail.com::" providerId="AD" clId="Web-{84E14D82-5BCB-4326-806D-0B7F8C747785}" dt="2023-09-18T03:07:05.532" v="30"/>
          <ac:spMkLst>
            <pc:docMk/>
            <pc:sldMk cId="3255040233" sldId="264"/>
            <ac:spMk id="23" creationId="{7DE17C99-C06E-DFB5-4C75-13D34E31195F}"/>
          </ac:spMkLst>
        </pc:spChg>
        <pc:spChg chg="mod">
          <ac:chgData name="hanghhust@gmail.com" userId="S::urn:spo:guest#hanghhust@gmail.com::" providerId="AD" clId="Web-{84E14D82-5BCB-4326-806D-0B7F8C747785}" dt="2023-09-18T03:07:05.594" v="31"/>
          <ac:spMkLst>
            <pc:docMk/>
            <pc:sldMk cId="3255040233" sldId="264"/>
            <ac:spMk id="24" creationId="{A883C06A-5ADA-D8F1-F37D-3FBA039BD623}"/>
          </ac:spMkLst>
        </pc:spChg>
        <pc:spChg chg="mod">
          <ac:chgData name="hanghhust@gmail.com" userId="S::urn:spo:guest#hanghhust@gmail.com::" providerId="AD" clId="Web-{84E14D82-5BCB-4326-806D-0B7F8C747785}" dt="2023-09-18T03:07:05.657" v="32"/>
          <ac:spMkLst>
            <pc:docMk/>
            <pc:sldMk cId="3255040233" sldId="264"/>
            <ac:spMk id="28" creationId="{63EAD54C-4D44-B408-ACF6-D63BF44B8206}"/>
          </ac:spMkLst>
        </pc:spChg>
        <pc:spChg chg="mod">
          <ac:chgData name="hanghhust@gmail.com" userId="S::urn:spo:guest#hanghhust@gmail.com::" providerId="AD" clId="Web-{84E14D82-5BCB-4326-806D-0B7F8C747785}" dt="2023-09-18T03:07:05.719" v="33"/>
          <ac:spMkLst>
            <pc:docMk/>
            <pc:sldMk cId="3255040233" sldId="264"/>
            <ac:spMk id="29" creationId="{CAA3A902-3EE6-CBE5-BF78-7E973E0062CD}"/>
          </ac:spMkLst>
        </pc:spChg>
        <pc:spChg chg="mod">
          <ac:chgData name="hanghhust@gmail.com" userId="S::urn:spo:guest#hanghhust@gmail.com::" providerId="AD" clId="Web-{84E14D82-5BCB-4326-806D-0B7F8C747785}" dt="2023-09-18T03:07:05.782" v="34"/>
          <ac:spMkLst>
            <pc:docMk/>
            <pc:sldMk cId="3255040233" sldId="264"/>
            <ac:spMk id="42" creationId="{EA2B3E0A-F6D6-FA35-17F3-960B8A9E5338}"/>
          </ac:spMkLst>
        </pc:spChg>
        <pc:spChg chg="mod">
          <ac:chgData name="hanghhust@gmail.com" userId="S::urn:spo:guest#hanghhust@gmail.com::" providerId="AD" clId="Web-{84E14D82-5BCB-4326-806D-0B7F8C747785}" dt="2023-09-18T03:08:20.847" v="44" actId="20577"/>
          <ac:spMkLst>
            <pc:docMk/>
            <pc:sldMk cId="3255040233" sldId="264"/>
            <ac:spMk id="46" creationId="{41C22900-697E-D447-A937-B19F2CE582A8}"/>
          </ac:spMkLst>
        </pc:spChg>
        <pc:spChg chg="mod">
          <ac:chgData name="hanghhust@gmail.com" userId="S::urn:spo:guest#hanghhust@gmail.com::" providerId="AD" clId="Web-{84E14D82-5BCB-4326-806D-0B7F8C747785}" dt="2023-09-18T03:07:04.001" v="6"/>
          <ac:spMkLst>
            <pc:docMk/>
            <pc:sldMk cId="3255040233" sldId="264"/>
            <ac:spMk id="47" creationId="{F6108B16-5720-E226-2F88-C2C1E3B2A1D3}"/>
          </ac:spMkLst>
        </pc:spChg>
        <pc:spChg chg="mod">
          <ac:chgData name="hanghhust@gmail.com" userId="S::urn:spo:guest#hanghhust@gmail.com::" providerId="AD" clId="Web-{84E14D82-5BCB-4326-806D-0B7F8C747785}" dt="2023-09-18T03:07:04.079" v="7"/>
          <ac:spMkLst>
            <pc:docMk/>
            <pc:sldMk cId="3255040233" sldId="264"/>
            <ac:spMk id="48" creationId="{DB3B08D1-D257-A54F-515F-9D57968589A3}"/>
          </ac:spMkLst>
        </pc:spChg>
        <pc:spChg chg="mod">
          <ac:chgData name="hanghhust@gmail.com" userId="S::urn:spo:guest#hanghhust@gmail.com::" providerId="AD" clId="Web-{84E14D82-5BCB-4326-806D-0B7F8C747785}" dt="2023-09-18T03:07:04.141" v="8"/>
          <ac:spMkLst>
            <pc:docMk/>
            <pc:sldMk cId="3255040233" sldId="264"/>
            <ac:spMk id="56" creationId="{BFD7AE89-FC89-B813-DFE9-7BA4FAC5E98F}"/>
          </ac:spMkLst>
        </pc:spChg>
        <pc:spChg chg="mod">
          <ac:chgData name="hanghhust@gmail.com" userId="S::urn:spo:guest#hanghhust@gmail.com::" providerId="AD" clId="Web-{84E14D82-5BCB-4326-806D-0B7F8C747785}" dt="2023-09-18T03:07:04.204" v="9"/>
          <ac:spMkLst>
            <pc:docMk/>
            <pc:sldMk cId="3255040233" sldId="264"/>
            <ac:spMk id="58" creationId="{5F28FF5B-89A3-FADC-F617-AB54648AB480}"/>
          </ac:spMkLst>
        </pc:spChg>
        <pc:spChg chg="mod">
          <ac:chgData name="hanghhust@gmail.com" userId="S::urn:spo:guest#hanghhust@gmail.com::" providerId="AD" clId="Web-{84E14D82-5BCB-4326-806D-0B7F8C747785}" dt="2023-09-18T03:07:04.266" v="10"/>
          <ac:spMkLst>
            <pc:docMk/>
            <pc:sldMk cId="3255040233" sldId="264"/>
            <ac:spMk id="59" creationId="{3A365F3F-4639-09A1-782B-9D61C62C5772}"/>
          </ac:spMkLst>
        </pc:spChg>
        <pc:spChg chg="mod">
          <ac:chgData name="hanghhust@gmail.com" userId="S::urn:spo:guest#hanghhust@gmail.com::" providerId="AD" clId="Web-{84E14D82-5BCB-4326-806D-0B7F8C747785}" dt="2023-09-18T03:07:04.329" v="11"/>
          <ac:spMkLst>
            <pc:docMk/>
            <pc:sldMk cId="3255040233" sldId="264"/>
            <ac:spMk id="63" creationId="{E91144A3-F3A9-9E03-C833-1A6F9783A022}"/>
          </ac:spMkLst>
        </pc:spChg>
        <pc:spChg chg="mod">
          <ac:chgData name="hanghhust@gmail.com" userId="S::urn:spo:guest#hanghhust@gmail.com::" providerId="AD" clId="Web-{84E14D82-5BCB-4326-806D-0B7F8C747785}" dt="2023-09-18T03:08:08.440" v="43" actId="20577"/>
          <ac:spMkLst>
            <pc:docMk/>
            <pc:sldMk cId="3255040233" sldId="264"/>
            <ac:spMk id="64" creationId="{892AB066-4A5B-A428-9A5C-93128BDA7BD3}"/>
          </ac:spMkLst>
        </pc:spChg>
        <pc:spChg chg="mod">
          <ac:chgData name="hanghhust@gmail.com" userId="S::urn:spo:guest#hanghhust@gmail.com::" providerId="AD" clId="Web-{84E14D82-5BCB-4326-806D-0B7F8C747785}" dt="2023-09-18T03:07:04.469" v="13"/>
          <ac:spMkLst>
            <pc:docMk/>
            <pc:sldMk cId="3255040233" sldId="264"/>
            <ac:spMk id="65" creationId="{83466425-E79B-A615-ABC2-3F224799667C}"/>
          </ac:spMkLst>
        </pc:spChg>
        <pc:spChg chg="mod">
          <ac:chgData name="hanghhust@gmail.com" userId="S::urn:spo:guest#hanghhust@gmail.com::" providerId="AD" clId="Web-{84E14D82-5BCB-4326-806D-0B7F8C747785}" dt="2023-09-18T03:07:04.532" v="14"/>
          <ac:spMkLst>
            <pc:docMk/>
            <pc:sldMk cId="3255040233" sldId="264"/>
            <ac:spMk id="66" creationId="{019DC577-9B31-FFAD-A31B-95A2C92914CA}"/>
          </ac:spMkLst>
        </pc:spChg>
        <pc:spChg chg="mod">
          <ac:chgData name="hanghhust@gmail.com" userId="S::urn:spo:guest#hanghhust@gmail.com::" providerId="AD" clId="Web-{84E14D82-5BCB-4326-806D-0B7F8C747785}" dt="2023-09-18T03:07:04.594" v="15"/>
          <ac:spMkLst>
            <pc:docMk/>
            <pc:sldMk cId="3255040233" sldId="264"/>
            <ac:spMk id="68" creationId="{13911896-3BD4-4B9A-E8AE-1DA75DE7EFED}"/>
          </ac:spMkLst>
        </pc:spChg>
        <pc:spChg chg="mod">
          <ac:chgData name="hanghhust@gmail.com" userId="S::urn:spo:guest#hanghhust@gmail.com::" providerId="AD" clId="Web-{84E14D82-5BCB-4326-806D-0B7F8C747785}" dt="2023-09-18T03:07:04.673" v="16"/>
          <ac:spMkLst>
            <pc:docMk/>
            <pc:sldMk cId="3255040233" sldId="264"/>
            <ac:spMk id="69" creationId="{E27826AE-95D1-254F-4C4C-D42151EA6F30}"/>
          </ac:spMkLst>
        </pc:spChg>
        <pc:spChg chg="mod">
          <ac:chgData name="hanghhust@gmail.com" userId="S::urn:spo:guest#hanghhust@gmail.com::" providerId="AD" clId="Web-{84E14D82-5BCB-4326-806D-0B7F8C747785}" dt="2023-09-18T03:07:04.751" v="17"/>
          <ac:spMkLst>
            <pc:docMk/>
            <pc:sldMk cId="3255040233" sldId="264"/>
            <ac:spMk id="70" creationId="{17E0FA33-2DC1-D584-3315-4DD9316E156F}"/>
          </ac:spMkLst>
        </pc:spChg>
      </pc:sldChg>
      <pc:sldChg chg="modSp">
        <pc:chgData name="hanghhust@gmail.com" userId="S::urn:spo:guest#hanghhust@gmail.com::" providerId="AD" clId="Web-{84E14D82-5BCB-4326-806D-0B7F8C747785}" dt="2023-09-18T03:39:32.384" v="620" actId="1076"/>
        <pc:sldMkLst>
          <pc:docMk/>
          <pc:sldMk cId="2817690781" sldId="269"/>
        </pc:sldMkLst>
        <pc:spChg chg="mod">
          <ac:chgData name="hanghhust@gmail.com" userId="S::urn:spo:guest#hanghhust@gmail.com::" providerId="AD" clId="Web-{84E14D82-5BCB-4326-806D-0B7F8C747785}" dt="2023-09-18T03:09:47.755" v="80"/>
          <ac:spMkLst>
            <pc:docMk/>
            <pc:sldMk cId="2817690781" sldId="269"/>
            <ac:spMk id="2" creationId="{20F20779-DCC0-1531-2234-9D81B0BB4B84}"/>
          </ac:spMkLst>
        </pc:spChg>
        <pc:spChg chg="mod">
          <ac:chgData name="hanghhust@gmail.com" userId="S::urn:spo:guest#hanghhust@gmail.com::" providerId="AD" clId="Web-{84E14D82-5BCB-4326-806D-0B7F8C747785}" dt="2023-09-18T03:10:02.818" v="109" actId="14100"/>
          <ac:spMkLst>
            <pc:docMk/>
            <pc:sldMk cId="2817690781" sldId="269"/>
            <ac:spMk id="4" creationId="{7BAF9659-D411-37B3-FAC8-2E67F9C32327}"/>
          </ac:spMkLst>
        </pc:spChg>
        <pc:spChg chg="mod">
          <ac:chgData name="hanghhust@gmail.com" userId="S::urn:spo:guest#hanghhust@gmail.com::" providerId="AD" clId="Web-{84E14D82-5BCB-4326-806D-0B7F8C747785}" dt="2023-09-18T03:09:59.490" v="108" actId="14100"/>
          <ac:spMkLst>
            <pc:docMk/>
            <pc:sldMk cId="2817690781" sldId="269"/>
            <ac:spMk id="5" creationId="{A1366A21-2C85-CAA4-C0CE-8D6A18A4B584}"/>
          </ac:spMkLst>
        </pc:spChg>
        <pc:spChg chg="mod">
          <ac:chgData name="hanghhust@gmail.com" userId="S::urn:spo:guest#hanghhust@gmail.com::" providerId="AD" clId="Web-{84E14D82-5BCB-4326-806D-0B7F8C747785}" dt="2023-09-18T03:09:47.708" v="77"/>
          <ac:spMkLst>
            <pc:docMk/>
            <pc:sldMk cId="2817690781" sldId="269"/>
            <ac:spMk id="6" creationId="{206EF126-82DB-67C4-FE3C-B5717F26F973}"/>
          </ac:spMkLst>
        </pc:spChg>
        <pc:spChg chg="mod">
          <ac:chgData name="hanghhust@gmail.com" userId="S::urn:spo:guest#hanghhust@gmail.com::" providerId="AD" clId="Web-{84E14D82-5BCB-4326-806D-0B7F8C747785}" dt="2023-09-18T03:09:53.662" v="107" actId="14100"/>
          <ac:spMkLst>
            <pc:docMk/>
            <pc:sldMk cId="2817690781" sldId="269"/>
            <ac:spMk id="8" creationId="{BC5A9424-F768-31C2-3B73-225BEF60FB58}"/>
          </ac:spMkLst>
        </pc:spChg>
        <pc:spChg chg="mod">
          <ac:chgData name="hanghhust@gmail.com" userId="S::urn:spo:guest#hanghhust@gmail.com::" providerId="AD" clId="Web-{84E14D82-5BCB-4326-806D-0B7F8C747785}" dt="2023-09-18T03:09:47.865" v="84"/>
          <ac:spMkLst>
            <pc:docMk/>
            <pc:sldMk cId="2817690781" sldId="269"/>
            <ac:spMk id="18" creationId="{E04FC937-22AF-E75F-50AF-F404EEAB09D1}"/>
          </ac:spMkLst>
        </pc:spChg>
        <pc:spChg chg="mod">
          <ac:chgData name="hanghhust@gmail.com" userId="S::urn:spo:guest#hanghhust@gmail.com::" providerId="AD" clId="Web-{84E14D82-5BCB-4326-806D-0B7F8C747785}" dt="2023-09-18T03:09:47.880" v="85"/>
          <ac:spMkLst>
            <pc:docMk/>
            <pc:sldMk cId="2817690781" sldId="269"/>
            <ac:spMk id="19" creationId="{E058DEB6-E2AA-CE41-9F1D-F773DCC9A12A}"/>
          </ac:spMkLst>
        </pc:spChg>
        <pc:spChg chg="mod">
          <ac:chgData name="hanghhust@gmail.com" userId="S::urn:spo:guest#hanghhust@gmail.com::" providerId="AD" clId="Web-{84E14D82-5BCB-4326-806D-0B7F8C747785}" dt="2023-09-18T03:09:47.896" v="86"/>
          <ac:spMkLst>
            <pc:docMk/>
            <pc:sldMk cId="2817690781" sldId="269"/>
            <ac:spMk id="23" creationId="{60F05BE6-8A42-B597-596B-D1A8531F33AC}"/>
          </ac:spMkLst>
        </pc:spChg>
        <pc:spChg chg="mod">
          <ac:chgData name="hanghhust@gmail.com" userId="S::urn:spo:guest#hanghhust@gmail.com::" providerId="AD" clId="Web-{84E14D82-5BCB-4326-806D-0B7F8C747785}" dt="2023-09-18T03:09:47.912" v="87"/>
          <ac:spMkLst>
            <pc:docMk/>
            <pc:sldMk cId="2817690781" sldId="269"/>
            <ac:spMk id="26" creationId="{4190CB92-F05D-C422-1687-8874A7C6BF24}"/>
          </ac:spMkLst>
        </pc:spChg>
        <pc:spChg chg="mod">
          <ac:chgData name="hanghhust@gmail.com" userId="S::urn:spo:guest#hanghhust@gmail.com::" providerId="AD" clId="Web-{84E14D82-5BCB-4326-806D-0B7F8C747785}" dt="2023-09-18T03:09:47.740" v="79"/>
          <ac:spMkLst>
            <pc:docMk/>
            <pc:sldMk cId="2817690781" sldId="269"/>
            <ac:spMk id="27" creationId="{8EA39462-9D0F-B55F-7091-BF37493A4065}"/>
          </ac:spMkLst>
        </pc:spChg>
        <pc:spChg chg="mod">
          <ac:chgData name="hanghhust@gmail.com" userId="S::urn:spo:guest#hanghhust@gmail.com::" providerId="AD" clId="Web-{84E14D82-5BCB-4326-806D-0B7F8C747785}" dt="2023-09-18T03:09:47.927" v="88"/>
          <ac:spMkLst>
            <pc:docMk/>
            <pc:sldMk cId="2817690781" sldId="269"/>
            <ac:spMk id="43" creationId="{9FEF981A-7DD4-2759-52B3-0D454F13EE98}"/>
          </ac:spMkLst>
        </pc:spChg>
        <pc:spChg chg="mod">
          <ac:chgData name="hanghhust@gmail.com" userId="S::urn:spo:guest#hanghhust@gmail.com::" providerId="AD" clId="Web-{84E14D82-5BCB-4326-806D-0B7F8C747785}" dt="2023-09-18T03:09:47.943" v="89"/>
          <ac:spMkLst>
            <pc:docMk/>
            <pc:sldMk cId="2817690781" sldId="269"/>
            <ac:spMk id="44" creationId="{9A448D16-23EF-791E-D147-6039E868919F}"/>
          </ac:spMkLst>
        </pc:spChg>
        <pc:spChg chg="mod">
          <ac:chgData name="hanghhust@gmail.com" userId="S::urn:spo:guest#hanghhust@gmail.com::" providerId="AD" clId="Web-{84E14D82-5BCB-4326-806D-0B7F8C747785}" dt="2023-09-18T03:09:47.958" v="90"/>
          <ac:spMkLst>
            <pc:docMk/>
            <pc:sldMk cId="2817690781" sldId="269"/>
            <ac:spMk id="47" creationId="{9017294A-943A-CC60-00B8-E7AC31C6E228}"/>
          </ac:spMkLst>
        </pc:spChg>
        <pc:spChg chg="mod">
          <ac:chgData name="hanghhust@gmail.com" userId="S::urn:spo:guest#hanghhust@gmail.com::" providerId="AD" clId="Web-{84E14D82-5BCB-4326-806D-0B7F8C747785}" dt="2023-09-18T03:09:47.974" v="91"/>
          <ac:spMkLst>
            <pc:docMk/>
            <pc:sldMk cId="2817690781" sldId="269"/>
            <ac:spMk id="50" creationId="{BC23A37C-737C-7AE2-E6BA-FC634400D78F}"/>
          </ac:spMkLst>
        </pc:spChg>
        <pc:spChg chg="mod">
          <ac:chgData name="hanghhust@gmail.com" userId="S::urn:spo:guest#hanghhust@gmail.com::" providerId="AD" clId="Web-{84E14D82-5BCB-4326-806D-0B7F8C747785}" dt="2023-09-18T03:09:47.724" v="78"/>
          <ac:spMkLst>
            <pc:docMk/>
            <pc:sldMk cId="2817690781" sldId="269"/>
            <ac:spMk id="51" creationId="{03E76FF0-1478-DFFF-6860-0CC2F0D2BCE7}"/>
          </ac:spMkLst>
        </pc:spChg>
        <pc:spChg chg="mod">
          <ac:chgData name="hanghhust@gmail.com" userId="S::urn:spo:guest#hanghhust@gmail.com::" providerId="AD" clId="Web-{84E14D82-5BCB-4326-806D-0B7F8C747785}" dt="2023-09-18T03:09:47.677" v="76"/>
          <ac:spMkLst>
            <pc:docMk/>
            <pc:sldMk cId="2817690781" sldId="269"/>
            <ac:spMk id="52" creationId="{5D5325B5-875C-E7D2-77ED-BFDB7FCE1BBD}"/>
          </ac:spMkLst>
        </pc:spChg>
        <pc:spChg chg="mod">
          <ac:chgData name="hanghhust@gmail.com" userId="S::urn:spo:guest#hanghhust@gmail.com::" providerId="AD" clId="Web-{84E14D82-5BCB-4326-806D-0B7F8C747785}" dt="2023-09-18T03:09:48.146" v="99"/>
          <ac:spMkLst>
            <pc:docMk/>
            <pc:sldMk cId="2817690781" sldId="269"/>
            <ac:spMk id="54" creationId="{A677956C-4AC4-D99B-CDA8-F47DF34C470A}"/>
          </ac:spMkLst>
        </pc:spChg>
        <pc:spChg chg="mod">
          <ac:chgData name="hanghhust@gmail.com" userId="S::urn:spo:guest#hanghhust@gmail.com::" providerId="AD" clId="Web-{84E14D82-5BCB-4326-806D-0B7F8C747785}" dt="2023-09-18T03:09:48.193" v="100"/>
          <ac:spMkLst>
            <pc:docMk/>
            <pc:sldMk cId="2817690781" sldId="269"/>
            <ac:spMk id="55" creationId="{E6F9027D-F624-A652-DCF8-01BEB28F4339}"/>
          </ac:spMkLst>
        </pc:spChg>
        <pc:spChg chg="mod">
          <ac:chgData name="hanghhust@gmail.com" userId="S::urn:spo:guest#hanghhust@gmail.com::" providerId="AD" clId="Web-{84E14D82-5BCB-4326-806D-0B7F8C747785}" dt="2023-09-18T03:09:48.224" v="101"/>
          <ac:spMkLst>
            <pc:docMk/>
            <pc:sldMk cId="2817690781" sldId="269"/>
            <ac:spMk id="58" creationId="{C8C1F2C2-D7DE-D91F-2BA7-CA5A64D9CE9B}"/>
          </ac:spMkLst>
        </pc:spChg>
        <pc:spChg chg="mod">
          <ac:chgData name="hanghhust@gmail.com" userId="S::urn:spo:guest#hanghhust@gmail.com::" providerId="AD" clId="Web-{84E14D82-5BCB-4326-806D-0B7F8C747785}" dt="2023-09-18T03:09:48.255" v="102"/>
          <ac:spMkLst>
            <pc:docMk/>
            <pc:sldMk cId="2817690781" sldId="269"/>
            <ac:spMk id="61" creationId="{821CD96D-4769-75D1-1DD3-35ED90C534BB}"/>
          </ac:spMkLst>
        </pc:spChg>
        <pc:spChg chg="mod">
          <ac:chgData name="hanghhust@gmail.com" userId="S::urn:spo:guest#hanghhust@gmail.com::" providerId="AD" clId="Web-{84E14D82-5BCB-4326-806D-0B7F8C747785}" dt="2023-09-18T03:09:48.115" v="98"/>
          <ac:spMkLst>
            <pc:docMk/>
            <pc:sldMk cId="2817690781" sldId="269"/>
            <ac:spMk id="62" creationId="{834AAEDB-71DC-88FF-8AE7-843F433DDFD7}"/>
          </ac:spMkLst>
        </pc:spChg>
        <pc:spChg chg="mod">
          <ac:chgData name="hanghhust@gmail.com" userId="S::urn:spo:guest#hanghhust@gmail.com::" providerId="AD" clId="Web-{84E14D82-5BCB-4326-806D-0B7F8C747785}" dt="2023-09-18T03:09:47.990" v="92"/>
          <ac:spMkLst>
            <pc:docMk/>
            <pc:sldMk cId="2817690781" sldId="269"/>
            <ac:spMk id="63" creationId="{0EA17255-5F3C-E738-BA00-3BA5DDAC14AE}"/>
          </ac:spMkLst>
        </pc:spChg>
        <pc:spChg chg="mod">
          <ac:chgData name="hanghhust@gmail.com" userId="S::urn:spo:guest#hanghhust@gmail.com::" providerId="AD" clId="Web-{84E14D82-5BCB-4326-806D-0B7F8C747785}" dt="2023-09-18T03:10:18.022" v="110" actId="1076"/>
          <ac:spMkLst>
            <pc:docMk/>
            <pc:sldMk cId="2817690781" sldId="269"/>
            <ac:spMk id="66" creationId="{C2FAEA15-620B-5F2C-D8CC-5B37929FA8AC}"/>
          </ac:spMkLst>
        </pc:spChg>
        <pc:spChg chg="mod">
          <ac:chgData name="hanghhust@gmail.com" userId="S::urn:spo:guest#hanghhust@gmail.com::" providerId="AD" clId="Web-{84E14D82-5BCB-4326-806D-0B7F8C747785}" dt="2023-09-18T03:39:32.384" v="620" actId="1076"/>
          <ac:spMkLst>
            <pc:docMk/>
            <pc:sldMk cId="2817690781" sldId="269"/>
            <ac:spMk id="75" creationId="{4F18F778-2460-6CCB-A27C-86A51DDB9E96}"/>
          </ac:spMkLst>
        </pc:spChg>
        <pc:spChg chg="mod">
          <ac:chgData name="hanghhust@gmail.com" userId="S::urn:spo:guest#hanghhust@gmail.com::" providerId="AD" clId="Web-{84E14D82-5BCB-4326-806D-0B7F8C747785}" dt="2023-09-18T03:39:26.884" v="618" actId="14100"/>
          <ac:spMkLst>
            <pc:docMk/>
            <pc:sldMk cId="2817690781" sldId="269"/>
            <ac:spMk id="76" creationId="{C1B29F5E-480E-73BD-479D-B6951EECCB45}"/>
          </ac:spMkLst>
        </pc:spChg>
        <pc:spChg chg="mod">
          <ac:chgData name="hanghhust@gmail.com" userId="S::urn:spo:guest#hanghhust@gmail.com::" providerId="AD" clId="Web-{84E14D82-5BCB-4326-806D-0B7F8C747785}" dt="2023-09-18T03:09:48.068" v="96"/>
          <ac:spMkLst>
            <pc:docMk/>
            <pc:sldMk cId="2817690781" sldId="269"/>
            <ac:spMk id="94" creationId="{47B7B3E9-96F8-EC14-C79B-9A5E2540D549}"/>
          </ac:spMkLst>
        </pc:spChg>
        <pc:spChg chg="mod">
          <ac:chgData name="hanghhust@gmail.com" userId="S::urn:spo:guest#hanghhust@gmail.com::" providerId="AD" clId="Web-{84E14D82-5BCB-4326-806D-0B7F8C747785}" dt="2023-09-18T03:09:48.083" v="97"/>
          <ac:spMkLst>
            <pc:docMk/>
            <pc:sldMk cId="2817690781" sldId="269"/>
            <ac:spMk id="109" creationId="{CAB90F6B-D4D2-CBA7-C9E1-932F1FC4808F}"/>
          </ac:spMkLst>
        </pc:spChg>
        <pc:spChg chg="mod">
          <ac:chgData name="hanghhust@gmail.com" userId="S::urn:spo:guest#hanghhust@gmail.com::" providerId="AD" clId="Web-{84E14D82-5BCB-4326-806D-0B7F8C747785}" dt="2023-09-18T03:10:25.319" v="111" actId="1076"/>
          <ac:spMkLst>
            <pc:docMk/>
            <pc:sldMk cId="2817690781" sldId="269"/>
            <ac:spMk id="111" creationId="{15AB0B45-50BB-2F9C-BAAF-E8AEA2FA3ABB}"/>
          </ac:spMkLst>
        </pc:spChg>
        <pc:spChg chg="mod">
          <ac:chgData name="hanghhust@gmail.com" userId="S::urn:spo:guest#hanghhust@gmail.com::" providerId="AD" clId="Web-{84E14D82-5BCB-4326-806D-0B7F8C747785}" dt="2023-09-18T03:09:47.802" v="82"/>
          <ac:spMkLst>
            <pc:docMk/>
            <pc:sldMk cId="2817690781" sldId="269"/>
            <ac:spMk id="112" creationId="{082852A6-9193-DB76-18E1-677FF0DEE536}"/>
          </ac:spMkLst>
        </pc:spChg>
        <pc:spChg chg="mod">
          <ac:chgData name="hanghhust@gmail.com" userId="S::urn:spo:guest#hanghhust@gmail.com::" providerId="AD" clId="Web-{84E14D82-5BCB-4326-806D-0B7F8C747785}" dt="2023-09-18T03:09:47.771" v="81"/>
          <ac:spMkLst>
            <pc:docMk/>
            <pc:sldMk cId="2817690781" sldId="269"/>
            <ac:spMk id="114" creationId="{8A024452-DAB6-7639-0018-F3E5B0C2268C}"/>
          </ac:spMkLst>
        </pc:spChg>
        <pc:spChg chg="mod">
          <ac:chgData name="hanghhust@gmail.com" userId="S::urn:spo:guest#hanghhust@gmail.com::" providerId="AD" clId="Web-{84E14D82-5BCB-4326-806D-0B7F8C747785}" dt="2023-09-18T03:09:47.833" v="83"/>
          <ac:spMkLst>
            <pc:docMk/>
            <pc:sldMk cId="2817690781" sldId="269"/>
            <ac:spMk id="115" creationId="{2AB0D8DF-8EA3-D922-3FFB-B4E8212AF0DC}"/>
          </ac:spMkLst>
        </pc:spChg>
      </pc:sldChg>
      <pc:sldChg chg="modSp">
        <pc:chgData name="hanghhust@gmail.com" userId="S::urn:spo:guest#hanghhust@gmail.com::" providerId="AD" clId="Web-{84E14D82-5BCB-4326-806D-0B7F8C747785}" dt="2023-09-18T03:10:44.569" v="114"/>
        <pc:sldMkLst>
          <pc:docMk/>
          <pc:sldMk cId="3618606229" sldId="270"/>
        </pc:sldMkLst>
        <pc:spChg chg="mod">
          <ac:chgData name="hanghhust@gmail.com" userId="S::urn:spo:guest#hanghhust@gmail.com::" providerId="AD" clId="Web-{84E14D82-5BCB-4326-806D-0B7F8C747785}" dt="2023-09-18T03:10:44.569" v="112"/>
          <ac:spMkLst>
            <pc:docMk/>
            <pc:sldMk cId="3618606229" sldId="270"/>
            <ac:spMk id="2" creationId="{20F20779-DCC0-1531-2234-9D81B0BB4B84}"/>
          </ac:spMkLst>
        </pc:spChg>
        <pc:spChg chg="mod">
          <ac:chgData name="hanghhust@gmail.com" userId="S::urn:spo:guest#hanghhust@gmail.com::" providerId="AD" clId="Web-{84E14D82-5BCB-4326-806D-0B7F8C747785}" dt="2023-09-18T03:10:44.569" v="113"/>
          <ac:spMkLst>
            <pc:docMk/>
            <pc:sldMk cId="3618606229" sldId="270"/>
            <ac:spMk id="10" creationId="{CA3DF09D-EA38-C119-1D1F-6481FF5281AE}"/>
          </ac:spMkLst>
        </pc:spChg>
        <pc:spChg chg="mod">
          <ac:chgData name="hanghhust@gmail.com" userId="S::urn:spo:guest#hanghhust@gmail.com::" providerId="AD" clId="Web-{84E14D82-5BCB-4326-806D-0B7F8C747785}" dt="2023-09-18T03:10:44.569" v="114"/>
          <ac:spMkLst>
            <pc:docMk/>
            <pc:sldMk cId="3618606229" sldId="270"/>
            <ac:spMk id="17" creationId="{BD92E9FC-5EAD-6FA5-B20C-253FD615D5BF}"/>
          </ac:spMkLst>
        </pc:spChg>
      </pc:sldChg>
      <pc:sldChg chg="modSp">
        <pc:chgData name="hanghhust@gmail.com" userId="S::urn:spo:guest#hanghhust@gmail.com::" providerId="AD" clId="Web-{84E14D82-5BCB-4326-806D-0B7F8C747785}" dt="2023-09-18T03:15:09.499" v="192" actId="1076"/>
        <pc:sldMkLst>
          <pc:docMk/>
          <pc:sldMk cId="1636738976" sldId="271"/>
        </pc:sldMkLst>
        <pc:spChg chg="mod">
          <ac:chgData name="hanghhust@gmail.com" userId="S::urn:spo:guest#hanghhust@gmail.com::" providerId="AD" clId="Web-{84E14D82-5BCB-4326-806D-0B7F8C747785}" dt="2023-09-18T03:11:02.132" v="115"/>
          <ac:spMkLst>
            <pc:docMk/>
            <pc:sldMk cId="1636738976" sldId="271"/>
            <ac:spMk id="2" creationId="{20F20779-DCC0-1531-2234-9D81B0BB4B84}"/>
          </ac:spMkLst>
        </pc:spChg>
        <pc:spChg chg="mod">
          <ac:chgData name="hanghhust@gmail.com" userId="S::urn:spo:guest#hanghhust@gmail.com::" providerId="AD" clId="Web-{84E14D82-5BCB-4326-806D-0B7F8C747785}" dt="2023-09-18T03:11:02.164" v="116"/>
          <ac:spMkLst>
            <pc:docMk/>
            <pc:sldMk cId="1636738976" sldId="271"/>
            <ac:spMk id="3" creationId="{3D3CCCAD-DA1D-2D0B-FE09-675F990BB822}"/>
          </ac:spMkLst>
        </pc:spChg>
        <pc:spChg chg="mod">
          <ac:chgData name="hanghhust@gmail.com" userId="S::urn:spo:guest#hanghhust@gmail.com::" providerId="AD" clId="Web-{84E14D82-5BCB-4326-806D-0B7F8C747785}" dt="2023-09-18T03:11:02.195" v="117"/>
          <ac:spMkLst>
            <pc:docMk/>
            <pc:sldMk cId="1636738976" sldId="271"/>
            <ac:spMk id="9" creationId="{98A0A079-3D13-7DAC-052C-03C932087D62}"/>
          </ac:spMkLst>
        </pc:spChg>
        <pc:spChg chg="mod">
          <ac:chgData name="hanghhust@gmail.com" userId="S::urn:spo:guest#hanghhust@gmail.com::" providerId="AD" clId="Web-{84E14D82-5BCB-4326-806D-0B7F8C747785}" dt="2023-09-18T03:11:02.226" v="118"/>
          <ac:spMkLst>
            <pc:docMk/>
            <pc:sldMk cId="1636738976" sldId="271"/>
            <ac:spMk id="13" creationId="{87B28B65-331B-D55A-CDD8-1E7935DE982C}"/>
          </ac:spMkLst>
        </pc:spChg>
        <pc:spChg chg="mod">
          <ac:chgData name="hanghhust@gmail.com" userId="S::urn:spo:guest#hanghhust@gmail.com::" providerId="AD" clId="Web-{84E14D82-5BCB-4326-806D-0B7F8C747785}" dt="2023-09-18T03:13:51.653" v="180" actId="1076"/>
          <ac:spMkLst>
            <pc:docMk/>
            <pc:sldMk cId="1636738976" sldId="271"/>
            <ac:spMk id="19" creationId="{E943FE62-2BD5-28E1-4A1C-12DC59FA7896}"/>
          </ac:spMkLst>
        </pc:spChg>
        <pc:spChg chg="mod">
          <ac:chgData name="hanghhust@gmail.com" userId="S::urn:spo:guest#hanghhust@gmail.com::" providerId="AD" clId="Web-{84E14D82-5BCB-4326-806D-0B7F8C747785}" dt="2023-09-18T03:11:02.289" v="120"/>
          <ac:spMkLst>
            <pc:docMk/>
            <pc:sldMk cId="1636738976" sldId="271"/>
            <ac:spMk id="20" creationId="{193DEAE7-DC55-3D95-9B4A-B3F01C382751}"/>
          </ac:spMkLst>
        </pc:spChg>
        <pc:spChg chg="mod">
          <ac:chgData name="hanghhust@gmail.com" userId="S::urn:spo:guest#hanghhust@gmail.com::" providerId="AD" clId="Web-{84E14D82-5BCB-4326-806D-0B7F8C747785}" dt="2023-09-18T03:11:02.320" v="121"/>
          <ac:spMkLst>
            <pc:docMk/>
            <pc:sldMk cId="1636738976" sldId="271"/>
            <ac:spMk id="25" creationId="{3D853F2F-6A49-A8E5-6EA6-7834813A14D2}"/>
          </ac:spMkLst>
        </pc:spChg>
        <pc:spChg chg="mod">
          <ac:chgData name="hanghhust@gmail.com" userId="S::urn:spo:guest#hanghhust@gmail.com::" providerId="AD" clId="Web-{84E14D82-5BCB-4326-806D-0B7F8C747785}" dt="2023-09-18T03:11:02.336" v="122"/>
          <ac:spMkLst>
            <pc:docMk/>
            <pc:sldMk cId="1636738976" sldId="271"/>
            <ac:spMk id="30" creationId="{E0208537-5DC6-5563-27C2-E7171C045C40}"/>
          </ac:spMkLst>
        </pc:spChg>
        <pc:spChg chg="mod">
          <ac:chgData name="hanghhust@gmail.com" userId="S::urn:spo:guest#hanghhust@gmail.com::" providerId="AD" clId="Web-{84E14D82-5BCB-4326-806D-0B7F8C747785}" dt="2023-09-18T03:11:02.367" v="123"/>
          <ac:spMkLst>
            <pc:docMk/>
            <pc:sldMk cId="1636738976" sldId="271"/>
            <ac:spMk id="32" creationId="{9023891E-5653-924B-7CAC-899EB7E833D1}"/>
          </ac:spMkLst>
        </pc:spChg>
        <pc:spChg chg="mod">
          <ac:chgData name="hanghhust@gmail.com" userId="S::urn:spo:guest#hanghhust@gmail.com::" providerId="AD" clId="Web-{84E14D82-5BCB-4326-806D-0B7F8C747785}" dt="2023-09-18T03:11:20.195" v="156" actId="14100"/>
          <ac:spMkLst>
            <pc:docMk/>
            <pc:sldMk cId="1636738976" sldId="271"/>
            <ac:spMk id="34" creationId="{BFF00B52-FFDD-377C-2E3E-20A2793DC9F5}"/>
          </ac:spMkLst>
        </pc:spChg>
        <pc:spChg chg="mod">
          <ac:chgData name="hanghhust@gmail.com" userId="S::urn:spo:guest#hanghhust@gmail.com::" providerId="AD" clId="Web-{84E14D82-5BCB-4326-806D-0B7F8C747785}" dt="2023-09-18T03:13:51.684" v="181" actId="1076"/>
          <ac:spMkLst>
            <pc:docMk/>
            <pc:sldMk cId="1636738976" sldId="271"/>
            <ac:spMk id="36" creationId="{6DD713E1-FFCA-EC7A-74BA-9BAAE8312E34}"/>
          </ac:spMkLst>
        </pc:spChg>
        <pc:spChg chg="mod">
          <ac:chgData name="hanghhust@gmail.com" userId="S::urn:spo:guest#hanghhust@gmail.com::" providerId="AD" clId="Web-{84E14D82-5BCB-4326-806D-0B7F8C747785}" dt="2023-09-18T03:11:02.445" v="126"/>
          <ac:spMkLst>
            <pc:docMk/>
            <pc:sldMk cId="1636738976" sldId="271"/>
            <ac:spMk id="38" creationId="{E093AC6B-454B-15C5-4509-8FC26D1D6C8A}"/>
          </ac:spMkLst>
        </pc:spChg>
        <pc:spChg chg="mod">
          <ac:chgData name="hanghhust@gmail.com" userId="S::urn:spo:guest#hanghhust@gmail.com::" providerId="AD" clId="Web-{84E14D82-5BCB-4326-806D-0B7F8C747785}" dt="2023-09-18T03:11:02.461" v="127"/>
          <ac:spMkLst>
            <pc:docMk/>
            <pc:sldMk cId="1636738976" sldId="271"/>
            <ac:spMk id="44" creationId="{C9209B1F-D702-77BF-AAD2-C082B8D24876}"/>
          </ac:spMkLst>
        </pc:spChg>
        <pc:spChg chg="mod">
          <ac:chgData name="hanghhust@gmail.com" userId="S::urn:spo:guest#hanghhust@gmail.com::" providerId="AD" clId="Web-{84E14D82-5BCB-4326-806D-0B7F8C747785}" dt="2023-09-18T03:11:02.492" v="128"/>
          <ac:spMkLst>
            <pc:docMk/>
            <pc:sldMk cId="1636738976" sldId="271"/>
            <ac:spMk id="45" creationId="{88EDECCB-ABF3-344B-3784-62F781FB6322}"/>
          </ac:spMkLst>
        </pc:spChg>
        <pc:spChg chg="mod">
          <ac:chgData name="hanghhust@gmail.com" userId="S::urn:spo:guest#hanghhust@gmail.com::" providerId="AD" clId="Web-{84E14D82-5BCB-4326-806D-0B7F8C747785}" dt="2023-09-18T03:11:02.523" v="129"/>
          <ac:spMkLst>
            <pc:docMk/>
            <pc:sldMk cId="1636738976" sldId="271"/>
            <ac:spMk id="49" creationId="{45984FE3-7AFE-82CD-6252-9A045271D05C}"/>
          </ac:spMkLst>
        </pc:spChg>
        <pc:spChg chg="mod">
          <ac:chgData name="hanghhust@gmail.com" userId="S::urn:spo:guest#hanghhust@gmail.com::" providerId="AD" clId="Web-{84E14D82-5BCB-4326-806D-0B7F8C747785}" dt="2023-09-18T03:11:02.539" v="130"/>
          <ac:spMkLst>
            <pc:docMk/>
            <pc:sldMk cId="1636738976" sldId="271"/>
            <ac:spMk id="50" creationId="{7FEC9A71-C1ED-B4FB-A3B8-243483CC278A}"/>
          </ac:spMkLst>
        </pc:spChg>
        <pc:spChg chg="mod">
          <ac:chgData name="hanghhust@gmail.com" userId="S::urn:spo:guest#hanghhust@gmail.com::" providerId="AD" clId="Web-{84E14D82-5BCB-4326-806D-0B7F8C747785}" dt="2023-09-18T03:11:02.570" v="131"/>
          <ac:spMkLst>
            <pc:docMk/>
            <pc:sldMk cId="1636738976" sldId="271"/>
            <ac:spMk id="51" creationId="{0D1798DD-7D10-CC7B-F62B-110808995945}"/>
          </ac:spMkLst>
        </pc:spChg>
        <pc:spChg chg="mod">
          <ac:chgData name="hanghhust@gmail.com" userId="S::urn:spo:guest#hanghhust@gmail.com::" providerId="AD" clId="Web-{84E14D82-5BCB-4326-806D-0B7F8C747785}" dt="2023-09-18T03:13:00.886" v="175" actId="20577"/>
          <ac:spMkLst>
            <pc:docMk/>
            <pc:sldMk cId="1636738976" sldId="271"/>
            <ac:spMk id="52" creationId="{36B0CA36-05B8-0BA1-19B6-135DEAB4E53E}"/>
          </ac:spMkLst>
        </pc:spChg>
        <pc:spChg chg="mod">
          <ac:chgData name="hanghhust@gmail.com" userId="S::urn:spo:guest#hanghhust@gmail.com::" providerId="AD" clId="Web-{84E14D82-5BCB-4326-806D-0B7F8C747785}" dt="2023-09-18T03:11:02.648" v="133"/>
          <ac:spMkLst>
            <pc:docMk/>
            <pc:sldMk cId="1636738976" sldId="271"/>
            <ac:spMk id="55" creationId="{23EFD355-070E-7722-62D2-7D26098A9809}"/>
          </ac:spMkLst>
        </pc:spChg>
        <pc:spChg chg="mod">
          <ac:chgData name="hanghhust@gmail.com" userId="S::urn:spo:guest#hanghhust@gmail.com::" providerId="AD" clId="Web-{84E14D82-5BCB-4326-806D-0B7F8C747785}" dt="2023-09-18T03:14:30.435" v="190" actId="14100"/>
          <ac:spMkLst>
            <pc:docMk/>
            <pc:sldMk cId="1636738976" sldId="271"/>
            <ac:spMk id="61" creationId="{C0D4F8FC-AC19-9984-3C93-4231AE7DD186}"/>
          </ac:spMkLst>
        </pc:spChg>
        <pc:spChg chg="mod">
          <ac:chgData name="hanghhust@gmail.com" userId="S::urn:spo:guest#hanghhust@gmail.com::" providerId="AD" clId="Web-{84E14D82-5BCB-4326-806D-0B7F8C747785}" dt="2023-09-18T03:14:34.670" v="191" actId="1076"/>
          <ac:spMkLst>
            <pc:docMk/>
            <pc:sldMk cId="1636738976" sldId="271"/>
            <ac:spMk id="62" creationId="{30B7A377-E6AD-1A3D-D169-AC199974C505}"/>
          </ac:spMkLst>
        </pc:spChg>
        <pc:spChg chg="mod">
          <ac:chgData name="hanghhust@gmail.com" userId="S::urn:spo:guest#hanghhust@gmail.com::" providerId="AD" clId="Web-{84E14D82-5BCB-4326-806D-0B7F8C747785}" dt="2023-09-18T03:11:02.757" v="136"/>
          <ac:spMkLst>
            <pc:docMk/>
            <pc:sldMk cId="1636738976" sldId="271"/>
            <ac:spMk id="71" creationId="{08DA54D7-F8A1-5E2D-0054-CED0C01C95F6}"/>
          </ac:spMkLst>
        </pc:spChg>
        <pc:spChg chg="mod">
          <ac:chgData name="hanghhust@gmail.com" userId="S::urn:spo:guest#hanghhust@gmail.com::" providerId="AD" clId="Web-{84E14D82-5BCB-4326-806D-0B7F8C747785}" dt="2023-09-18T03:13:16.917" v="178" actId="14100"/>
          <ac:spMkLst>
            <pc:docMk/>
            <pc:sldMk cId="1636738976" sldId="271"/>
            <ac:spMk id="74" creationId="{82223A50-7268-246E-0044-0000BE823905}"/>
          </ac:spMkLst>
        </pc:spChg>
        <pc:spChg chg="mod">
          <ac:chgData name="hanghhust@gmail.com" userId="S::urn:spo:guest#hanghhust@gmail.com::" providerId="AD" clId="Web-{84E14D82-5BCB-4326-806D-0B7F8C747785}" dt="2023-09-18T03:11:02.804" v="138"/>
          <ac:spMkLst>
            <pc:docMk/>
            <pc:sldMk cId="1636738976" sldId="271"/>
            <ac:spMk id="76" creationId="{C99101D8-F813-16B4-637A-35CFB31D77BE}"/>
          </ac:spMkLst>
        </pc:spChg>
        <pc:spChg chg="mod">
          <ac:chgData name="hanghhust@gmail.com" userId="S::urn:spo:guest#hanghhust@gmail.com::" providerId="AD" clId="Web-{84E14D82-5BCB-4326-806D-0B7F8C747785}" dt="2023-09-18T03:14:21.638" v="188" actId="14100"/>
          <ac:spMkLst>
            <pc:docMk/>
            <pc:sldMk cId="1636738976" sldId="271"/>
            <ac:spMk id="80" creationId="{2BC7B0A9-6258-1F9B-690D-7F3E8006B82B}"/>
          </ac:spMkLst>
        </pc:spChg>
        <pc:spChg chg="mod">
          <ac:chgData name="hanghhust@gmail.com" userId="S::urn:spo:guest#hanghhust@gmail.com::" providerId="AD" clId="Web-{84E14D82-5BCB-4326-806D-0B7F8C747785}" dt="2023-09-18T03:11:02.851" v="140"/>
          <ac:spMkLst>
            <pc:docMk/>
            <pc:sldMk cId="1636738976" sldId="271"/>
            <ac:spMk id="81" creationId="{CD51F6FB-74B3-D4E9-7EE5-2F8F01E54206}"/>
          </ac:spMkLst>
        </pc:spChg>
        <pc:spChg chg="mod">
          <ac:chgData name="hanghhust@gmail.com" userId="S::urn:spo:guest#hanghhust@gmail.com::" providerId="AD" clId="Web-{84E14D82-5BCB-4326-806D-0B7F8C747785}" dt="2023-09-18T03:11:02.867" v="141"/>
          <ac:spMkLst>
            <pc:docMk/>
            <pc:sldMk cId="1636738976" sldId="271"/>
            <ac:spMk id="82" creationId="{D0E9D2AA-0BA1-ED83-DA9B-A0CBFBFEA3F5}"/>
          </ac:spMkLst>
        </pc:spChg>
        <pc:spChg chg="mod">
          <ac:chgData name="hanghhust@gmail.com" userId="S::urn:spo:guest#hanghhust@gmail.com::" providerId="AD" clId="Web-{84E14D82-5BCB-4326-806D-0B7F8C747785}" dt="2023-09-18T03:11:02.898" v="142"/>
          <ac:spMkLst>
            <pc:docMk/>
            <pc:sldMk cId="1636738976" sldId="271"/>
            <ac:spMk id="84" creationId="{DB572C79-AB9E-51FA-2594-120FBCB361DC}"/>
          </ac:spMkLst>
        </pc:spChg>
        <pc:spChg chg="mod">
          <ac:chgData name="hanghhust@gmail.com" userId="S::urn:spo:guest#hanghhust@gmail.com::" providerId="AD" clId="Web-{84E14D82-5BCB-4326-806D-0B7F8C747785}" dt="2023-09-18T03:13:09.808" v="176" actId="14100"/>
          <ac:spMkLst>
            <pc:docMk/>
            <pc:sldMk cId="1636738976" sldId="271"/>
            <ac:spMk id="86" creationId="{B1528244-4AB9-F80F-B78B-32F04C219318}"/>
          </ac:spMkLst>
        </pc:spChg>
        <pc:spChg chg="mod">
          <ac:chgData name="hanghhust@gmail.com" userId="S::urn:spo:guest#hanghhust@gmail.com::" providerId="AD" clId="Web-{84E14D82-5BCB-4326-806D-0B7F8C747785}" dt="2023-09-18T03:15:09.499" v="192" actId="1076"/>
          <ac:spMkLst>
            <pc:docMk/>
            <pc:sldMk cId="1636738976" sldId="271"/>
            <ac:spMk id="88" creationId="{4D672223-A1E2-1162-86AC-EB3D6455DDED}"/>
          </ac:spMkLst>
        </pc:spChg>
        <pc:spChg chg="mod">
          <ac:chgData name="hanghhust@gmail.com" userId="S::urn:spo:guest#hanghhust@gmail.com::" providerId="AD" clId="Web-{84E14D82-5BCB-4326-806D-0B7F8C747785}" dt="2023-09-18T03:13:54.669" v="184" actId="14100"/>
          <ac:spMkLst>
            <pc:docMk/>
            <pc:sldMk cId="1636738976" sldId="271"/>
            <ac:spMk id="90" creationId="{DABFC43A-2C80-8C3C-E62D-6423D35EA6D3}"/>
          </ac:spMkLst>
        </pc:spChg>
        <pc:spChg chg="mod">
          <ac:chgData name="hanghhust@gmail.com" userId="S::urn:spo:guest#hanghhust@gmail.com::" providerId="AD" clId="Web-{84E14D82-5BCB-4326-806D-0B7F8C747785}" dt="2023-09-18T03:11:03.007" v="146"/>
          <ac:spMkLst>
            <pc:docMk/>
            <pc:sldMk cId="1636738976" sldId="271"/>
            <ac:spMk id="91" creationId="{81E94927-5509-D0DF-0B29-F34F39B7D556}"/>
          </ac:spMkLst>
        </pc:spChg>
        <pc:spChg chg="mod">
          <ac:chgData name="hanghhust@gmail.com" userId="S::urn:spo:guest#hanghhust@gmail.com::" providerId="AD" clId="Web-{84E14D82-5BCB-4326-806D-0B7F8C747785}" dt="2023-09-18T03:11:03.023" v="147"/>
          <ac:spMkLst>
            <pc:docMk/>
            <pc:sldMk cId="1636738976" sldId="271"/>
            <ac:spMk id="95" creationId="{4EEEAE03-D3C6-60C6-6FC2-8FB87082702A}"/>
          </ac:spMkLst>
        </pc:spChg>
        <pc:spChg chg="mod">
          <ac:chgData name="hanghhust@gmail.com" userId="S::urn:spo:guest#hanghhust@gmail.com::" providerId="AD" clId="Web-{84E14D82-5BCB-4326-806D-0B7F8C747785}" dt="2023-09-18T03:11:03.039" v="148"/>
          <ac:spMkLst>
            <pc:docMk/>
            <pc:sldMk cId="1636738976" sldId="271"/>
            <ac:spMk id="97" creationId="{C3E02B41-D99E-8F37-02F3-07A532A340B7}"/>
          </ac:spMkLst>
        </pc:spChg>
        <pc:spChg chg="mod">
          <ac:chgData name="hanghhust@gmail.com" userId="S::urn:spo:guest#hanghhust@gmail.com::" providerId="AD" clId="Web-{84E14D82-5BCB-4326-806D-0B7F8C747785}" dt="2023-09-18T03:11:03.070" v="149"/>
          <ac:spMkLst>
            <pc:docMk/>
            <pc:sldMk cId="1636738976" sldId="271"/>
            <ac:spMk id="99" creationId="{CED627F1-4694-81AC-F6E5-1872EC9F020F}"/>
          </ac:spMkLst>
        </pc:spChg>
        <pc:spChg chg="mod">
          <ac:chgData name="hanghhust@gmail.com" userId="S::urn:spo:guest#hanghhust@gmail.com::" providerId="AD" clId="Web-{84E14D82-5BCB-4326-806D-0B7F8C747785}" dt="2023-09-18T03:13:22.636" v="179" actId="14100"/>
          <ac:spMkLst>
            <pc:docMk/>
            <pc:sldMk cId="1636738976" sldId="271"/>
            <ac:spMk id="101" creationId="{BC22D086-1A9F-9A94-54E2-73F0B2D3BFA0}"/>
          </ac:spMkLst>
        </pc:spChg>
        <pc:spChg chg="mod">
          <ac:chgData name="hanghhust@gmail.com" userId="S::urn:spo:guest#hanghhust@gmail.com::" providerId="AD" clId="Web-{84E14D82-5BCB-4326-806D-0B7F8C747785}" dt="2023-09-18T03:11:03.117" v="151"/>
          <ac:spMkLst>
            <pc:docMk/>
            <pc:sldMk cId="1636738976" sldId="271"/>
            <ac:spMk id="102" creationId="{751646A4-6E79-6E22-B810-2F71E1DCC78E}"/>
          </ac:spMkLst>
        </pc:spChg>
        <pc:spChg chg="mod">
          <ac:chgData name="hanghhust@gmail.com" userId="S::urn:spo:guest#hanghhust@gmail.com::" providerId="AD" clId="Web-{84E14D82-5BCB-4326-806D-0B7F8C747785}" dt="2023-09-18T03:11:03.148" v="152"/>
          <ac:spMkLst>
            <pc:docMk/>
            <pc:sldMk cId="1636738976" sldId="271"/>
            <ac:spMk id="103" creationId="{E023A493-0E53-58B5-73A1-4FB9C0380695}"/>
          </ac:spMkLst>
        </pc:spChg>
        <pc:spChg chg="mod">
          <ac:chgData name="hanghhust@gmail.com" userId="S::urn:spo:guest#hanghhust@gmail.com::" providerId="AD" clId="Web-{84E14D82-5BCB-4326-806D-0B7F8C747785}" dt="2023-09-18T03:13:12.964" v="177" actId="14100"/>
          <ac:spMkLst>
            <pc:docMk/>
            <pc:sldMk cId="1636738976" sldId="271"/>
            <ac:spMk id="104" creationId="{7476AD88-5A05-B427-E8C4-8F0FC2F88D1D}"/>
          </ac:spMkLst>
        </pc:spChg>
        <pc:cxnChg chg="mod">
          <ac:chgData name="hanghhust@gmail.com" userId="S::urn:spo:guest#hanghhust@gmail.com::" providerId="AD" clId="Web-{84E14D82-5BCB-4326-806D-0B7F8C747785}" dt="2023-09-18T03:13:51.715" v="182" actId="1076"/>
          <ac:cxnSpMkLst>
            <pc:docMk/>
            <pc:sldMk cId="1636738976" sldId="271"/>
            <ac:cxnSpMk id="37" creationId="{4D19CD1B-BA3F-5A6E-CC54-CDD9379C0171}"/>
          </ac:cxnSpMkLst>
        </pc:cxnChg>
        <pc:cxnChg chg="mod">
          <ac:chgData name="hanghhust@gmail.com" userId="S::urn:spo:guest#hanghhust@gmail.com::" providerId="AD" clId="Web-{84E14D82-5BCB-4326-806D-0B7F8C747785}" dt="2023-09-18T03:13:51.731" v="183" actId="1076"/>
          <ac:cxnSpMkLst>
            <pc:docMk/>
            <pc:sldMk cId="1636738976" sldId="271"/>
            <ac:cxnSpMk id="73" creationId="{7E92598D-1293-F476-2FEF-5B7B07699AE3}"/>
          </ac:cxnSpMkLst>
        </pc:cxnChg>
        <pc:cxnChg chg="mod">
          <ac:chgData name="hanghhust@gmail.com" userId="S::urn:spo:guest#hanghhust@gmail.com::" providerId="AD" clId="Web-{84E14D82-5BCB-4326-806D-0B7F8C747785}" dt="2023-09-18T03:13:00.886" v="175" actId="20577"/>
          <ac:cxnSpMkLst>
            <pc:docMk/>
            <pc:sldMk cId="1636738976" sldId="271"/>
            <ac:cxnSpMk id="83" creationId="{C931CA9D-CF1F-D4EB-82A8-CB0CE1176E82}"/>
          </ac:cxnSpMkLst>
        </pc:cxnChg>
        <pc:cxnChg chg="mod">
          <ac:chgData name="hanghhust@gmail.com" userId="S::urn:spo:guest#hanghhust@gmail.com::" providerId="AD" clId="Web-{84E14D82-5BCB-4326-806D-0B7F8C747785}" dt="2023-09-18T03:14:34.670" v="191" actId="1076"/>
          <ac:cxnSpMkLst>
            <pc:docMk/>
            <pc:sldMk cId="1636738976" sldId="271"/>
            <ac:cxnSpMk id="85" creationId="{75BA1D91-EBAF-66B1-692A-9557FF24F1DF}"/>
          </ac:cxnSpMkLst>
        </pc:cxnChg>
        <pc:cxnChg chg="mod">
          <ac:chgData name="hanghhust@gmail.com" userId="S::urn:spo:guest#hanghhust@gmail.com::" providerId="AD" clId="Web-{84E14D82-5BCB-4326-806D-0B7F8C747785}" dt="2023-09-18T03:11:14.445" v="155" actId="20577"/>
          <ac:cxnSpMkLst>
            <pc:docMk/>
            <pc:sldMk cId="1636738976" sldId="271"/>
            <ac:cxnSpMk id="96" creationId="{26252134-77A1-E6D5-0148-72CCC7FB1872}"/>
          </ac:cxnSpMkLst>
        </pc:cxnChg>
        <pc:cxnChg chg="mod">
          <ac:chgData name="hanghhust@gmail.com" userId="S::urn:spo:guest#hanghhust@gmail.com::" providerId="AD" clId="Web-{84E14D82-5BCB-4326-806D-0B7F8C747785}" dt="2023-09-18T03:13:00.886" v="175" actId="20577"/>
          <ac:cxnSpMkLst>
            <pc:docMk/>
            <pc:sldMk cId="1636738976" sldId="271"/>
            <ac:cxnSpMk id="98" creationId="{892ED10B-C15F-9AEF-C990-26F61A990200}"/>
          </ac:cxnSpMkLst>
        </pc:cxnChg>
      </pc:sldChg>
      <pc:sldChg chg="modSp">
        <pc:chgData name="hanghhust@gmail.com" userId="S::urn:spo:guest#hanghhust@gmail.com::" providerId="AD" clId="Web-{84E14D82-5BCB-4326-806D-0B7F8C747785}" dt="2023-09-18T03:25:14.328" v="353" actId="1076"/>
        <pc:sldMkLst>
          <pc:docMk/>
          <pc:sldMk cId="173755055" sldId="272"/>
        </pc:sldMkLst>
        <pc:spChg chg="mod">
          <ac:chgData name="hanghhust@gmail.com" userId="S::urn:spo:guest#hanghhust@gmail.com::" providerId="AD" clId="Web-{84E14D82-5BCB-4326-806D-0B7F8C747785}" dt="2023-09-18T03:15:25.874" v="193"/>
          <ac:spMkLst>
            <pc:docMk/>
            <pc:sldMk cId="173755055" sldId="272"/>
            <ac:spMk id="2" creationId="{20F20779-DCC0-1531-2234-9D81B0BB4B84}"/>
          </ac:spMkLst>
        </pc:spChg>
        <pc:spChg chg="mod">
          <ac:chgData name="hanghhust@gmail.com" userId="S::urn:spo:guest#hanghhust@gmail.com::" providerId="AD" clId="Web-{84E14D82-5BCB-4326-806D-0B7F8C747785}" dt="2023-09-18T03:21:06.212" v="297" actId="1076"/>
          <ac:spMkLst>
            <pc:docMk/>
            <pc:sldMk cId="173755055" sldId="272"/>
            <ac:spMk id="3" creationId="{3D3CCCAD-DA1D-2D0B-FE09-675F990BB822}"/>
          </ac:spMkLst>
        </pc:spChg>
        <pc:spChg chg="mod">
          <ac:chgData name="hanghhust@gmail.com" userId="S::urn:spo:guest#hanghhust@gmail.com::" providerId="AD" clId="Web-{84E14D82-5BCB-4326-806D-0B7F8C747785}" dt="2023-09-18T03:15:41.781" v="236" actId="14100"/>
          <ac:spMkLst>
            <pc:docMk/>
            <pc:sldMk cId="173755055" sldId="272"/>
            <ac:spMk id="104" creationId="{7476AD88-5A05-B427-E8C4-8F0FC2F88D1D}"/>
          </ac:spMkLst>
        </pc:spChg>
        <pc:spChg chg="mod">
          <ac:chgData name="hanghhust@gmail.com" userId="S::urn:spo:guest#hanghhust@gmail.com::" providerId="AD" clId="Web-{84E14D82-5BCB-4326-806D-0B7F8C747785}" dt="2023-09-18T03:24:27.843" v="335" actId="1076"/>
          <ac:spMkLst>
            <pc:docMk/>
            <pc:sldMk cId="173755055" sldId="272"/>
            <ac:spMk id="122" creationId="{065F4975-7FDC-199A-4274-BBA383499BDE}"/>
          </ac:spMkLst>
        </pc:spChg>
        <pc:spChg chg="mod">
          <ac:chgData name="hanghhust@gmail.com" userId="S::urn:spo:guest#hanghhust@gmail.com::" providerId="AD" clId="Web-{84E14D82-5BCB-4326-806D-0B7F8C747785}" dt="2023-09-18T03:23:28.388" v="312" actId="1076"/>
          <ac:spMkLst>
            <pc:docMk/>
            <pc:sldMk cId="173755055" sldId="272"/>
            <ac:spMk id="124" creationId="{E0AE090F-BA20-0152-CDB6-A9D78F15AE62}"/>
          </ac:spMkLst>
        </pc:spChg>
        <pc:spChg chg="mod">
          <ac:chgData name="hanghhust@gmail.com" userId="S::urn:spo:guest#hanghhust@gmail.com::" providerId="AD" clId="Web-{84E14D82-5BCB-4326-806D-0B7F8C747785}" dt="2023-09-18T03:24:36.905" v="340" actId="20577"/>
          <ac:spMkLst>
            <pc:docMk/>
            <pc:sldMk cId="173755055" sldId="272"/>
            <ac:spMk id="125" creationId="{E7D61598-90C3-E5AB-222F-FC2E9A274FD1}"/>
          </ac:spMkLst>
        </pc:spChg>
        <pc:spChg chg="mod">
          <ac:chgData name="hanghhust@gmail.com" userId="S::urn:spo:guest#hanghhust@gmail.com::" providerId="AD" clId="Web-{84E14D82-5BCB-4326-806D-0B7F8C747785}" dt="2023-09-18T03:15:25.984" v="196"/>
          <ac:spMkLst>
            <pc:docMk/>
            <pc:sldMk cId="173755055" sldId="272"/>
            <ac:spMk id="126" creationId="{F5533A70-FB58-1668-EE40-1E70B217F7F5}"/>
          </ac:spMkLst>
        </pc:spChg>
        <pc:spChg chg="mod">
          <ac:chgData name="hanghhust@gmail.com" userId="S::urn:spo:guest#hanghhust@gmail.com::" providerId="AD" clId="Web-{84E14D82-5BCB-4326-806D-0B7F8C747785}" dt="2023-09-18T03:24:50.265" v="347" actId="14100"/>
          <ac:spMkLst>
            <pc:docMk/>
            <pc:sldMk cId="173755055" sldId="272"/>
            <ac:spMk id="127" creationId="{B18542D2-2F54-64C4-4B77-841D4E284722}"/>
          </ac:spMkLst>
        </pc:spChg>
        <pc:spChg chg="mod">
          <ac:chgData name="hanghhust@gmail.com" userId="S::urn:spo:guest#hanghhust@gmail.com::" providerId="AD" clId="Web-{84E14D82-5BCB-4326-806D-0B7F8C747785}" dt="2023-09-18T03:23:42.560" v="315" actId="1076"/>
          <ac:spMkLst>
            <pc:docMk/>
            <pc:sldMk cId="173755055" sldId="272"/>
            <ac:spMk id="128" creationId="{6E9E749A-44B7-E7D2-94BA-643B39050FF6}"/>
          </ac:spMkLst>
        </pc:spChg>
        <pc:spChg chg="mod ord">
          <ac:chgData name="hanghhust@gmail.com" userId="S::urn:spo:guest#hanghhust@gmail.com::" providerId="AD" clId="Web-{84E14D82-5BCB-4326-806D-0B7F8C747785}" dt="2023-09-18T03:24:11.545" v="327" actId="1076"/>
          <ac:spMkLst>
            <pc:docMk/>
            <pc:sldMk cId="173755055" sldId="272"/>
            <ac:spMk id="129" creationId="{C059F19C-060C-11E6-18E1-D7A79FC0308A}"/>
          </ac:spMkLst>
        </pc:spChg>
        <pc:spChg chg="mod ord">
          <ac:chgData name="hanghhust@gmail.com" userId="S::urn:spo:guest#hanghhust@gmail.com::" providerId="AD" clId="Web-{84E14D82-5BCB-4326-806D-0B7F8C747785}" dt="2023-09-18T03:20:37.492" v="292"/>
          <ac:spMkLst>
            <pc:docMk/>
            <pc:sldMk cId="173755055" sldId="272"/>
            <ac:spMk id="130" creationId="{858EFE43-5553-D009-C49D-22461CC957D6}"/>
          </ac:spMkLst>
        </pc:spChg>
        <pc:spChg chg="mod">
          <ac:chgData name="hanghhust@gmail.com" userId="S::urn:spo:guest#hanghhust@gmail.com::" providerId="AD" clId="Web-{84E14D82-5BCB-4326-806D-0B7F8C747785}" dt="2023-09-18T03:24:55.719" v="348" actId="1076"/>
          <ac:spMkLst>
            <pc:docMk/>
            <pc:sldMk cId="173755055" sldId="272"/>
            <ac:spMk id="131" creationId="{65B44B77-5938-FADB-5192-676902D9EF0E}"/>
          </ac:spMkLst>
        </pc:spChg>
        <pc:spChg chg="mod">
          <ac:chgData name="hanghhust@gmail.com" userId="S::urn:spo:guest#hanghhust@gmail.com::" providerId="AD" clId="Web-{84E14D82-5BCB-4326-806D-0B7F8C747785}" dt="2023-09-18T03:15:26.156" v="202"/>
          <ac:spMkLst>
            <pc:docMk/>
            <pc:sldMk cId="173755055" sldId="272"/>
            <ac:spMk id="132" creationId="{81714E76-FB5B-EB3B-6F82-4EF2637643E8}"/>
          </ac:spMkLst>
        </pc:spChg>
        <pc:spChg chg="mod">
          <ac:chgData name="hanghhust@gmail.com" userId="S::urn:spo:guest#hanghhust@gmail.com::" providerId="AD" clId="Web-{84E14D82-5BCB-4326-806D-0B7F8C747785}" dt="2023-09-18T03:15:26.187" v="203"/>
          <ac:spMkLst>
            <pc:docMk/>
            <pc:sldMk cId="173755055" sldId="272"/>
            <ac:spMk id="133" creationId="{1039557D-D9A9-9DF9-2400-E1CC2035BAE7}"/>
          </ac:spMkLst>
        </pc:spChg>
        <pc:spChg chg="mod">
          <ac:chgData name="hanghhust@gmail.com" userId="S::urn:spo:guest#hanghhust@gmail.com::" providerId="AD" clId="Web-{84E14D82-5BCB-4326-806D-0B7F8C747785}" dt="2023-09-18T03:15:49.250" v="237" actId="14100"/>
          <ac:spMkLst>
            <pc:docMk/>
            <pc:sldMk cId="173755055" sldId="272"/>
            <ac:spMk id="134" creationId="{10C3B563-4122-929C-7A16-EDD3E9CC4384}"/>
          </ac:spMkLst>
        </pc:spChg>
        <pc:spChg chg="mod">
          <ac:chgData name="hanghhust@gmail.com" userId="S::urn:spo:guest#hanghhust@gmail.com::" providerId="AD" clId="Web-{84E14D82-5BCB-4326-806D-0B7F8C747785}" dt="2023-09-18T03:24:11.577" v="328" actId="1076"/>
          <ac:spMkLst>
            <pc:docMk/>
            <pc:sldMk cId="173755055" sldId="272"/>
            <ac:spMk id="135" creationId="{67D5F789-9923-4F16-E698-02B7B8304763}"/>
          </ac:spMkLst>
        </pc:spChg>
        <pc:spChg chg="mod">
          <ac:chgData name="hanghhust@gmail.com" userId="S::urn:spo:guest#hanghhust@gmail.com::" providerId="AD" clId="Web-{84E14D82-5BCB-4326-806D-0B7F8C747785}" dt="2023-09-18T03:15:26.281" v="206"/>
          <ac:spMkLst>
            <pc:docMk/>
            <pc:sldMk cId="173755055" sldId="272"/>
            <ac:spMk id="138" creationId="{D78CA8D9-542C-D378-3ABC-2AD22331F468}"/>
          </ac:spMkLst>
        </pc:spChg>
        <pc:spChg chg="mod">
          <ac:chgData name="hanghhust@gmail.com" userId="S::urn:spo:guest#hanghhust@gmail.com::" providerId="AD" clId="Web-{84E14D82-5BCB-4326-806D-0B7F8C747785}" dt="2023-09-18T03:15:26.296" v="207"/>
          <ac:spMkLst>
            <pc:docMk/>
            <pc:sldMk cId="173755055" sldId="272"/>
            <ac:spMk id="141" creationId="{066C2D67-D2EC-AF85-0637-8B884B67C19E}"/>
          </ac:spMkLst>
        </pc:spChg>
        <pc:spChg chg="mod">
          <ac:chgData name="hanghhust@gmail.com" userId="S::urn:spo:guest#hanghhust@gmail.com::" providerId="AD" clId="Web-{84E14D82-5BCB-4326-806D-0B7F8C747785}" dt="2023-09-18T03:15:26.327" v="208"/>
          <ac:spMkLst>
            <pc:docMk/>
            <pc:sldMk cId="173755055" sldId="272"/>
            <ac:spMk id="142" creationId="{45EA8D01-B342-0F52-3B53-5771608AF515}"/>
          </ac:spMkLst>
        </pc:spChg>
        <pc:spChg chg="mod">
          <ac:chgData name="hanghhust@gmail.com" userId="S::urn:spo:guest#hanghhust@gmail.com::" providerId="AD" clId="Web-{84E14D82-5BCB-4326-806D-0B7F8C747785}" dt="2023-09-18T03:15:26.359" v="209"/>
          <ac:spMkLst>
            <pc:docMk/>
            <pc:sldMk cId="173755055" sldId="272"/>
            <ac:spMk id="143" creationId="{F363A0E9-26D7-4C67-67D2-FD33F2416ED5}"/>
          </ac:spMkLst>
        </pc:spChg>
        <pc:spChg chg="mod">
          <ac:chgData name="hanghhust@gmail.com" userId="S::urn:spo:guest#hanghhust@gmail.com::" providerId="AD" clId="Web-{84E14D82-5BCB-4326-806D-0B7F8C747785}" dt="2023-09-18T03:15:26.390" v="210"/>
          <ac:spMkLst>
            <pc:docMk/>
            <pc:sldMk cId="173755055" sldId="272"/>
            <ac:spMk id="144" creationId="{C8AC4C4C-74CD-F27B-26B0-0DBBD277BEA8}"/>
          </ac:spMkLst>
        </pc:spChg>
        <pc:spChg chg="mod">
          <ac:chgData name="hanghhust@gmail.com" userId="S::urn:spo:guest#hanghhust@gmail.com::" providerId="AD" clId="Web-{84E14D82-5BCB-4326-806D-0B7F8C747785}" dt="2023-09-18T03:15:26.421" v="211"/>
          <ac:spMkLst>
            <pc:docMk/>
            <pc:sldMk cId="173755055" sldId="272"/>
            <ac:spMk id="145" creationId="{EA7ACDC3-084F-DD03-3493-3F7C1B280D64}"/>
          </ac:spMkLst>
        </pc:spChg>
        <pc:spChg chg="mod">
          <ac:chgData name="hanghhust@gmail.com" userId="S::urn:spo:guest#hanghhust@gmail.com::" providerId="AD" clId="Web-{84E14D82-5BCB-4326-806D-0B7F8C747785}" dt="2023-09-18T03:16:53.033" v="245" actId="14100"/>
          <ac:spMkLst>
            <pc:docMk/>
            <pc:sldMk cId="173755055" sldId="272"/>
            <ac:spMk id="146" creationId="{C2E98815-395A-F2E4-5B29-BB703F056911}"/>
          </ac:spMkLst>
        </pc:spChg>
        <pc:spChg chg="mod">
          <ac:chgData name="hanghhust@gmail.com" userId="S::urn:spo:guest#hanghhust@gmail.com::" providerId="AD" clId="Web-{84E14D82-5BCB-4326-806D-0B7F8C747785}" dt="2023-09-18T03:16:37.251" v="242" actId="1076"/>
          <ac:spMkLst>
            <pc:docMk/>
            <pc:sldMk cId="173755055" sldId="272"/>
            <ac:spMk id="148" creationId="{6FDBC22C-67DF-0A6F-7DF6-D2DA68B90568}"/>
          </ac:spMkLst>
        </pc:spChg>
        <pc:spChg chg="mod">
          <ac:chgData name="hanghhust@gmail.com" userId="S::urn:spo:guest#hanghhust@gmail.com::" providerId="AD" clId="Web-{84E14D82-5BCB-4326-806D-0B7F8C747785}" dt="2023-09-18T03:24:20.608" v="334" actId="14100"/>
          <ac:spMkLst>
            <pc:docMk/>
            <pc:sldMk cId="173755055" sldId="272"/>
            <ac:spMk id="151" creationId="{1D228895-CEB6-978A-339D-B870EDF66907}"/>
          </ac:spMkLst>
        </pc:spChg>
        <pc:spChg chg="mod">
          <ac:chgData name="hanghhust@gmail.com" userId="S::urn:spo:guest#hanghhust@gmail.com::" providerId="AD" clId="Web-{84E14D82-5BCB-4326-806D-0B7F8C747785}" dt="2023-09-18T03:16:26.485" v="240" actId="1076"/>
          <ac:spMkLst>
            <pc:docMk/>
            <pc:sldMk cId="173755055" sldId="272"/>
            <ac:spMk id="152" creationId="{61BC0C39-6BBD-B468-A68D-901773A821BC}"/>
          </ac:spMkLst>
        </pc:spChg>
        <pc:spChg chg="mod">
          <ac:chgData name="hanghhust@gmail.com" userId="S::urn:spo:guest#hanghhust@gmail.com::" providerId="AD" clId="Web-{84E14D82-5BCB-4326-806D-0B7F8C747785}" dt="2023-09-18T03:15:26.562" v="216"/>
          <ac:spMkLst>
            <pc:docMk/>
            <pc:sldMk cId="173755055" sldId="272"/>
            <ac:spMk id="153" creationId="{CF94AE17-26C4-39AB-33BF-E2080336214B}"/>
          </ac:spMkLst>
        </pc:spChg>
        <pc:spChg chg="mod">
          <ac:chgData name="hanghhust@gmail.com" userId="S::urn:spo:guest#hanghhust@gmail.com::" providerId="AD" clId="Web-{84E14D82-5BCB-4326-806D-0B7F8C747785}" dt="2023-09-18T03:15:26.593" v="217"/>
          <ac:spMkLst>
            <pc:docMk/>
            <pc:sldMk cId="173755055" sldId="272"/>
            <ac:spMk id="156" creationId="{68F0DF39-798D-CB20-C5BE-F4C9A503863C}"/>
          </ac:spMkLst>
        </pc:spChg>
        <pc:spChg chg="mod">
          <ac:chgData name="hanghhust@gmail.com" userId="S::urn:spo:guest#hanghhust@gmail.com::" providerId="AD" clId="Web-{84E14D82-5BCB-4326-806D-0B7F8C747785}" dt="2023-09-18T03:23:23.075" v="311" actId="1076"/>
          <ac:spMkLst>
            <pc:docMk/>
            <pc:sldMk cId="173755055" sldId="272"/>
            <ac:spMk id="160" creationId="{9DB76C0C-7AF4-CD94-5C7A-49CBAC9901A2}"/>
          </ac:spMkLst>
        </pc:spChg>
        <pc:spChg chg="mod">
          <ac:chgData name="hanghhust@gmail.com" userId="S::urn:spo:guest#hanghhust@gmail.com::" providerId="AD" clId="Web-{84E14D82-5BCB-4326-806D-0B7F8C747785}" dt="2023-09-18T03:23:46.529" v="316" actId="1076"/>
          <ac:spMkLst>
            <pc:docMk/>
            <pc:sldMk cId="173755055" sldId="272"/>
            <ac:spMk id="161" creationId="{5D22427B-B253-ABDC-ECA8-3A6ACCC07930}"/>
          </ac:spMkLst>
        </pc:spChg>
        <pc:spChg chg="mod">
          <ac:chgData name="hanghhust@gmail.com" userId="S::urn:spo:guest#hanghhust@gmail.com::" providerId="AD" clId="Web-{84E14D82-5BCB-4326-806D-0B7F8C747785}" dt="2023-09-18T03:18:50.489" v="276" actId="14100"/>
          <ac:spMkLst>
            <pc:docMk/>
            <pc:sldMk cId="173755055" sldId="272"/>
            <ac:spMk id="162" creationId="{67260D90-6BB1-9879-3508-AEB5FA2EA272}"/>
          </ac:spMkLst>
        </pc:spChg>
        <pc:spChg chg="mod">
          <ac:chgData name="hanghhust@gmail.com" userId="S::urn:spo:guest#hanghhust@gmail.com::" providerId="AD" clId="Web-{84E14D82-5BCB-4326-806D-0B7F8C747785}" dt="2023-09-18T03:18:54.958" v="277" actId="1076"/>
          <ac:spMkLst>
            <pc:docMk/>
            <pc:sldMk cId="173755055" sldId="272"/>
            <ac:spMk id="163" creationId="{F732147A-3C82-EA5B-CE85-2639FA9B431D}"/>
          </ac:spMkLst>
        </pc:spChg>
        <pc:spChg chg="mod">
          <ac:chgData name="hanghhust@gmail.com" userId="S::urn:spo:guest#hanghhust@gmail.com::" providerId="AD" clId="Web-{84E14D82-5BCB-4326-806D-0B7F8C747785}" dt="2023-09-18T03:16:45.705" v="244" actId="1076"/>
          <ac:spMkLst>
            <pc:docMk/>
            <pc:sldMk cId="173755055" sldId="272"/>
            <ac:spMk id="164" creationId="{314C8DC5-2DFD-6A43-FC3E-BE61AC753302}"/>
          </ac:spMkLst>
        </pc:spChg>
        <pc:spChg chg="mod">
          <ac:chgData name="hanghhust@gmail.com" userId="S::urn:spo:guest#hanghhust@gmail.com::" providerId="AD" clId="Web-{84E14D82-5BCB-4326-806D-0B7F8C747785}" dt="2023-09-18T03:19:03.302" v="278" actId="1076"/>
          <ac:spMkLst>
            <pc:docMk/>
            <pc:sldMk cId="173755055" sldId="272"/>
            <ac:spMk id="166" creationId="{06F0DE79-F4A4-C518-E67F-FDE4476E2578}"/>
          </ac:spMkLst>
        </pc:spChg>
        <pc:spChg chg="mod">
          <ac:chgData name="hanghhust@gmail.com" userId="S::urn:spo:guest#hanghhust@gmail.com::" providerId="AD" clId="Web-{84E14D82-5BCB-4326-806D-0B7F8C747785}" dt="2023-09-18T03:17:10.174" v="247" actId="1076"/>
          <ac:spMkLst>
            <pc:docMk/>
            <pc:sldMk cId="173755055" sldId="272"/>
            <ac:spMk id="168" creationId="{785F0FFD-7110-74FD-D5AE-760007CBDFEC}"/>
          </ac:spMkLst>
        </pc:spChg>
        <pc:spChg chg="mod">
          <ac:chgData name="hanghhust@gmail.com" userId="S::urn:spo:guest#hanghhust@gmail.com::" providerId="AD" clId="Web-{84E14D82-5BCB-4326-806D-0B7F8C747785}" dt="2023-09-18T03:18:26.223" v="272" actId="1076"/>
          <ac:spMkLst>
            <pc:docMk/>
            <pc:sldMk cId="173755055" sldId="272"/>
            <ac:spMk id="170" creationId="{7B8A85BA-C954-8077-6BA1-DB08FA760274}"/>
          </ac:spMkLst>
        </pc:spChg>
        <pc:spChg chg="mod">
          <ac:chgData name="hanghhust@gmail.com" userId="S::urn:spo:guest#hanghhust@gmail.com::" providerId="AD" clId="Web-{84E14D82-5BCB-4326-806D-0B7F8C747785}" dt="2023-09-18T03:25:14.328" v="353" actId="1076"/>
          <ac:spMkLst>
            <pc:docMk/>
            <pc:sldMk cId="173755055" sldId="272"/>
            <ac:spMk id="171" creationId="{5E390E4A-904A-131E-6BE7-E4956C08C88F}"/>
          </ac:spMkLst>
        </pc:spChg>
        <pc:spChg chg="mod">
          <ac:chgData name="hanghhust@gmail.com" userId="S::urn:spo:guest#hanghhust@gmail.com::" providerId="AD" clId="Web-{84E14D82-5BCB-4326-806D-0B7F8C747785}" dt="2023-09-18T03:15:26.999" v="227"/>
          <ac:spMkLst>
            <pc:docMk/>
            <pc:sldMk cId="173755055" sldId="272"/>
            <ac:spMk id="173" creationId="{68D74E8F-F74E-8F10-D082-3601AB5A9A8E}"/>
          </ac:spMkLst>
        </pc:spChg>
        <pc:spChg chg="mod">
          <ac:chgData name="hanghhust@gmail.com" userId="S::urn:spo:guest#hanghhust@gmail.com::" providerId="AD" clId="Web-{84E14D82-5BCB-4326-806D-0B7F8C747785}" dt="2023-09-18T03:18:16.895" v="271" actId="1076"/>
          <ac:spMkLst>
            <pc:docMk/>
            <pc:sldMk cId="173755055" sldId="272"/>
            <ac:spMk id="175" creationId="{742CABD1-5AA3-DB14-0342-1673E0BF63CC}"/>
          </ac:spMkLst>
        </pc:spChg>
        <pc:spChg chg="mod">
          <ac:chgData name="hanghhust@gmail.com" userId="S::urn:spo:guest#hanghhust@gmail.com::" providerId="AD" clId="Web-{84E14D82-5BCB-4326-806D-0B7F8C747785}" dt="2023-09-18T03:25:01.047" v="350" actId="1076"/>
          <ac:spMkLst>
            <pc:docMk/>
            <pc:sldMk cId="173755055" sldId="272"/>
            <ac:spMk id="177" creationId="{2E93F01F-C823-9F5B-4ED9-B9867362CA67}"/>
          </ac:spMkLst>
        </pc:spChg>
        <pc:spChg chg="mod">
          <ac:chgData name="hanghhust@gmail.com" userId="S::urn:spo:guest#hanghhust@gmail.com::" providerId="AD" clId="Web-{84E14D82-5BCB-4326-806D-0B7F8C747785}" dt="2023-09-18T03:24:41.218" v="345" actId="20577"/>
          <ac:spMkLst>
            <pc:docMk/>
            <pc:sldMk cId="173755055" sldId="272"/>
            <ac:spMk id="179" creationId="{6F430F82-4BA9-28E7-CC8D-2754F882AD92}"/>
          </ac:spMkLst>
        </pc:spChg>
        <pc:cxnChg chg="mod">
          <ac:chgData name="hanghhust@gmail.com" userId="S::urn:spo:guest#hanghhust@gmail.com::" providerId="AD" clId="Web-{84E14D82-5BCB-4326-806D-0B7F8C747785}" dt="2023-09-18T03:25:09.797" v="352" actId="14100"/>
          <ac:cxnSpMkLst>
            <pc:docMk/>
            <pc:sldMk cId="173755055" sldId="272"/>
            <ac:cxnSpMk id="121" creationId="{8922CEE6-F21B-B6A4-8AC6-FDA0F51A6ADE}"/>
          </ac:cxnSpMkLst>
        </pc:cxnChg>
        <pc:cxnChg chg="mod">
          <ac:chgData name="hanghhust@gmail.com" userId="S::urn:spo:guest#hanghhust@gmail.com::" providerId="AD" clId="Web-{84E14D82-5BCB-4326-806D-0B7F8C747785}" dt="2023-09-18T03:24:11.592" v="329" actId="1076"/>
          <ac:cxnSpMkLst>
            <pc:docMk/>
            <pc:sldMk cId="173755055" sldId="272"/>
            <ac:cxnSpMk id="136" creationId="{8F59B3C7-193D-6563-DB53-B54738AE6785}"/>
          </ac:cxnSpMkLst>
        </pc:cxnChg>
        <pc:cxnChg chg="mod">
          <ac:chgData name="hanghhust@gmail.com" userId="S::urn:spo:guest#hanghhust@gmail.com::" providerId="AD" clId="Web-{84E14D82-5BCB-4326-806D-0B7F8C747785}" dt="2023-09-18T03:24:11.624" v="330" actId="1076"/>
          <ac:cxnSpMkLst>
            <pc:docMk/>
            <pc:sldMk cId="173755055" sldId="272"/>
            <ac:cxnSpMk id="137" creationId="{2C93B4AA-C33A-5360-9474-7EE2722404EC}"/>
          </ac:cxnSpMkLst>
        </pc:cxnChg>
        <pc:cxnChg chg="mod">
          <ac:chgData name="hanghhust@gmail.com" userId="S::urn:spo:guest#hanghhust@gmail.com::" providerId="AD" clId="Web-{84E14D82-5BCB-4326-806D-0B7F8C747785}" dt="2023-09-18T03:16:22.954" v="239" actId="14100"/>
          <ac:cxnSpMkLst>
            <pc:docMk/>
            <pc:sldMk cId="173755055" sldId="272"/>
            <ac:cxnSpMk id="149" creationId="{CFAF9D47-2458-7784-67E1-39AEF11CF287}"/>
          </ac:cxnSpMkLst>
        </pc:cxnChg>
        <pc:cxnChg chg="mod">
          <ac:chgData name="hanghhust@gmail.com" userId="S::urn:spo:guest#hanghhust@gmail.com::" providerId="AD" clId="Web-{84E14D82-5BCB-4326-806D-0B7F8C747785}" dt="2023-09-18T03:23:52.498" v="318" actId="1076"/>
          <ac:cxnSpMkLst>
            <pc:docMk/>
            <pc:sldMk cId="173755055" sldId="272"/>
            <ac:cxnSpMk id="155" creationId="{D0F5F705-FB29-C5BC-A11D-BDFCD27D0C6C}"/>
          </ac:cxnSpMkLst>
        </pc:cxnChg>
        <pc:cxnChg chg="mod">
          <ac:chgData name="hanghhust@gmail.com" userId="S::urn:spo:guest#hanghhust@gmail.com::" providerId="AD" clId="Web-{84E14D82-5BCB-4326-806D-0B7F8C747785}" dt="2023-09-18T03:22:45.184" v="303" actId="14100"/>
          <ac:cxnSpMkLst>
            <pc:docMk/>
            <pc:sldMk cId="173755055" sldId="272"/>
            <ac:cxnSpMk id="159" creationId="{5CAA1C01-68E5-3287-3E6E-F4CFFBFC5B86}"/>
          </ac:cxnSpMkLst>
        </pc:cxnChg>
        <pc:cxnChg chg="mod">
          <ac:chgData name="hanghhust@gmail.com" userId="S::urn:spo:guest#hanghhust@gmail.com::" providerId="AD" clId="Web-{84E14D82-5BCB-4326-806D-0B7F8C747785}" dt="2023-09-18T03:17:06.674" v="246" actId="14100"/>
          <ac:cxnSpMkLst>
            <pc:docMk/>
            <pc:sldMk cId="173755055" sldId="272"/>
            <ac:cxnSpMk id="167" creationId="{D0CA879F-D5A8-821D-E106-688B23EF00AD}"/>
          </ac:cxnSpMkLst>
        </pc:cxnChg>
        <pc:cxnChg chg="mod">
          <ac:chgData name="hanghhust@gmail.com" userId="S::urn:spo:guest#hanghhust@gmail.com::" providerId="AD" clId="Web-{84E14D82-5BCB-4326-806D-0B7F8C747785}" dt="2023-09-18T03:18:11.285" v="270" actId="1076"/>
          <ac:cxnSpMkLst>
            <pc:docMk/>
            <pc:sldMk cId="173755055" sldId="272"/>
            <ac:cxnSpMk id="174" creationId="{9F84E191-395B-2C28-C321-31C71E4EDD4E}"/>
          </ac:cxnSpMkLst>
        </pc:cxnChg>
        <pc:cxnChg chg="mod">
          <ac:chgData name="hanghhust@gmail.com" userId="S::urn:spo:guest#hanghhust@gmail.com::" providerId="AD" clId="Web-{84E14D82-5BCB-4326-806D-0B7F8C747785}" dt="2023-09-18T03:23:46.529" v="316" actId="1076"/>
          <ac:cxnSpMkLst>
            <pc:docMk/>
            <pc:sldMk cId="173755055" sldId="272"/>
            <ac:cxnSpMk id="176" creationId="{00BDFD8B-3CA1-A9FB-3925-5E6EB4DAF30E}"/>
          </ac:cxnSpMkLst>
        </pc:cxnChg>
        <pc:cxnChg chg="mod">
          <ac:chgData name="hanghhust@gmail.com" userId="S::urn:spo:guest#hanghhust@gmail.com::" providerId="AD" clId="Web-{84E14D82-5BCB-4326-806D-0B7F8C747785}" dt="2023-09-18T03:21:49.963" v="299" actId="14100"/>
          <ac:cxnSpMkLst>
            <pc:docMk/>
            <pc:sldMk cId="173755055" sldId="272"/>
            <ac:cxnSpMk id="178" creationId="{BCF1BE9C-D064-7FE1-8261-C119A794F9FC}"/>
          </ac:cxnSpMkLst>
        </pc:cxnChg>
      </pc:sldChg>
      <pc:sldChg chg="modSp">
        <pc:chgData name="hanghhust@gmail.com" userId="S::urn:spo:guest#hanghhust@gmail.com::" providerId="AD" clId="Web-{84E14D82-5BCB-4326-806D-0B7F8C747785}" dt="2023-09-18T03:25:47.439" v="358"/>
        <pc:sldMkLst>
          <pc:docMk/>
          <pc:sldMk cId="3628507428" sldId="273"/>
        </pc:sldMkLst>
        <pc:spChg chg="mod">
          <ac:chgData name="hanghhust@gmail.com" userId="S::urn:spo:guest#hanghhust@gmail.com::" providerId="AD" clId="Web-{84E14D82-5BCB-4326-806D-0B7F8C747785}" dt="2023-09-18T03:25:47.376" v="357"/>
          <ac:spMkLst>
            <pc:docMk/>
            <pc:sldMk cId="3628507428" sldId="273"/>
            <ac:spMk id="2" creationId="{20F20779-DCC0-1531-2234-9D81B0BB4B84}"/>
          </ac:spMkLst>
        </pc:spChg>
        <pc:spChg chg="mod">
          <ac:chgData name="hanghhust@gmail.com" userId="S::urn:spo:guest#hanghhust@gmail.com::" providerId="AD" clId="Web-{84E14D82-5BCB-4326-806D-0B7F8C747785}" dt="2023-09-18T03:25:47.439" v="358"/>
          <ac:spMkLst>
            <pc:docMk/>
            <pc:sldMk cId="3628507428" sldId="273"/>
            <ac:spMk id="9" creationId="{713106ED-9687-DD56-F9FF-4A012F7CE777}"/>
          </ac:spMkLst>
        </pc:spChg>
      </pc:sldChg>
      <pc:sldChg chg="modSp">
        <pc:chgData name="hanghhust@gmail.com" userId="S::urn:spo:guest#hanghhust@gmail.com::" providerId="AD" clId="Web-{84E14D82-5BCB-4326-806D-0B7F8C747785}" dt="2023-09-18T03:27:40.598" v="405" actId="1076"/>
        <pc:sldMkLst>
          <pc:docMk/>
          <pc:sldMk cId="3284714465" sldId="274"/>
        </pc:sldMkLst>
        <pc:spChg chg="mod">
          <ac:chgData name="hanghhust@gmail.com" userId="S::urn:spo:guest#hanghhust@gmail.com::" providerId="AD" clId="Web-{84E14D82-5BCB-4326-806D-0B7F8C747785}" dt="2023-09-18T03:26:20.315" v="368"/>
          <ac:spMkLst>
            <pc:docMk/>
            <pc:sldMk cId="3284714465" sldId="274"/>
            <ac:spMk id="2" creationId="{C2618870-723F-9EEB-EA59-2793D616EC41}"/>
          </ac:spMkLst>
        </pc:spChg>
        <pc:spChg chg="mod">
          <ac:chgData name="hanghhust@gmail.com" userId="S::urn:spo:guest#hanghhust@gmail.com::" providerId="AD" clId="Web-{84E14D82-5BCB-4326-806D-0B7F8C747785}" dt="2023-09-18T03:26:20.612" v="381"/>
          <ac:spMkLst>
            <pc:docMk/>
            <pc:sldMk cId="3284714465" sldId="274"/>
            <ac:spMk id="7" creationId="{BE41AB22-58C2-15BC-3EDA-FE1733130C08}"/>
          </ac:spMkLst>
        </pc:spChg>
        <pc:spChg chg="mod">
          <ac:chgData name="hanghhust@gmail.com" userId="S::urn:spo:guest#hanghhust@gmail.com::" providerId="AD" clId="Web-{84E14D82-5BCB-4326-806D-0B7F8C747785}" dt="2023-09-18T03:26:20.627" v="382"/>
          <ac:spMkLst>
            <pc:docMk/>
            <pc:sldMk cId="3284714465" sldId="274"/>
            <ac:spMk id="8" creationId="{C93875B6-FBD1-6BAE-4A2E-B43D9D87BEA1}"/>
          </ac:spMkLst>
        </pc:spChg>
        <pc:spChg chg="mod">
          <ac:chgData name="hanghhust@gmail.com" userId="S::urn:spo:guest#hanghhust@gmail.com::" providerId="AD" clId="Web-{84E14D82-5BCB-4326-806D-0B7F8C747785}" dt="2023-09-18T03:26:20.643" v="383"/>
          <ac:spMkLst>
            <pc:docMk/>
            <pc:sldMk cId="3284714465" sldId="274"/>
            <ac:spMk id="9" creationId="{99C93B75-56A5-42AA-229F-A2DE409FA7DB}"/>
          </ac:spMkLst>
        </pc:spChg>
        <pc:spChg chg="mod">
          <ac:chgData name="hanghhust@gmail.com" userId="S::urn:spo:guest#hanghhust@gmail.com::" providerId="AD" clId="Web-{84E14D82-5BCB-4326-806D-0B7F8C747785}" dt="2023-09-18T03:26:20.674" v="384"/>
          <ac:spMkLst>
            <pc:docMk/>
            <pc:sldMk cId="3284714465" sldId="274"/>
            <ac:spMk id="10" creationId="{8F005E80-800D-C3D8-32D9-9123EF2CE808}"/>
          </ac:spMkLst>
        </pc:spChg>
        <pc:spChg chg="mod">
          <ac:chgData name="hanghhust@gmail.com" userId="S::urn:spo:guest#hanghhust@gmail.com::" providerId="AD" clId="Web-{84E14D82-5BCB-4326-806D-0B7F8C747785}" dt="2023-09-18T03:26:34.471" v="398" actId="1076"/>
          <ac:spMkLst>
            <pc:docMk/>
            <pc:sldMk cId="3284714465" sldId="274"/>
            <ac:spMk id="11" creationId="{3C16FC3A-B6D1-5374-F3CF-BD53438BC4D2}"/>
          </ac:spMkLst>
        </pc:spChg>
        <pc:spChg chg="mod">
          <ac:chgData name="hanghhust@gmail.com" userId="S::urn:spo:guest#hanghhust@gmail.com::" providerId="AD" clId="Web-{84E14D82-5BCB-4326-806D-0B7F8C747785}" dt="2023-09-18T03:26:20.721" v="386"/>
          <ac:spMkLst>
            <pc:docMk/>
            <pc:sldMk cId="3284714465" sldId="274"/>
            <ac:spMk id="12" creationId="{977083FA-6806-A8A3-78EA-DD210D4D3559}"/>
          </ac:spMkLst>
        </pc:spChg>
        <pc:spChg chg="mod">
          <ac:chgData name="hanghhust@gmail.com" userId="S::urn:spo:guest#hanghhust@gmail.com::" providerId="AD" clId="Web-{84E14D82-5BCB-4326-806D-0B7F8C747785}" dt="2023-09-18T03:27:40.598" v="405" actId="1076"/>
          <ac:spMkLst>
            <pc:docMk/>
            <pc:sldMk cId="3284714465" sldId="274"/>
            <ac:spMk id="13" creationId="{EDB3A7FC-30D5-655D-0F12-5FA6758C8C85}"/>
          </ac:spMkLst>
        </pc:spChg>
        <pc:spChg chg="mod">
          <ac:chgData name="hanghhust@gmail.com" userId="S::urn:spo:guest#hanghhust@gmail.com::" providerId="AD" clId="Web-{84E14D82-5BCB-4326-806D-0B7F8C747785}" dt="2023-09-18T03:26:20.752" v="388"/>
          <ac:spMkLst>
            <pc:docMk/>
            <pc:sldMk cId="3284714465" sldId="274"/>
            <ac:spMk id="14" creationId="{43FAB60B-AD87-909D-A82A-047FC1980E71}"/>
          </ac:spMkLst>
        </pc:spChg>
        <pc:spChg chg="mod">
          <ac:chgData name="hanghhust@gmail.com" userId="S::urn:spo:guest#hanghhust@gmail.com::" providerId="AD" clId="Web-{84E14D82-5BCB-4326-806D-0B7F8C747785}" dt="2023-09-18T03:26:20.768" v="389"/>
          <ac:spMkLst>
            <pc:docMk/>
            <pc:sldMk cId="3284714465" sldId="274"/>
            <ac:spMk id="15" creationId="{341C2D7F-B24B-4761-82D7-2FB805BA389F}"/>
          </ac:spMkLst>
        </pc:spChg>
        <pc:spChg chg="mod">
          <ac:chgData name="hanghhust@gmail.com" userId="S::urn:spo:guest#hanghhust@gmail.com::" providerId="AD" clId="Web-{84E14D82-5BCB-4326-806D-0B7F8C747785}" dt="2023-09-18T03:26:20.799" v="390"/>
          <ac:spMkLst>
            <pc:docMk/>
            <pc:sldMk cId="3284714465" sldId="274"/>
            <ac:spMk id="16" creationId="{9640751E-CE43-806B-937E-B3C4756999DA}"/>
          </ac:spMkLst>
        </pc:spChg>
        <pc:spChg chg="mod">
          <ac:chgData name="hanghhust@gmail.com" userId="S::urn:spo:guest#hanghhust@gmail.com::" providerId="AD" clId="Web-{84E14D82-5BCB-4326-806D-0B7F8C747785}" dt="2023-09-18T03:26:20.815" v="391"/>
          <ac:spMkLst>
            <pc:docMk/>
            <pc:sldMk cId="3284714465" sldId="274"/>
            <ac:spMk id="17" creationId="{BECAAD2F-B029-E688-172C-55CA8CC55D18}"/>
          </ac:spMkLst>
        </pc:spChg>
        <pc:spChg chg="mod">
          <ac:chgData name="hanghhust@gmail.com" userId="S::urn:spo:guest#hanghhust@gmail.com::" providerId="AD" clId="Web-{84E14D82-5BCB-4326-806D-0B7F8C747785}" dt="2023-09-18T03:26:20.830" v="392"/>
          <ac:spMkLst>
            <pc:docMk/>
            <pc:sldMk cId="3284714465" sldId="274"/>
            <ac:spMk id="18" creationId="{CD473A10-EB29-597A-7C66-2EBD93C7D643}"/>
          </ac:spMkLst>
        </pc:spChg>
        <pc:spChg chg="mod">
          <ac:chgData name="hanghhust@gmail.com" userId="S::urn:spo:guest#hanghhust@gmail.com::" providerId="AD" clId="Web-{84E14D82-5BCB-4326-806D-0B7F8C747785}" dt="2023-09-18T03:26:20.846" v="393"/>
          <ac:spMkLst>
            <pc:docMk/>
            <pc:sldMk cId="3284714465" sldId="274"/>
            <ac:spMk id="19" creationId="{D009F0C7-F2B1-9291-C44B-744671021F0A}"/>
          </ac:spMkLst>
        </pc:spChg>
        <pc:spChg chg="mod">
          <ac:chgData name="hanghhust@gmail.com" userId="S::urn:spo:guest#hanghhust@gmail.com::" providerId="AD" clId="Web-{84E14D82-5BCB-4326-806D-0B7F8C747785}" dt="2023-09-18T03:26:20.877" v="394"/>
          <ac:spMkLst>
            <pc:docMk/>
            <pc:sldMk cId="3284714465" sldId="274"/>
            <ac:spMk id="23" creationId="{FE2BDEE2-A697-6E5B-4326-26A285BE1E62}"/>
          </ac:spMkLst>
        </pc:spChg>
        <pc:spChg chg="mod">
          <ac:chgData name="hanghhust@gmail.com" userId="S::urn:spo:guest#hanghhust@gmail.com::" providerId="AD" clId="Web-{84E14D82-5BCB-4326-806D-0B7F8C747785}" dt="2023-09-18T03:26:25.034" v="396" actId="14100"/>
          <ac:spMkLst>
            <pc:docMk/>
            <pc:sldMk cId="3284714465" sldId="274"/>
            <ac:spMk id="24" creationId="{7B83F305-9B16-B579-F36B-90ED694D5948}"/>
          </ac:spMkLst>
        </pc:spChg>
        <pc:spChg chg="mod">
          <ac:chgData name="hanghhust@gmail.com" userId="S::urn:spo:guest#hanghhust@gmail.com::" providerId="AD" clId="Web-{84E14D82-5BCB-4326-806D-0B7F8C747785}" dt="2023-09-18T03:26:20.346" v="369"/>
          <ac:spMkLst>
            <pc:docMk/>
            <pc:sldMk cId="3284714465" sldId="274"/>
            <ac:spMk id="45" creationId="{CBD3EF55-89E6-9076-6238-89597631BB7D}"/>
          </ac:spMkLst>
        </pc:spChg>
        <pc:spChg chg="mod">
          <ac:chgData name="hanghhust@gmail.com" userId="S::urn:spo:guest#hanghhust@gmail.com::" providerId="AD" clId="Web-{84E14D82-5BCB-4326-806D-0B7F8C747785}" dt="2023-09-18T03:26:20.362" v="370"/>
          <ac:spMkLst>
            <pc:docMk/>
            <pc:sldMk cId="3284714465" sldId="274"/>
            <ac:spMk id="47" creationId="{02D4CD19-CA65-C3F8-3742-AE5DB49FB3C0}"/>
          </ac:spMkLst>
        </pc:spChg>
        <pc:spChg chg="mod">
          <ac:chgData name="hanghhust@gmail.com" userId="S::urn:spo:guest#hanghhust@gmail.com::" providerId="AD" clId="Web-{84E14D82-5BCB-4326-806D-0B7F8C747785}" dt="2023-09-18T03:27:19.879" v="403" actId="14100"/>
          <ac:spMkLst>
            <pc:docMk/>
            <pc:sldMk cId="3284714465" sldId="274"/>
            <ac:spMk id="49" creationId="{47F089A5-7142-340A-658E-D138D6DA6436}"/>
          </ac:spMkLst>
        </pc:spChg>
        <pc:spChg chg="mod">
          <ac:chgData name="hanghhust@gmail.com" userId="S::urn:spo:guest#hanghhust@gmail.com::" providerId="AD" clId="Web-{84E14D82-5BCB-4326-806D-0B7F8C747785}" dt="2023-09-18T03:27:13.363" v="402" actId="1076"/>
          <ac:spMkLst>
            <pc:docMk/>
            <pc:sldMk cId="3284714465" sldId="274"/>
            <ac:spMk id="50" creationId="{45783ED2-2B77-BF00-8058-91855DF65FCE}"/>
          </ac:spMkLst>
        </pc:spChg>
        <pc:spChg chg="mod">
          <ac:chgData name="hanghhust@gmail.com" userId="S::urn:spo:guest#hanghhust@gmail.com::" providerId="AD" clId="Web-{84E14D82-5BCB-4326-806D-0B7F8C747785}" dt="2023-09-18T03:26:20.424" v="373"/>
          <ac:spMkLst>
            <pc:docMk/>
            <pc:sldMk cId="3284714465" sldId="274"/>
            <ac:spMk id="51" creationId="{A3312F09-6205-7B48-8177-88AC55002B79}"/>
          </ac:spMkLst>
        </pc:spChg>
        <pc:spChg chg="mod">
          <ac:chgData name="hanghhust@gmail.com" userId="S::urn:spo:guest#hanghhust@gmail.com::" providerId="AD" clId="Web-{84E14D82-5BCB-4326-806D-0B7F8C747785}" dt="2023-09-18T03:26:20.440" v="374"/>
          <ac:spMkLst>
            <pc:docMk/>
            <pc:sldMk cId="3284714465" sldId="274"/>
            <ac:spMk id="52" creationId="{F135CAB7-D99E-E2DB-E901-A3FAF9151492}"/>
          </ac:spMkLst>
        </pc:spChg>
        <pc:spChg chg="mod">
          <ac:chgData name="hanghhust@gmail.com" userId="S::urn:spo:guest#hanghhust@gmail.com::" providerId="AD" clId="Web-{84E14D82-5BCB-4326-806D-0B7F8C747785}" dt="2023-09-18T03:26:20.471" v="375"/>
          <ac:spMkLst>
            <pc:docMk/>
            <pc:sldMk cId="3284714465" sldId="274"/>
            <ac:spMk id="53" creationId="{C6280EEF-4D74-37FC-784B-97FC01B82499}"/>
          </ac:spMkLst>
        </pc:spChg>
        <pc:spChg chg="mod">
          <ac:chgData name="hanghhust@gmail.com" userId="S::urn:spo:guest#hanghhust@gmail.com::" providerId="AD" clId="Web-{84E14D82-5BCB-4326-806D-0B7F8C747785}" dt="2023-09-18T03:26:20.487" v="376"/>
          <ac:spMkLst>
            <pc:docMk/>
            <pc:sldMk cId="3284714465" sldId="274"/>
            <ac:spMk id="54" creationId="{154AD003-E4F7-4C01-8C89-B303F16BE904}"/>
          </ac:spMkLst>
        </pc:spChg>
        <pc:spChg chg="mod">
          <ac:chgData name="hanghhust@gmail.com" userId="S::urn:spo:guest#hanghhust@gmail.com::" providerId="AD" clId="Web-{84E14D82-5BCB-4326-806D-0B7F8C747785}" dt="2023-09-18T03:26:20.518" v="377"/>
          <ac:spMkLst>
            <pc:docMk/>
            <pc:sldMk cId="3284714465" sldId="274"/>
            <ac:spMk id="55" creationId="{FD65A718-6A5A-50B2-A2D6-BCA8E9A09F76}"/>
          </ac:spMkLst>
        </pc:spChg>
        <pc:spChg chg="mod">
          <ac:chgData name="hanghhust@gmail.com" userId="S::urn:spo:guest#hanghhust@gmail.com::" providerId="AD" clId="Web-{84E14D82-5BCB-4326-806D-0B7F8C747785}" dt="2023-09-18T03:26:20.533" v="378"/>
          <ac:spMkLst>
            <pc:docMk/>
            <pc:sldMk cId="3284714465" sldId="274"/>
            <ac:spMk id="56" creationId="{14463021-FF0E-7067-A320-1A9F112BB3E5}"/>
          </ac:spMkLst>
        </pc:spChg>
        <pc:spChg chg="mod">
          <ac:chgData name="hanghhust@gmail.com" userId="S::urn:spo:guest#hanghhust@gmail.com::" providerId="AD" clId="Web-{84E14D82-5BCB-4326-806D-0B7F8C747785}" dt="2023-09-18T03:26:20.565" v="379"/>
          <ac:spMkLst>
            <pc:docMk/>
            <pc:sldMk cId="3284714465" sldId="274"/>
            <ac:spMk id="59" creationId="{606F096F-62FA-A6F1-00F9-310CAA16D5A1}"/>
          </ac:spMkLst>
        </pc:spChg>
        <pc:spChg chg="mod">
          <ac:chgData name="hanghhust@gmail.com" userId="S::urn:spo:guest#hanghhust@gmail.com::" providerId="AD" clId="Web-{84E14D82-5BCB-4326-806D-0B7F8C747785}" dt="2023-09-18T03:26:27.190" v="397" actId="14100"/>
          <ac:spMkLst>
            <pc:docMk/>
            <pc:sldMk cId="3284714465" sldId="274"/>
            <ac:spMk id="82" creationId="{D678D987-88B3-67E9-1D4A-73C018B94C0B}"/>
          </ac:spMkLst>
        </pc:spChg>
        <pc:cxnChg chg="mod">
          <ac:chgData name="hanghhust@gmail.com" userId="S::urn:spo:guest#hanghhust@gmail.com::" providerId="AD" clId="Web-{84E14D82-5BCB-4326-806D-0B7F8C747785}" dt="2023-09-18T03:27:35.707" v="404" actId="1076"/>
          <ac:cxnSpMkLst>
            <pc:docMk/>
            <pc:sldMk cId="3284714465" sldId="274"/>
            <ac:cxnSpMk id="57" creationId="{27AE5802-242A-DA73-4B84-4C6266D7922B}"/>
          </ac:cxnSpMkLst>
        </pc:cxnChg>
      </pc:sldChg>
      <pc:sldChg chg="modSp">
        <pc:chgData name="hanghhust@gmail.com" userId="S::urn:spo:guest#hanghhust@gmail.com::" providerId="AD" clId="Web-{84E14D82-5BCB-4326-806D-0B7F8C747785}" dt="2023-09-18T03:35:24.908" v="578" actId="14100"/>
        <pc:sldMkLst>
          <pc:docMk/>
          <pc:sldMk cId="703539478" sldId="275"/>
        </pc:sldMkLst>
        <pc:spChg chg="mod">
          <ac:chgData name="hanghhust@gmail.com" userId="S::urn:spo:guest#hanghhust@gmail.com::" providerId="AD" clId="Web-{84E14D82-5BCB-4326-806D-0B7F8C747785}" dt="2023-09-18T03:35:24.908" v="578" actId="14100"/>
          <ac:spMkLst>
            <pc:docMk/>
            <pc:sldMk cId="703539478" sldId="275"/>
            <ac:spMk id="7" creationId="{2CFC6190-E876-DEA3-88E0-2584EFB37900}"/>
          </ac:spMkLst>
        </pc:spChg>
        <pc:spChg chg="mod">
          <ac:chgData name="hanghhust@gmail.com" userId="S::urn:spo:guest#hanghhust@gmail.com::" providerId="AD" clId="Web-{84E14D82-5BCB-4326-806D-0B7F8C747785}" dt="2023-09-18T03:35:21.127" v="577"/>
          <ac:spMkLst>
            <pc:docMk/>
            <pc:sldMk cId="703539478" sldId="275"/>
            <ac:spMk id="9" creationId="{D01C32A0-354D-44C2-A854-CFAB608B5724}"/>
          </ac:spMkLst>
        </pc:spChg>
      </pc:sldChg>
      <pc:sldChg chg="modSp">
        <pc:chgData name="hanghhust@gmail.com" userId="S::urn:spo:guest#hanghhust@gmail.com::" providerId="AD" clId="Web-{84E14D82-5BCB-4326-806D-0B7F8C747785}" dt="2023-09-18T03:27:53.770" v="409" actId="14100"/>
        <pc:sldMkLst>
          <pc:docMk/>
          <pc:sldMk cId="2408412031" sldId="276"/>
        </pc:sldMkLst>
        <pc:spChg chg="mod">
          <ac:chgData name="hanghhust@gmail.com" userId="S::urn:spo:guest#hanghhust@gmail.com::" providerId="AD" clId="Web-{84E14D82-5BCB-4326-806D-0B7F8C747785}" dt="2023-09-18T03:27:49.177" v="406"/>
          <ac:spMkLst>
            <pc:docMk/>
            <pc:sldMk cId="2408412031" sldId="276"/>
            <ac:spMk id="2" creationId="{C2618870-723F-9EEB-EA59-2793D616EC41}"/>
          </ac:spMkLst>
        </pc:spChg>
        <pc:spChg chg="mod">
          <ac:chgData name="hanghhust@gmail.com" userId="S::urn:spo:guest#hanghhust@gmail.com::" providerId="AD" clId="Web-{84E14D82-5BCB-4326-806D-0B7F8C747785}" dt="2023-09-18T03:27:53.770" v="409" actId="14100"/>
          <ac:spMkLst>
            <pc:docMk/>
            <pc:sldMk cId="2408412031" sldId="276"/>
            <ac:spMk id="41" creationId="{B05FB447-4946-89CC-4FF6-3169AFE863E7}"/>
          </ac:spMkLst>
        </pc:spChg>
        <pc:spChg chg="mod">
          <ac:chgData name="hanghhust@gmail.com" userId="S::urn:spo:guest#hanghhust@gmail.com::" providerId="AD" clId="Web-{84E14D82-5BCB-4326-806D-0B7F8C747785}" dt="2023-09-18T03:27:49.177" v="407"/>
          <ac:spMkLst>
            <pc:docMk/>
            <pc:sldMk cId="2408412031" sldId="276"/>
            <ac:spMk id="45" creationId="{CBD3EF55-89E6-9076-6238-89597631BB7D}"/>
          </ac:spMkLst>
        </pc:spChg>
      </pc:sldChg>
      <pc:sldChg chg="modSp">
        <pc:chgData name="hanghhust@gmail.com" userId="S::urn:spo:guest#hanghhust@gmail.com::" providerId="AD" clId="Web-{84E14D82-5BCB-4326-806D-0B7F8C747785}" dt="2023-09-18T03:28:45.334" v="464" actId="14100"/>
        <pc:sldMkLst>
          <pc:docMk/>
          <pc:sldMk cId="1818963378" sldId="277"/>
        </pc:sldMkLst>
        <pc:spChg chg="mod">
          <ac:chgData name="hanghhust@gmail.com" userId="S::urn:spo:guest#hanghhust@gmail.com::" providerId="AD" clId="Web-{84E14D82-5BCB-4326-806D-0B7F8C747785}" dt="2023-09-18T03:28:13.927" v="458" actId="14100"/>
          <ac:spMkLst>
            <pc:docMk/>
            <pc:sldMk cId="1818963378" sldId="277"/>
            <ac:spMk id="2" creationId="{C2618870-723F-9EEB-EA59-2793D616EC41}"/>
          </ac:spMkLst>
        </pc:spChg>
        <pc:spChg chg="mod">
          <ac:chgData name="hanghhust@gmail.com" userId="S::urn:spo:guest#hanghhust@gmail.com::" providerId="AD" clId="Web-{84E14D82-5BCB-4326-806D-0B7F8C747785}" dt="2023-09-18T03:28:13.927" v="456" actId="14100"/>
          <ac:spMkLst>
            <pc:docMk/>
            <pc:sldMk cId="1818963378" sldId="277"/>
            <ac:spMk id="4" creationId="{7F5470DB-CA56-5B79-C115-F5B40DB34B8D}"/>
          </ac:spMkLst>
        </pc:spChg>
        <pc:spChg chg="mod">
          <ac:chgData name="hanghhust@gmail.com" userId="S::urn:spo:guest#hanghhust@gmail.com::" providerId="AD" clId="Web-{84E14D82-5BCB-4326-806D-0B7F8C747785}" dt="2023-09-18T03:28:13.927" v="455" actId="14100"/>
          <ac:spMkLst>
            <pc:docMk/>
            <pc:sldMk cId="1818963378" sldId="277"/>
            <ac:spMk id="5" creationId="{48A3A552-394D-88BD-3984-F3F571B72AA9}"/>
          </ac:spMkLst>
        </pc:spChg>
        <pc:spChg chg="mod">
          <ac:chgData name="hanghhust@gmail.com" userId="S::urn:spo:guest#hanghhust@gmail.com::" providerId="AD" clId="Web-{84E14D82-5BCB-4326-806D-0B7F8C747785}" dt="2023-09-18T03:28:13.927" v="453" actId="14100"/>
          <ac:spMkLst>
            <pc:docMk/>
            <pc:sldMk cId="1818963378" sldId="277"/>
            <ac:spMk id="8" creationId="{62C0D53D-EAAA-6CEE-2A2F-00FEBBB50097}"/>
          </ac:spMkLst>
        </pc:spChg>
        <pc:spChg chg="mod">
          <ac:chgData name="hanghhust@gmail.com" userId="S::urn:spo:guest#hanghhust@gmail.com::" providerId="AD" clId="Web-{84E14D82-5BCB-4326-806D-0B7F8C747785}" dt="2023-09-18T03:28:13.927" v="452" actId="14100"/>
          <ac:spMkLst>
            <pc:docMk/>
            <pc:sldMk cId="1818963378" sldId="277"/>
            <ac:spMk id="9" creationId="{CA460A96-2E2D-57CB-016A-714975440544}"/>
          </ac:spMkLst>
        </pc:spChg>
        <pc:spChg chg="mod">
          <ac:chgData name="hanghhust@gmail.com" userId="S::urn:spo:guest#hanghhust@gmail.com::" providerId="AD" clId="Web-{84E14D82-5BCB-4326-806D-0B7F8C747785}" dt="2023-09-18T03:28:13.927" v="451" actId="14100"/>
          <ac:spMkLst>
            <pc:docMk/>
            <pc:sldMk cId="1818963378" sldId="277"/>
            <ac:spMk id="10" creationId="{02991C8A-0563-497B-D486-B2E5F968C3F4}"/>
          </ac:spMkLst>
        </pc:spChg>
        <pc:spChg chg="mod">
          <ac:chgData name="hanghhust@gmail.com" userId="S::urn:spo:guest#hanghhust@gmail.com::" providerId="AD" clId="Web-{84E14D82-5BCB-4326-806D-0B7F8C747785}" dt="2023-09-18T03:28:42.287" v="463" actId="1076"/>
          <ac:spMkLst>
            <pc:docMk/>
            <pc:sldMk cId="1818963378" sldId="277"/>
            <ac:spMk id="11" creationId="{DB38A91E-9316-4EA3-54B8-5F770562824B}"/>
          </ac:spMkLst>
        </pc:spChg>
        <pc:spChg chg="mod">
          <ac:chgData name="hanghhust@gmail.com" userId="S::urn:spo:guest#hanghhust@gmail.com::" providerId="AD" clId="Web-{84E14D82-5BCB-4326-806D-0B7F8C747785}" dt="2023-09-18T03:28:31.240" v="461" actId="14100"/>
          <ac:spMkLst>
            <pc:docMk/>
            <pc:sldMk cId="1818963378" sldId="277"/>
            <ac:spMk id="21" creationId="{9E3163DF-D9C6-5783-3541-5C607D3DE7E3}"/>
          </ac:spMkLst>
        </pc:spChg>
        <pc:spChg chg="mod">
          <ac:chgData name="hanghhust@gmail.com" userId="S::urn:spo:guest#hanghhust@gmail.com::" providerId="AD" clId="Web-{84E14D82-5BCB-4326-806D-0B7F8C747785}" dt="2023-09-18T03:28:45.334" v="464" actId="14100"/>
          <ac:spMkLst>
            <pc:docMk/>
            <pc:sldMk cId="1818963378" sldId="277"/>
            <ac:spMk id="39" creationId="{75F16B45-5E9A-B8B4-374D-397857CC40DE}"/>
          </ac:spMkLst>
        </pc:spChg>
        <pc:spChg chg="mod">
          <ac:chgData name="hanghhust@gmail.com" userId="S::urn:spo:guest#hanghhust@gmail.com::" providerId="AD" clId="Web-{84E14D82-5BCB-4326-806D-0B7F8C747785}" dt="2023-09-18T03:28:13.927" v="440" actId="14100"/>
          <ac:spMkLst>
            <pc:docMk/>
            <pc:sldMk cId="1818963378" sldId="277"/>
            <ac:spMk id="40" creationId="{98A078EC-821F-1263-D12D-08CA6A0C6348}"/>
          </ac:spMkLst>
        </pc:spChg>
        <pc:spChg chg="mod">
          <ac:chgData name="hanghhust@gmail.com" userId="S::urn:spo:guest#hanghhust@gmail.com::" providerId="AD" clId="Web-{84E14D82-5BCB-4326-806D-0B7F8C747785}" dt="2023-09-18T03:28:21.756" v="459" actId="14100"/>
          <ac:spMkLst>
            <pc:docMk/>
            <pc:sldMk cId="1818963378" sldId="277"/>
            <ac:spMk id="45" creationId="{CBD3EF55-89E6-9076-6238-89597631BB7D}"/>
          </ac:spMkLst>
        </pc:spChg>
        <pc:cxnChg chg="mod">
          <ac:chgData name="hanghhust@gmail.com" userId="S::urn:spo:guest#hanghhust@gmail.com::" providerId="AD" clId="Web-{84E14D82-5BCB-4326-806D-0B7F8C747785}" dt="2023-09-18T03:28:13.927" v="454" actId="14100"/>
          <ac:cxnSpMkLst>
            <pc:docMk/>
            <pc:sldMk cId="1818963378" sldId="277"/>
            <ac:cxnSpMk id="7" creationId="{1077BE80-A891-1CDA-6B32-0E5D2D117518}"/>
          </ac:cxnSpMkLst>
        </pc:cxnChg>
        <pc:cxnChg chg="mod">
          <ac:chgData name="hanghhust@gmail.com" userId="S::urn:spo:guest#hanghhust@gmail.com::" providerId="AD" clId="Web-{84E14D82-5BCB-4326-806D-0B7F8C747785}" dt="2023-09-18T03:28:42.287" v="463" actId="1076"/>
          <ac:cxnSpMkLst>
            <pc:docMk/>
            <pc:sldMk cId="1818963378" sldId="277"/>
            <ac:cxnSpMk id="14" creationId="{7A998CE0-9513-8FFA-FA78-D5BE6755797A}"/>
          </ac:cxnSpMkLst>
        </pc:cxnChg>
        <pc:cxnChg chg="mod">
          <ac:chgData name="hanghhust@gmail.com" userId="S::urn:spo:guest#hanghhust@gmail.com::" providerId="AD" clId="Web-{84E14D82-5BCB-4326-806D-0B7F8C747785}" dt="2023-09-18T03:28:13.927" v="453" actId="14100"/>
          <ac:cxnSpMkLst>
            <pc:docMk/>
            <pc:sldMk cId="1818963378" sldId="277"/>
            <ac:cxnSpMk id="22" creationId="{941DCF68-78FC-4911-0F6C-D5F214D236B9}"/>
          </ac:cxnSpMkLst>
        </pc:cxnChg>
        <pc:cxnChg chg="mod">
          <ac:chgData name="hanghhust@gmail.com" userId="S::urn:spo:guest#hanghhust@gmail.com::" providerId="AD" clId="Web-{84E14D82-5BCB-4326-806D-0B7F8C747785}" dt="2023-09-18T03:28:31.240" v="461" actId="14100"/>
          <ac:cxnSpMkLst>
            <pc:docMk/>
            <pc:sldMk cId="1818963378" sldId="277"/>
            <ac:cxnSpMk id="27" creationId="{3AC14759-9C59-0C78-5584-5CD0E5F60EE7}"/>
          </ac:cxnSpMkLst>
        </pc:cxnChg>
        <pc:cxnChg chg="mod">
          <ac:chgData name="hanghhust@gmail.com" userId="S::urn:spo:guest#hanghhust@gmail.com::" providerId="AD" clId="Web-{84E14D82-5BCB-4326-806D-0B7F8C747785}" dt="2023-09-18T03:28:13.927" v="453" actId="14100"/>
          <ac:cxnSpMkLst>
            <pc:docMk/>
            <pc:sldMk cId="1818963378" sldId="277"/>
            <ac:cxnSpMk id="30" creationId="{9D56AEEC-90F1-471C-ABB1-7A2F69776A2D}"/>
          </ac:cxnSpMkLst>
        </pc:cxnChg>
        <pc:cxnChg chg="mod">
          <ac:chgData name="hanghhust@gmail.com" userId="S::urn:spo:guest#hanghhust@gmail.com::" providerId="AD" clId="Web-{84E14D82-5BCB-4326-806D-0B7F8C747785}" dt="2023-09-18T03:28:13.927" v="452" actId="14100"/>
          <ac:cxnSpMkLst>
            <pc:docMk/>
            <pc:sldMk cId="1818963378" sldId="277"/>
            <ac:cxnSpMk id="34" creationId="{EA23DD15-0643-EDF1-103D-B2326D962780}"/>
          </ac:cxnSpMkLst>
        </pc:cxnChg>
        <pc:cxnChg chg="mod">
          <ac:chgData name="hanghhust@gmail.com" userId="S::urn:spo:guest#hanghhust@gmail.com::" providerId="AD" clId="Web-{84E14D82-5BCB-4326-806D-0B7F8C747785}" dt="2023-09-18T03:28:31.240" v="461" actId="14100"/>
          <ac:cxnSpMkLst>
            <pc:docMk/>
            <pc:sldMk cId="1818963378" sldId="277"/>
            <ac:cxnSpMk id="36" creationId="{19C06458-F7D2-3060-BD00-FD3E851DC688}"/>
          </ac:cxnSpMkLst>
        </pc:cxnChg>
        <pc:cxnChg chg="mod">
          <ac:chgData name="hanghhust@gmail.com" userId="S::urn:spo:guest#hanghhust@gmail.com::" providerId="AD" clId="Web-{84E14D82-5BCB-4326-806D-0B7F8C747785}" dt="2023-09-18T03:28:13.927" v="455" actId="14100"/>
          <ac:cxnSpMkLst>
            <pc:docMk/>
            <pc:sldMk cId="1818963378" sldId="277"/>
            <ac:cxnSpMk id="38" creationId="{1D89C94B-FAB7-D591-D22F-FC30EE221DCD}"/>
          </ac:cxnSpMkLst>
        </pc:cxnChg>
      </pc:sldChg>
      <pc:sldChg chg="modSp">
        <pc:chgData name="hanghhust@gmail.com" userId="S::urn:spo:guest#hanghhust@gmail.com::" providerId="AD" clId="Web-{84E14D82-5BCB-4326-806D-0B7F8C747785}" dt="2023-09-18T03:29:39.867" v="503" actId="14100"/>
        <pc:sldMkLst>
          <pc:docMk/>
          <pc:sldMk cId="876974993" sldId="278"/>
        </pc:sldMkLst>
        <pc:spChg chg="mod">
          <ac:chgData name="hanghhust@gmail.com" userId="S::urn:spo:guest#hanghhust@gmail.com::" providerId="AD" clId="Web-{84E14D82-5BCB-4326-806D-0B7F8C747785}" dt="2023-09-18T03:28:54.788" v="465"/>
          <ac:spMkLst>
            <pc:docMk/>
            <pc:sldMk cId="876974993" sldId="278"/>
            <ac:spMk id="2" creationId="{C2618870-723F-9EEB-EA59-2793D616EC41}"/>
          </ac:spMkLst>
        </pc:spChg>
        <pc:spChg chg="mod">
          <ac:chgData name="hanghhust@gmail.com" userId="S::urn:spo:guest#hanghhust@gmail.com::" providerId="AD" clId="Web-{84E14D82-5BCB-4326-806D-0B7F8C747785}" dt="2023-09-18T03:28:54.803" v="466"/>
          <ac:spMkLst>
            <pc:docMk/>
            <pc:sldMk cId="876974993" sldId="278"/>
            <ac:spMk id="5" creationId="{D7A4E69D-F616-B28E-CDC6-691718360434}"/>
          </ac:spMkLst>
        </pc:spChg>
        <pc:spChg chg="mod">
          <ac:chgData name="hanghhust@gmail.com" userId="S::urn:spo:guest#hanghhust@gmail.com::" providerId="AD" clId="Web-{84E14D82-5BCB-4326-806D-0B7F8C747785}" dt="2023-09-18T03:28:54.819" v="467"/>
          <ac:spMkLst>
            <pc:docMk/>
            <pc:sldMk cId="876974993" sldId="278"/>
            <ac:spMk id="9" creationId="{06DDD429-13FD-5B27-F8FF-8BC5575AE246}"/>
          </ac:spMkLst>
        </pc:spChg>
        <pc:spChg chg="mod">
          <ac:chgData name="hanghhust@gmail.com" userId="S::urn:spo:guest#hanghhust@gmail.com::" providerId="AD" clId="Web-{84E14D82-5BCB-4326-806D-0B7F8C747785}" dt="2023-09-18T03:28:54.835" v="468"/>
          <ac:spMkLst>
            <pc:docMk/>
            <pc:sldMk cId="876974993" sldId="278"/>
            <ac:spMk id="12" creationId="{96956DC2-DE4B-1553-BE75-103304DAB71C}"/>
          </ac:spMkLst>
        </pc:spChg>
        <pc:spChg chg="mod">
          <ac:chgData name="hanghhust@gmail.com" userId="S::urn:spo:guest#hanghhust@gmail.com::" providerId="AD" clId="Web-{84E14D82-5BCB-4326-806D-0B7F8C747785}" dt="2023-09-18T03:28:54.850" v="469"/>
          <ac:spMkLst>
            <pc:docMk/>
            <pc:sldMk cId="876974993" sldId="278"/>
            <ac:spMk id="15" creationId="{6A03FF32-2C39-E59C-7E17-63FD89626BD1}"/>
          </ac:spMkLst>
        </pc:spChg>
        <pc:spChg chg="mod">
          <ac:chgData name="hanghhust@gmail.com" userId="S::urn:spo:guest#hanghhust@gmail.com::" providerId="AD" clId="Web-{84E14D82-5BCB-4326-806D-0B7F8C747785}" dt="2023-09-18T03:29:20.789" v="496" actId="14100"/>
          <ac:spMkLst>
            <pc:docMk/>
            <pc:sldMk cId="876974993" sldId="278"/>
            <ac:spMk id="23" creationId="{8824E6B7-25A1-5F42-DA4B-E6C81E1170BA}"/>
          </ac:spMkLst>
        </pc:spChg>
        <pc:spChg chg="mod">
          <ac:chgData name="hanghhust@gmail.com" userId="S::urn:spo:guest#hanghhust@gmail.com::" providerId="AD" clId="Web-{84E14D82-5BCB-4326-806D-0B7F8C747785}" dt="2023-09-18T03:29:23.507" v="497" actId="14100"/>
          <ac:spMkLst>
            <pc:docMk/>
            <pc:sldMk cId="876974993" sldId="278"/>
            <ac:spMk id="24" creationId="{67522A1D-3746-C9EB-B375-02099F388DBE}"/>
          </ac:spMkLst>
        </pc:spChg>
        <pc:spChg chg="mod">
          <ac:chgData name="hanghhust@gmail.com" userId="S::urn:spo:guest#hanghhust@gmail.com::" providerId="AD" clId="Web-{84E14D82-5BCB-4326-806D-0B7F8C747785}" dt="2023-09-18T03:29:25.507" v="498" actId="14100"/>
          <ac:spMkLst>
            <pc:docMk/>
            <pc:sldMk cId="876974993" sldId="278"/>
            <ac:spMk id="25" creationId="{BC0428ED-9E36-A602-1FCC-3A4AA8FB0456}"/>
          </ac:spMkLst>
        </pc:spChg>
        <pc:spChg chg="mod">
          <ac:chgData name="hanghhust@gmail.com" userId="S::urn:spo:guest#hanghhust@gmail.com::" providerId="AD" clId="Web-{84E14D82-5BCB-4326-806D-0B7F8C747785}" dt="2023-09-18T03:29:27.711" v="499" actId="14100"/>
          <ac:spMkLst>
            <pc:docMk/>
            <pc:sldMk cId="876974993" sldId="278"/>
            <ac:spMk id="26" creationId="{ED48C111-03FA-00A9-1CCA-B3801C4B0926}"/>
          </ac:spMkLst>
        </pc:spChg>
        <pc:spChg chg="mod">
          <ac:chgData name="hanghhust@gmail.com" userId="S::urn:spo:guest#hanghhust@gmail.com::" providerId="AD" clId="Web-{84E14D82-5BCB-4326-806D-0B7F8C747785}" dt="2023-09-18T03:29:16.820" v="495" actId="14100"/>
          <ac:spMkLst>
            <pc:docMk/>
            <pc:sldMk cId="876974993" sldId="278"/>
            <ac:spMk id="27" creationId="{DD6C7F1A-DD06-4588-FDB9-F9466243952F}"/>
          </ac:spMkLst>
        </pc:spChg>
        <pc:spChg chg="mod">
          <ac:chgData name="hanghhust@gmail.com" userId="S::urn:spo:guest#hanghhust@gmail.com::" providerId="AD" clId="Web-{84E14D82-5BCB-4326-806D-0B7F8C747785}" dt="2023-09-18T03:28:54.944" v="475"/>
          <ac:spMkLst>
            <pc:docMk/>
            <pc:sldMk cId="876974993" sldId="278"/>
            <ac:spMk id="28" creationId="{43944559-5D4E-E03D-7629-635C3BE9A88C}"/>
          </ac:spMkLst>
        </pc:spChg>
        <pc:spChg chg="mod">
          <ac:chgData name="hanghhust@gmail.com" userId="S::urn:spo:guest#hanghhust@gmail.com::" providerId="AD" clId="Web-{84E14D82-5BCB-4326-806D-0B7F8C747785}" dt="2023-09-18T03:28:54.960" v="476"/>
          <ac:spMkLst>
            <pc:docMk/>
            <pc:sldMk cId="876974993" sldId="278"/>
            <ac:spMk id="31" creationId="{85882483-2DD7-F799-B384-4336DF478C68}"/>
          </ac:spMkLst>
        </pc:spChg>
        <pc:spChg chg="mod">
          <ac:chgData name="hanghhust@gmail.com" userId="S::urn:spo:guest#hanghhust@gmail.com::" providerId="AD" clId="Web-{84E14D82-5BCB-4326-806D-0B7F8C747785}" dt="2023-09-18T03:28:54.975" v="477"/>
          <ac:spMkLst>
            <pc:docMk/>
            <pc:sldMk cId="876974993" sldId="278"/>
            <ac:spMk id="34" creationId="{EBDD60FC-3D6E-EB5E-5550-4D0DAB36129F}"/>
          </ac:spMkLst>
        </pc:spChg>
        <pc:spChg chg="mod">
          <ac:chgData name="hanghhust@gmail.com" userId="S::urn:spo:guest#hanghhust@gmail.com::" providerId="AD" clId="Web-{84E14D82-5BCB-4326-806D-0B7F8C747785}" dt="2023-09-18T03:28:54.991" v="478"/>
          <ac:spMkLst>
            <pc:docMk/>
            <pc:sldMk cId="876974993" sldId="278"/>
            <ac:spMk id="37" creationId="{884FF6E2-752E-B36C-1543-B566BBCC69A6}"/>
          </ac:spMkLst>
        </pc:spChg>
        <pc:spChg chg="mod">
          <ac:chgData name="hanghhust@gmail.com" userId="S::urn:spo:guest#hanghhust@gmail.com::" providerId="AD" clId="Web-{84E14D82-5BCB-4326-806D-0B7F8C747785}" dt="2023-09-18T03:29:32.945" v="500" actId="14100"/>
          <ac:spMkLst>
            <pc:docMk/>
            <pc:sldMk cId="876974993" sldId="278"/>
            <ac:spMk id="44" creationId="{ED18E103-14C8-A33A-5331-2713D106D01B}"/>
          </ac:spMkLst>
        </pc:spChg>
        <pc:spChg chg="mod">
          <ac:chgData name="hanghhust@gmail.com" userId="S::urn:spo:guest#hanghhust@gmail.com::" providerId="AD" clId="Web-{84E14D82-5BCB-4326-806D-0B7F8C747785}" dt="2023-09-18T03:29:35.461" v="501" actId="14100"/>
          <ac:spMkLst>
            <pc:docMk/>
            <pc:sldMk cId="876974993" sldId="278"/>
            <ac:spMk id="46" creationId="{DA9165D0-0B4F-8A71-D350-AC3379779E57}"/>
          </ac:spMkLst>
        </pc:spChg>
        <pc:spChg chg="mod">
          <ac:chgData name="hanghhust@gmail.com" userId="S::urn:spo:guest#hanghhust@gmail.com::" providerId="AD" clId="Web-{84E14D82-5BCB-4326-806D-0B7F8C747785}" dt="2023-09-18T03:29:37.711" v="502" actId="14100"/>
          <ac:spMkLst>
            <pc:docMk/>
            <pc:sldMk cId="876974993" sldId="278"/>
            <ac:spMk id="47" creationId="{3AFC36C2-7FDB-A823-E88B-E35CDAF75AFA}"/>
          </ac:spMkLst>
        </pc:spChg>
        <pc:spChg chg="mod">
          <ac:chgData name="hanghhust@gmail.com" userId="S::urn:spo:guest#hanghhust@gmail.com::" providerId="AD" clId="Web-{84E14D82-5BCB-4326-806D-0B7F8C747785}" dt="2023-09-18T03:29:39.867" v="503" actId="14100"/>
          <ac:spMkLst>
            <pc:docMk/>
            <pc:sldMk cId="876974993" sldId="278"/>
            <ac:spMk id="48" creationId="{208C039B-59DD-EE36-39B4-F535140A168A}"/>
          </ac:spMkLst>
        </pc:spChg>
        <pc:spChg chg="mod">
          <ac:chgData name="hanghhust@gmail.com" userId="S::urn:spo:guest#hanghhust@gmail.com::" providerId="AD" clId="Web-{84E14D82-5BCB-4326-806D-0B7F8C747785}" dt="2023-09-18T03:28:55.069" v="483"/>
          <ac:spMkLst>
            <pc:docMk/>
            <pc:sldMk cId="876974993" sldId="278"/>
            <ac:spMk id="49" creationId="{0B6CBA1C-4678-3CFF-F98A-56AE1B5240F4}"/>
          </ac:spMkLst>
        </pc:spChg>
        <pc:spChg chg="mod">
          <ac:chgData name="hanghhust@gmail.com" userId="S::urn:spo:guest#hanghhust@gmail.com::" providerId="AD" clId="Web-{84E14D82-5BCB-4326-806D-0B7F8C747785}" dt="2023-09-18T03:29:10.523" v="493" actId="1076"/>
          <ac:spMkLst>
            <pc:docMk/>
            <pc:sldMk cId="876974993" sldId="278"/>
            <ac:spMk id="58" creationId="{4337F1AB-2A2F-CE07-53D6-C8A519333EE9}"/>
          </ac:spMkLst>
        </pc:spChg>
        <pc:spChg chg="mod">
          <ac:chgData name="hanghhust@gmail.com" userId="S::urn:spo:guest#hanghhust@gmail.com::" providerId="AD" clId="Web-{84E14D82-5BCB-4326-806D-0B7F8C747785}" dt="2023-09-18T03:28:55.116" v="485"/>
          <ac:spMkLst>
            <pc:docMk/>
            <pc:sldMk cId="876974993" sldId="278"/>
            <ac:spMk id="64" creationId="{ED5A7AC9-4DF3-18DB-7B8C-43964A9735FE}"/>
          </ac:spMkLst>
        </pc:spChg>
        <pc:spChg chg="mod">
          <ac:chgData name="hanghhust@gmail.com" userId="S::urn:spo:guest#hanghhust@gmail.com::" providerId="AD" clId="Web-{84E14D82-5BCB-4326-806D-0B7F8C747785}" dt="2023-09-18T03:29:06.569" v="492" actId="1076"/>
          <ac:spMkLst>
            <pc:docMk/>
            <pc:sldMk cId="876974993" sldId="278"/>
            <ac:spMk id="67" creationId="{3D647A9B-BBB9-3BE2-9090-6B9A891C4416}"/>
          </ac:spMkLst>
        </pc:spChg>
        <pc:spChg chg="mod">
          <ac:chgData name="hanghhust@gmail.com" userId="S::urn:spo:guest#hanghhust@gmail.com::" providerId="AD" clId="Web-{84E14D82-5BCB-4326-806D-0B7F8C747785}" dt="2023-09-18T03:28:55.147" v="487"/>
          <ac:spMkLst>
            <pc:docMk/>
            <pc:sldMk cId="876974993" sldId="278"/>
            <ac:spMk id="68" creationId="{24D1A1E7-B7C1-4354-9834-FAC285AA0EBA}"/>
          </ac:spMkLst>
        </pc:spChg>
        <pc:spChg chg="mod">
          <ac:chgData name="hanghhust@gmail.com" userId="S::urn:spo:guest#hanghhust@gmail.com::" providerId="AD" clId="Web-{84E14D82-5BCB-4326-806D-0B7F8C747785}" dt="2023-09-18T03:28:55.163" v="488"/>
          <ac:spMkLst>
            <pc:docMk/>
            <pc:sldMk cId="876974993" sldId="278"/>
            <ac:spMk id="70" creationId="{9A828909-48CC-4DAA-752E-12F2D6F839A3}"/>
          </ac:spMkLst>
        </pc:spChg>
        <pc:spChg chg="mod">
          <ac:chgData name="hanghhust@gmail.com" userId="S::urn:spo:guest#hanghhust@gmail.com::" providerId="AD" clId="Web-{84E14D82-5BCB-4326-806D-0B7F8C747785}" dt="2023-09-18T03:28:55.179" v="489"/>
          <ac:spMkLst>
            <pc:docMk/>
            <pc:sldMk cId="876974993" sldId="278"/>
            <ac:spMk id="71" creationId="{5B84659E-5CF4-24DA-A1C9-2BA272F95EF8}"/>
          </ac:spMkLst>
        </pc:spChg>
        <pc:spChg chg="mod">
          <ac:chgData name="hanghhust@gmail.com" userId="S::urn:spo:guest#hanghhust@gmail.com::" providerId="AD" clId="Web-{84E14D82-5BCB-4326-806D-0B7F8C747785}" dt="2023-09-18T03:29:13.054" v="494" actId="14100"/>
          <ac:spMkLst>
            <pc:docMk/>
            <pc:sldMk cId="876974993" sldId="278"/>
            <ac:spMk id="72" creationId="{398B8C73-94DE-C90D-5ADB-79D99563DE19}"/>
          </ac:spMkLst>
        </pc:spChg>
      </pc:sldChg>
      <pc:sldChg chg="modSp">
        <pc:chgData name="hanghhust@gmail.com" userId="S::urn:spo:guest#hanghhust@gmail.com::" providerId="AD" clId="Web-{84E14D82-5BCB-4326-806D-0B7F8C747785}" dt="2023-09-18T03:33:44.390" v="569" actId="20577"/>
        <pc:sldMkLst>
          <pc:docMk/>
          <pc:sldMk cId="1133055350" sldId="279"/>
        </pc:sldMkLst>
        <pc:spChg chg="mod">
          <ac:chgData name="hanghhust@gmail.com" userId="S::urn:spo:guest#hanghhust@gmail.com::" providerId="AD" clId="Web-{84E14D82-5BCB-4326-806D-0B7F8C747785}" dt="2023-09-18T03:29:48.071" v="504"/>
          <ac:spMkLst>
            <pc:docMk/>
            <pc:sldMk cId="1133055350" sldId="279"/>
            <ac:spMk id="2" creationId="{C2618870-723F-9EEB-EA59-2793D616EC41}"/>
          </ac:spMkLst>
        </pc:spChg>
        <pc:spChg chg="mod">
          <ac:chgData name="hanghhust@gmail.com" userId="S::urn:spo:guest#hanghhust@gmail.com::" providerId="AD" clId="Web-{84E14D82-5BCB-4326-806D-0B7F8C747785}" dt="2023-09-18T03:29:48.102" v="505"/>
          <ac:spMkLst>
            <pc:docMk/>
            <pc:sldMk cId="1133055350" sldId="279"/>
            <ac:spMk id="3" creationId="{7EA04BDF-9D8A-5B11-F5BD-9DE5E80E706C}"/>
          </ac:spMkLst>
        </pc:spChg>
        <pc:spChg chg="mod">
          <ac:chgData name="hanghhust@gmail.com" userId="S::urn:spo:guest#hanghhust@gmail.com::" providerId="AD" clId="Web-{84E14D82-5BCB-4326-806D-0B7F8C747785}" dt="2023-09-18T03:32:00.574" v="552" actId="1076"/>
          <ac:spMkLst>
            <pc:docMk/>
            <pc:sldMk cId="1133055350" sldId="279"/>
            <ac:spMk id="4" creationId="{0A8DA29D-68F3-47D8-BC22-EAE5507EBC20}"/>
          </ac:spMkLst>
        </pc:spChg>
        <pc:spChg chg="mod">
          <ac:chgData name="hanghhust@gmail.com" userId="S::urn:spo:guest#hanghhust@gmail.com::" providerId="AD" clId="Web-{84E14D82-5BCB-4326-806D-0B7F8C747785}" dt="2023-09-18T03:29:48.149" v="507"/>
          <ac:spMkLst>
            <pc:docMk/>
            <pc:sldMk cId="1133055350" sldId="279"/>
            <ac:spMk id="6" creationId="{C4EED780-0F2A-783C-C699-2CDE1B9FF648}"/>
          </ac:spMkLst>
        </pc:spChg>
        <pc:spChg chg="mod">
          <ac:chgData name="hanghhust@gmail.com" userId="S::urn:spo:guest#hanghhust@gmail.com::" providerId="AD" clId="Web-{84E14D82-5BCB-4326-806D-0B7F8C747785}" dt="2023-09-18T03:29:48.180" v="508"/>
          <ac:spMkLst>
            <pc:docMk/>
            <pc:sldMk cId="1133055350" sldId="279"/>
            <ac:spMk id="18" creationId="{52CBEAB4-B46A-07D6-4A54-A6114C79042F}"/>
          </ac:spMkLst>
        </pc:spChg>
        <pc:spChg chg="mod">
          <ac:chgData name="hanghhust@gmail.com" userId="S::urn:spo:guest#hanghhust@gmail.com::" providerId="AD" clId="Web-{84E14D82-5BCB-4326-806D-0B7F8C747785}" dt="2023-09-18T03:29:48.196" v="509"/>
          <ac:spMkLst>
            <pc:docMk/>
            <pc:sldMk cId="1133055350" sldId="279"/>
            <ac:spMk id="50" creationId="{096460F7-977D-AA22-8C7C-701D9C02142C}"/>
          </ac:spMkLst>
        </pc:spChg>
        <pc:spChg chg="mod">
          <ac:chgData name="hanghhust@gmail.com" userId="S::urn:spo:guest#hanghhust@gmail.com::" providerId="AD" clId="Web-{84E14D82-5BCB-4326-806D-0B7F8C747785}" dt="2023-09-18T03:29:48.242" v="510"/>
          <ac:spMkLst>
            <pc:docMk/>
            <pc:sldMk cId="1133055350" sldId="279"/>
            <ac:spMk id="59" creationId="{818B939E-0165-220B-BF3E-C1183A03C3A1}"/>
          </ac:spMkLst>
        </pc:spChg>
        <pc:spChg chg="mod">
          <ac:chgData name="hanghhust@gmail.com" userId="S::urn:spo:guest#hanghhust@gmail.com::" providerId="AD" clId="Web-{84E14D82-5BCB-4326-806D-0B7F8C747785}" dt="2023-09-18T03:29:48.289" v="511"/>
          <ac:spMkLst>
            <pc:docMk/>
            <pc:sldMk cId="1133055350" sldId="279"/>
            <ac:spMk id="60" creationId="{A2FC62C2-16E7-A229-32B3-28671F2A65F6}"/>
          </ac:spMkLst>
        </pc:spChg>
        <pc:spChg chg="mod">
          <ac:chgData name="hanghhust@gmail.com" userId="S::urn:spo:guest#hanghhust@gmail.com::" providerId="AD" clId="Web-{84E14D82-5BCB-4326-806D-0B7F8C747785}" dt="2023-09-18T03:29:48.305" v="512"/>
          <ac:spMkLst>
            <pc:docMk/>
            <pc:sldMk cId="1133055350" sldId="279"/>
            <ac:spMk id="61" creationId="{EFB8AB44-EAB2-FD76-20A7-2047827C7547}"/>
          </ac:spMkLst>
        </pc:spChg>
        <pc:spChg chg="mod">
          <ac:chgData name="hanghhust@gmail.com" userId="S::urn:spo:guest#hanghhust@gmail.com::" providerId="AD" clId="Web-{84E14D82-5BCB-4326-806D-0B7F8C747785}" dt="2023-09-18T03:29:48.336" v="513"/>
          <ac:spMkLst>
            <pc:docMk/>
            <pc:sldMk cId="1133055350" sldId="279"/>
            <ac:spMk id="62" creationId="{CBF46A5C-505B-7E6F-1661-243B19727F58}"/>
          </ac:spMkLst>
        </pc:spChg>
        <pc:spChg chg="mod">
          <ac:chgData name="hanghhust@gmail.com" userId="S::urn:spo:guest#hanghhust@gmail.com::" providerId="AD" clId="Web-{84E14D82-5BCB-4326-806D-0B7F8C747785}" dt="2023-09-18T03:29:48.352" v="514"/>
          <ac:spMkLst>
            <pc:docMk/>
            <pc:sldMk cId="1133055350" sldId="279"/>
            <ac:spMk id="65" creationId="{365895E5-600B-2280-4D35-FB2844AD1782}"/>
          </ac:spMkLst>
        </pc:spChg>
        <pc:spChg chg="mod">
          <ac:chgData name="hanghhust@gmail.com" userId="S::urn:spo:guest#hanghhust@gmail.com::" providerId="AD" clId="Web-{84E14D82-5BCB-4326-806D-0B7F8C747785}" dt="2023-09-18T03:31:07.901" v="546" actId="14100"/>
          <ac:spMkLst>
            <pc:docMk/>
            <pc:sldMk cId="1133055350" sldId="279"/>
            <ac:spMk id="73" creationId="{2F66EEFA-0904-76BC-44EF-D65284629788}"/>
          </ac:spMkLst>
        </pc:spChg>
        <pc:spChg chg="mod">
          <ac:chgData name="hanghhust@gmail.com" userId="S::urn:spo:guest#hanghhust@gmail.com::" providerId="AD" clId="Web-{84E14D82-5BCB-4326-806D-0B7F8C747785}" dt="2023-09-18T03:32:03.668" v="553" actId="1076"/>
          <ac:spMkLst>
            <pc:docMk/>
            <pc:sldMk cId="1133055350" sldId="279"/>
            <ac:spMk id="75" creationId="{FC25C3FB-855A-8765-3B3E-58108465B236}"/>
          </ac:spMkLst>
        </pc:spChg>
        <pc:spChg chg="mod">
          <ac:chgData name="hanghhust@gmail.com" userId="S::urn:spo:guest#hanghhust@gmail.com::" providerId="AD" clId="Web-{84E14D82-5BCB-4326-806D-0B7F8C747785}" dt="2023-09-18T03:29:48.430" v="517"/>
          <ac:spMkLst>
            <pc:docMk/>
            <pc:sldMk cId="1133055350" sldId="279"/>
            <ac:spMk id="76" creationId="{9A880247-EA02-EC94-B3BC-1AD8D11B610A}"/>
          </ac:spMkLst>
        </pc:spChg>
        <pc:spChg chg="mod">
          <ac:chgData name="hanghhust@gmail.com" userId="S::urn:spo:guest#hanghhust@gmail.com::" providerId="AD" clId="Web-{84E14D82-5BCB-4326-806D-0B7F8C747785}" dt="2023-09-18T03:29:48.461" v="518"/>
          <ac:spMkLst>
            <pc:docMk/>
            <pc:sldMk cId="1133055350" sldId="279"/>
            <ac:spMk id="77" creationId="{ACFD8631-53B7-D2D3-C28E-6DA2B845303F}"/>
          </ac:spMkLst>
        </pc:spChg>
        <pc:spChg chg="mod">
          <ac:chgData name="hanghhust@gmail.com" userId="S::urn:spo:guest#hanghhust@gmail.com::" providerId="AD" clId="Web-{84E14D82-5BCB-4326-806D-0B7F8C747785}" dt="2023-09-18T03:29:48.492" v="519"/>
          <ac:spMkLst>
            <pc:docMk/>
            <pc:sldMk cId="1133055350" sldId="279"/>
            <ac:spMk id="78" creationId="{7A825E93-A0C8-F739-C23F-E6F5B8C4834F}"/>
          </ac:spMkLst>
        </pc:spChg>
        <pc:spChg chg="mod">
          <ac:chgData name="hanghhust@gmail.com" userId="S::urn:spo:guest#hanghhust@gmail.com::" providerId="AD" clId="Web-{84E14D82-5BCB-4326-806D-0B7F8C747785}" dt="2023-09-18T03:29:48.508" v="520"/>
          <ac:spMkLst>
            <pc:docMk/>
            <pc:sldMk cId="1133055350" sldId="279"/>
            <ac:spMk id="79" creationId="{B8F952EF-6005-D7F8-B722-E5CEAC5D0406}"/>
          </ac:spMkLst>
        </pc:spChg>
        <pc:spChg chg="mod">
          <ac:chgData name="hanghhust@gmail.com" userId="S::urn:spo:guest#hanghhust@gmail.com::" providerId="AD" clId="Web-{84E14D82-5BCB-4326-806D-0B7F8C747785}" dt="2023-09-18T03:29:48.539" v="521"/>
          <ac:spMkLst>
            <pc:docMk/>
            <pc:sldMk cId="1133055350" sldId="279"/>
            <ac:spMk id="80" creationId="{3C27DCFE-A2B2-97BA-1A0A-19F2DA74E6ED}"/>
          </ac:spMkLst>
        </pc:spChg>
        <pc:spChg chg="mod">
          <ac:chgData name="hanghhust@gmail.com" userId="S::urn:spo:guest#hanghhust@gmail.com::" providerId="AD" clId="Web-{84E14D82-5BCB-4326-806D-0B7F8C747785}" dt="2023-09-18T03:33:44.390" v="569" actId="20577"/>
          <ac:spMkLst>
            <pc:docMk/>
            <pc:sldMk cId="1133055350" sldId="279"/>
            <ac:spMk id="81" creationId="{C86041AF-9FCC-A84E-31B9-EE75EFF961CA}"/>
          </ac:spMkLst>
        </pc:spChg>
        <pc:spChg chg="mod">
          <ac:chgData name="hanghhust@gmail.com" userId="S::urn:spo:guest#hanghhust@gmail.com::" providerId="AD" clId="Web-{84E14D82-5BCB-4326-806D-0B7F8C747785}" dt="2023-09-18T03:29:48.586" v="523"/>
          <ac:spMkLst>
            <pc:docMk/>
            <pc:sldMk cId="1133055350" sldId="279"/>
            <ac:spMk id="83" creationId="{A9AE6FC2-F33A-88B0-092E-4128E4559540}"/>
          </ac:spMkLst>
        </pc:spChg>
        <pc:spChg chg="mod">
          <ac:chgData name="hanghhust@gmail.com" userId="S::urn:spo:guest#hanghhust@gmail.com::" providerId="AD" clId="Web-{84E14D82-5BCB-4326-806D-0B7F8C747785}" dt="2023-09-18T03:29:48.649" v="524"/>
          <ac:spMkLst>
            <pc:docMk/>
            <pc:sldMk cId="1133055350" sldId="279"/>
            <ac:spMk id="84" creationId="{2FDB37F9-3C8A-68D4-3BB3-D512D7A0994D}"/>
          </ac:spMkLst>
        </pc:spChg>
        <pc:spChg chg="mod">
          <ac:chgData name="hanghhust@gmail.com" userId="S::urn:spo:guest#hanghhust@gmail.com::" providerId="AD" clId="Web-{84E14D82-5BCB-4326-806D-0B7F8C747785}" dt="2023-09-18T03:29:48.680" v="525"/>
          <ac:spMkLst>
            <pc:docMk/>
            <pc:sldMk cId="1133055350" sldId="279"/>
            <ac:spMk id="86" creationId="{EB08EBBF-9B00-1889-D036-81E3B20447BD}"/>
          </ac:spMkLst>
        </pc:spChg>
        <pc:spChg chg="mod">
          <ac:chgData name="hanghhust@gmail.com" userId="S::urn:spo:guest#hanghhust@gmail.com::" providerId="AD" clId="Web-{84E14D82-5BCB-4326-806D-0B7F8C747785}" dt="2023-09-18T03:32:20.247" v="555" actId="1076"/>
          <ac:spMkLst>
            <pc:docMk/>
            <pc:sldMk cId="1133055350" sldId="279"/>
            <ac:spMk id="88" creationId="{C8BEE982-FE2C-4DDD-499A-7E08B997DAB2}"/>
          </ac:spMkLst>
        </pc:spChg>
        <pc:spChg chg="mod">
          <ac:chgData name="hanghhust@gmail.com" userId="S::urn:spo:guest#hanghhust@gmail.com::" providerId="AD" clId="Web-{84E14D82-5BCB-4326-806D-0B7F8C747785}" dt="2023-09-18T03:31:49.980" v="551" actId="1076"/>
          <ac:spMkLst>
            <pc:docMk/>
            <pc:sldMk cId="1133055350" sldId="279"/>
            <ac:spMk id="91" creationId="{B8965D75-913E-5F8C-F896-BF7637BA67EC}"/>
          </ac:spMkLst>
        </pc:spChg>
        <pc:spChg chg="mod">
          <ac:chgData name="hanghhust@gmail.com" userId="S::urn:spo:guest#hanghhust@gmail.com::" providerId="AD" clId="Web-{84E14D82-5BCB-4326-806D-0B7F8C747785}" dt="2023-09-18T03:29:48.758" v="528"/>
          <ac:spMkLst>
            <pc:docMk/>
            <pc:sldMk cId="1133055350" sldId="279"/>
            <ac:spMk id="93" creationId="{6BFF775C-A9C3-6199-D7AB-D7FB77A8E4B3}"/>
          </ac:spMkLst>
        </pc:spChg>
        <pc:spChg chg="mod">
          <ac:chgData name="hanghhust@gmail.com" userId="S::urn:spo:guest#hanghhust@gmail.com::" providerId="AD" clId="Web-{84E14D82-5BCB-4326-806D-0B7F8C747785}" dt="2023-09-18T03:31:18.089" v="549" actId="14100"/>
          <ac:spMkLst>
            <pc:docMk/>
            <pc:sldMk cId="1133055350" sldId="279"/>
            <ac:spMk id="95" creationId="{FE872A8C-7986-EEE1-3598-D0130CDA2CA5}"/>
          </ac:spMkLst>
        </pc:spChg>
        <pc:spChg chg="mod">
          <ac:chgData name="hanghhust@gmail.com" userId="S::urn:spo:guest#hanghhust@gmail.com::" providerId="AD" clId="Web-{84E14D82-5BCB-4326-806D-0B7F8C747785}" dt="2023-09-18T03:33:11.389" v="559" actId="1076"/>
          <ac:spMkLst>
            <pc:docMk/>
            <pc:sldMk cId="1133055350" sldId="279"/>
            <ac:spMk id="96" creationId="{A240A612-3AC1-62B5-F165-1F341D735CD9}"/>
          </ac:spMkLst>
        </pc:spChg>
        <pc:spChg chg="mod">
          <ac:chgData name="hanghhust@gmail.com" userId="S::urn:spo:guest#hanghhust@gmail.com::" providerId="AD" clId="Web-{84E14D82-5BCB-4326-806D-0B7F8C747785}" dt="2023-09-18T03:32:56.763" v="557" actId="1076"/>
          <ac:spMkLst>
            <pc:docMk/>
            <pc:sldMk cId="1133055350" sldId="279"/>
            <ac:spMk id="100" creationId="{690E9E47-D554-9AAE-9C72-5551F359E3CC}"/>
          </ac:spMkLst>
        </pc:spChg>
        <pc:spChg chg="mod">
          <ac:chgData name="hanghhust@gmail.com" userId="S::urn:spo:guest#hanghhust@gmail.com::" providerId="AD" clId="Web-{84E14D82-5BCB-4326-806D-0B7F8C747785}" dt="2023-09-18T03:29:48.867" v="532"/>
          <ac:spMkLst>
            <pc:docMk/>
            <pc:sldMk cId="1133055350" sldId="279"/>
            <ac:spMk id="101" creationId="{ACA49842-AFD2-53FF-8F20-13A660C90873}"/>
          </ac:spMkLst>
        </pc:spChg>
        <pc:spChg chg="mod">
          <ac:chgData name="hanghhust@gmail.com" userId="S::urn:spo:guest#hanghhust@gmail.com::" providerId="AD" clId="Web-{84E14D82-5BCB-4326-806D-0B7F8C747785}" dt="2023-09-18T03:29:48.899" v="533"/>
          <ac:spMkLst>
            <pc:docMk/>
            <pc:sldMk cId="1133055350" sldId="279"/>
            <ac:spMk id="102" creationId="{C249A296-D417-2E61-674C-4AED96433766}"/>
          </ac:spMkLst>
        </pc:spChg>
        <pc:spChg chg="mod">
          <ac:chgData name="hanghhust@gmail.com" userId="S::urn:spo:guest#hanghhust@gmail.com::" providerId="AD" clId="Web-{84E14D82-5BCB-4326-806D-0B7F8C747785}" dt="2023-09-18T03:29:48.930" v="534"/>
          <ac:spMkLst>
            <pc:docMk/>
            <pc:sldMk cId="1133055350" sldId="279"/>
            <ac:spMk id="103" creationId="{3147E15F-1779-8C4C-53DD-71FA1DE361B1}"/>
          </ac:spMkLst>
        </pc:spChg>
        <pc:spChg chg="mod">
          <ac:chgData name="hanghhust@gmail.com" userId="S::urn:spo:guest#hanghhust@gmail.com::" providerId="AD" clId="Web-{84E14D82-5BCB-4326-806D-0B7F8C747785}" dt="2023-09-18T03:29:48.946" v="535"/>
          <ac:spMkLst>
            <pc:docMk/>
            <pc:sldMk cId="1133055350" sldId="279"/>
            <ac:spMk id="104" creationId="{43611551-88D3-C6A9-E062-0C6C3FA0DFD3}"/>
          </ac:spMkLst>
        </pc:spChg>
        <pc:spChg chg="mod">
          <ac:chgData name="hanghhust@gmail.com" userId="S::urn:spo:guest#hanghhust@gmail.com::" providerId="AD" clId="Web-{84E14D82-5BCB-4326-806D-0B7F8C747785}" dt="2023-09-18T03:29:48.977" v="536"/>
          <ac:spMkLst>
            <pc:docMk/>
            <pc:sldMk cId="1133055350" sldId="279"/>
            <ac:spMk id="107" creationId="{8D2EC41C-744B-BE82-1B38-9DDC41580F99}"/>
          </ac:spMkLst>
        </pc:spChg>
        <pc:spChg chg="mod">
          <ac:chgData name="hanghhust@gmail.com" userId="S::urn:spo:guest#hanghhust@gmail.com::" providerId="AD" clId="Web-{84E14D82-5BCB-4326-806D-0B7F8C747785}" dt="2023-09-18T03:29:48.992" v="537"/>
          <ac:spMkLst>
            <pc:docMk/>
            <pc:sldMk cId="1133055350" sldId="279"/>
            <ac:spMk id="109" creationId="{7A328EE0-DDB0-F8AF-8C8F-D647A3608613}"/>
          </ac:spMkLst>
        </pc:spChg>
        <pc:spChg chg="mod">
          <ac:chgData name="hanghhust@gmail.com" userId="S::urn:spo:guest#hanghhust@gmail.com::" providerId="AD" clId="Web-{84E14D82-5BCB-4326-806D-0B7F8C747785}" dt="2023-09-18T03:31:14.104" v="548" actId="14100"/>
          <ac:spMkLst>
            <pc:docMk/>
            <pc:sldMk cId="1133055350" sldId="279"/>
            <ac:spMk id="112" creationId="{53C8F874-4D59-DFC5-F6B9-CACA02A3917C}"/>
          </ac:spMkLst>
        </pc:spChg>
        <pc:spChg chg="mod">
          <ac:chgData name="hanghhust@gmail.com" userId="S::urn:spo:guest#hanghhust@gmail.com::" providerId="AD" clId="Web-{84E14D82-5BCB-4326-806D-0B7F8C747785}" dt="2023-09-18T03:31:11.245" v="547" actId="14100"/>
          <ac:spMkLst>
            <pc:docMk/>
            <pc:sldMk cId="1133055350" sldId="279"/>
            <ac:spMk id="113" creationId="{8F12A53B-1935-EDEF-5055-CCC91277CCBD}"/>
          </ac:spMkLst>
        </pc:spChg>
        <pc:spChg chg="mod">
          <ac:chgData name="hanghhust@gmail.com" userId="S::urn:spo:guest#hanghhust@gmail.com::" providerId="AD" clId="Web-{84E14D82-5BCB-4326-806D-0B7F8C747785}" dt="2023-09-18T03:29:49.071" v="540"/>
          <ac:spMkLst>
            <pc:docMk/>
            <pc:sldMk cId="1133055350" sldId="279"/>
            <ac:spMk id="114" creationId="{2B808760-D502-75B2-F323-462D384AC2FB}"/>
          </ac:spMkLst>
        </pc:spChg>
        <pc:spChg chg="mod">
          <ac:chgData name="hanghhust@gmail.com" userId="S::urn:spo:guest#hanghhust@gmail.com::" providerId="AD" clId="Web-{84E14D82-5BCB-4326-806D-0B7F8C747785}" dt="2023-09-18T03:31:41.105" v="550" actId="14100"/>
          <ac:spMkLst>
            <pc:docMk/>
            <pc:sldMk cId="1133055350" sldId="279"/>
            <ac:spMk id="117" creationId="{FD46A808-B254-69F1-AB93-9475BCCF5437}"/>
          </ac:spMkLst>
        </pc:spChg>
        <pc:spChg chg="mod">
          <ac:chgData name="hanghhust@gmail.com" userId="S::urn:spo:guest#hanghhust@gmail.com::" providerId="AD" clId="Web-{84E14D82-5BCB-4326-806D-0B7F8C747785}" dt="2023-09-18T03:29:49.117" v="542"/>
          <ac:spMkLst>
            <pc:docMk/>
            <pc:sldMk cId="1133055350" sldId="279"/>
            <ac:spMk id="119" creationId="{23C9EF88-B3DA-C8F3-9684-34F265F7E2D7}"/>
          </ac:spMkLst>
        </pc:spChg>
        <pc:spChg chg="mod">
          <ac:chgData name="hanghhust@gmail.com" userId="S::urn:spo:guest#hanghhust@gmail.com::" providerId="AD" clId="Web-{84E14D82-5BCB-4326-806D-0B7F8C747785}" dt="2023-09-18T03:29:49.149" v="543"/>
          <ac:spMkLst>
            <pc:docMk/>
            <pc:sldMk cId="1133055350" sldId="279"/>
            <ac:spMk id="120" creationId="{E71FA5A1-FA2B-7255-3F57-7650765A2B16}"/>
          </ac:spMkLst>
        </pc:spChg>
        <pc:spChg chg="mod">
          <ac:chgData name="hanghhust@gmail.com" userId="S::urn:spo:guest#hanghhust@gmail.com::" providerId="AD" clId="Web-{84E14D82-5BCB-4326-806D-0B7F8C747785}" dt="2023-09-18T03:29:49.164" v="544"/>
          <ac:spMkLst>
            <pc:docMk/>
            <pc:sldMk cId="1133055350" sldId="279"/>
            <ac:spMk id="121" creationId="{3AEBCC09-C1EF-44B4-76B8-CF8317A08C40}"/>
          </ac:spMkLst>
        </pc:spChg>
        <pc:spChg chg="mod">
          <ac:chgData name="hanghhust@gmail.com" userId="S::urn:spo:guest#hanghhust@gmail.com::" providerId="AD" clId="Web-{84E14D82-5BCB-4326-806D-0B7F8C747785}" dt="2023-09-18T03:29:49.196" v="545"/>
          <ac:spMkLst>
            <pc:docMk/>
            <pc:sldMk cId="1133055350" sldId="279"/>
            <ac:spMk id="122" creationId="{5EDE4370-8448-8DC1-5C8C-762DF9BE31DF}"/>
          </ac:spMkLst>
        </pc:spChg>
        <pc:cxnChg chg="mod">
          <ac:chgData name="hanghhust@gmail.com" userId="S::urn:spo:guest#hanghhust@gmail.com::" providerId="AD" clId="Web-{84E14D82-5BCB-4326-806D-0B7F8C747785}" dt="2023-09-18T03:33:44.390" v="569" actId="20577"/>
          <ac:cxnSpMkLst>
            <pc:docMk/>
            <pc:sldMk cId="1133055350" sldId="279"/>
            <ac:cxnSpMk id="85" creationId="{15A7359C-5BBA-1079-9977-7A20D9E0E322}"/>
          </ac:cxnSpMkLst>
        </pc:cxnChg>
        <pc:cxnChg chg="mod">
          <ac:chgData name="hanghhust@gmail.com" userId="S::urn:spo:guest#hanghhust@gmail.com::" providerId="AD" clId="Web-{84E14D82-5BCB-4326-806D-0B7F8C747785}" dt="2023-09-18T03:29:48.649" v="524"/>
          <ac:cxnSpMkLst>
            <pc:docMk/>
            <pc:sldMk cId="1133055350" sldId="279"/>
            <ac:cxnSpMk id="87" creationId="{88F2AE24-BDBF-7CA0-D93F-0DCF2709F22C}"/>
          </ac:cxnSpMkLst>
        </pc:cxnChg>
        <pc:cxnChg chg="mod">
          <ac:chgData name="hanghhust@gmail.com" userId="S::urn:spo:guest#hanghhust@gmail.com::" providerId="AD" clId="Web-{84E14D82-5BCB-4326-806D-0B7F8C747785}" dt="2023-09-18T03:33:44.390" v="569" actId="20577"/>
          <ac:cxnSpMkLst>
            <pc:docMk/>
            <pc:sldMk cId="1133055350" sldId="279"/>
            <ac:cxnSpMk id="89" creationId="{CFC013CE-FDA1-990C-39D3-4EB7AED502A1}"/>
          </ac:cxnSpMkLst>
        </pc:cxnChg>
        <pc:cxnChg chg="mod">
          <ac:chgData name="hanghhust@gmail.com" userId="S::urn:spo:guest#hanghhust@gmail.com::" providerId="AD" clId="Web-{84E14D82-5BCB-4326-806D-0B7F8C747785}" dt="2023-09-18T03:33:44.390" v="569" actId="20577"/>
          <ac:cxnSpMkLst>
            <pc:docMk/>
            <pc:sldMk cId="1133055350" sldId="279"/>
            <ac:cxnSpMk id="94" creationId="{2848F949-7C67-F976-3F04-770E91BFD6C5}"/>
          </ac:cxnSpMkLst>
        </pc:cxnChg>
        <pc:cxnChg chg="mod">
          <ac:chgData name="hanghhust@gmail.com" userId="S::urn:spo:guest#hanghhust@gmail.com::" providerId="AD" clId="Web-{84E14D82-5BCB-4326-806D-0B7F8C747785}" dt="2023-09-18T03:33:01.654" v="558" actId="14100"/>
          <ac:cxnSpMkLst>
            <pc:docMk/>
            <pc:sldMk cId="1133055350" sldId="279"/>
            <ac:cxnSpMk id="98" creationId="{6B69BDC0-D66E-4E36-AC98-A288DE1FDD17}"/>
          </ac:cxnSpMkLst>
        </pc:cxnChg>
      </pc:sldChg>
      <pc:sldChg chg="modSp">
        <pc:chgData name="hanghhust@gmail.com" userId="S::urn:spo:guest#hanghhust@gmail.com::" providerId="AD" clId="Web-{84E14D82-5BCB-4326-806D-0B7F8C747785}" dt="2023-09-18T03:35:01.454" v="571"/>
        <pc:sldMkLst>
          <pc:docMk/>
          <pc:sldMk cId="3083896024" sldId="280"/>
        </pc:sldMkLst>
        <pc:spChg chg="mod">
          <ac:chgData name="hanghhust@gmail.com" userId="S::urn:spo:guest#hanghhust@gmail.com::" providerId="AD" clId="Web-{84E14D82-5BCB-4326-806D-0B7F8C747785}" dt="2023-09-18T03:35:01.392" v="570"/>
          <ac:spMkLst>
            <pc:docMk/>
            <pc:sldMk cId="3083896024" sldId="280"/>
            <ac:spMk id="2" creationId="{C2618870-723F-9EEB-EA59-2793D616EC41}"/>
          </ac:spMkLst>
        </pc:spChg>
        <pc:spChg chg="mod">
          <ac:chgData name="hanghhust@gmail.com" userId="S::urn:spo:guest#hanghhust@gmail.com::" providerId="AD" clId="Web-{84E14D82-5BCB-4326-806D-0B7F8C747785}" dt="2023-09-18T03:35:01.454" v="571"/>
          <ac:spMkLst>
            <pc:docMk/>
            <pc:sldMk cId="3083896024" sldId="280"/>
            <ac:spMk id="5" creationId="{135D8E86-C394-DA76-18FD-F734242863FF}"/>
          </ac:spMkLst>
        </pc:spChg>
      </pc:sldChg>
      <pc:sldChg chg="modSp">
        <pc:chgData name="hanghhust@gmail.com" userId="S::urn:spo:guest#hanghhust@gmail.com::" providerId="AD" clId="Web-{84E14D82-5BCB-4326-806D-0B7F8C747785}" dt="2023-09-18T03:35:15.627" v="575" actId="1076"/>
        <pc:sldMkLst>
          <pc:docMk/>
          <pc:sldMk cId="2708514018" sldId="281"/>
        </pc:sldMkLst>
        <pc:spChg chg="mod">
          <ac:chgData name="hanghhust@gmail.com" userId="S::urn:spo:guest#hanghhust@gmail.com::" providerId="AD" clId="Web-{84E14D82-5BCB-4326-806D-0B7F8C747785}" dt="2023-09-18T03:35:09.142" v="572"/>
          <ac:spMkLst>
            <pc:docMk/>
            <pc:sldMk cId="2708514018" sldId="281"/>
            <ac:spMk id="2" creationId="{C2618870-723F-9EEB-EA59-2793D616EC41}"/>
          </ac:spMkLst>
        </pc:spChg>
        <pc:spChg chg="mod">
          <ac:chgData name="hanghhust@gmail.com" userId="S::urn:spo:guest#hanghhust@gmail.com::" providerId="AD" clId="Web-{84E14D82-5BCB-4326-806D-0B7F8C747785}" dt="2023-09-18T03:35:09.173" v="574"/>
          <ac:spMkLst>
            <pc:docMk/>
            <pc:sldMk cId="2708514018" sldId="281"/>
            <ac:spMk id="4" creationId="{738D7947-8792-8858-E654-D9120AF5AFB9}"/>
          </ac:spMkLst>
        </pc:spChg>
        <pc:spChg chg="mod">
          <ac:chgData name="hanghhust@gmail.com" userId="S::urn:spo:guest#hanghhust@gmail.com::" providerId="AD" clId="Web-{84E14D82-5BCB-4326-806D-0B7F8C747785}" dt="2023-09-18T03:35:09.142" v="573"/>
          <ac:spMkLst>
            <pc:docMk/>
            <pc:sldMk cId="2708514018" sldId="281"/>
            <ac:spMk id="5" creationId="{135D8E86-C394-DA76-18FD-F734242863FF}"/>
          </ac:spMkLst>
        </pc:spChg>
        <pc:picChg chg="mod">
          <ac:chgData name="hanghhust@gmail.com" userId="S::urn:spo:guest#hanghhust@gmail.com::" providerId="AD" clId="Web-{84E14D82-5BCB-4326-806D-0B7F8C747785}" dt="2023-09-18T03:35:15.627" v="575" actId="1076"/>
          <ac:picMkLst>
            <pc:docMk/>
            <pc:sldMk cId="2708514018" sldId="281"/>
            <ac:picMk id="3" creationId="{DCDE3BED-DD6E-2481-1022-803603CE7677}"/>
          </ac:picMkLst>
        </pc:picChg>
      </pc:sldChg>
      <pc:sldChg chg="modSp">
        <pc:chgData name="hanghhust@gmail.com" userId="S::urn:spo:guest#hanghhust@gmail.com::" providerId="AD" clId="Web-{84E14D82-5BCB-4326-806D-0B7F8C747785}" dt="2023-09-18T03:35:49.034" v="586" actId="14100"/>
        <pc:sldMkLst>
          <pc:docMk/>
          <pc:sldMk cId="4070412215" sldId="282"/>
        </pc:sldMkLst>
        <pc:spChg chg="mod">
          <ac:chgData name="hanghhust@gmail.com" userId="S::urn:spo:guest#hanghhust@gmail.com::" providerId="AD" clId="Web-{84E14D82-5BCB-4326-806D-0B7F8C747785}" dt="2023-09-18T03:35:49.034" v="586" actId="14100"/>
          <ac:spMkLst>
            <pc:docMk/>
            <pc:sldMk cId="4070412215" sldId="282"/>
            <ac:spMk id="2" creationId="{5161365C-B17A-2CE2-D4E3-259E25F0B464}"/>
          </ac:spMkLst>
        </pc:spChg>
        <pc:spChg chg="mod">
          <ac:chgData name="hanghhust@gmail.com" userId="S::urn:spo:guest#hanghhust@gmail.com::" providerId="AD" clId="Web-{84E14D82-5BCB-4326-806D-0B7F8C747785}" dt="2023-09-18T03:35:38.580" v="582"/>
          <ac:spMkLst>
            <pc:docMk/>
            <pc:sldMk cId="4070412215" sldId="282"/>
            <ac:spMk id="4" creationId="{D9C0D774-F08B-8F2D-9085-005A14D4E294}"/>
          </ac:spMkLst>
        </pc:spChg>
        <pc:spChg chg="mod">
          <ac:chgData name="hanghhust@gmail.com" userId="S::urn:spo:guest#hanghhust@gmail.com::" providerId="AD" clId="Web-{84E14D82-5BCB-4326-806D-0B7F8C747785}" dt="2023-09-18T03:35:38.565" v="581"/>
          <ac:spMkLst>
            <pc:docMk/>
            <pc:sldMk cId="4070412215" sldId="282"/>
            <ac:spMk id="5" creationId="{5DF6E135-F982-94B8-D8A6-D73E187354F9}"/>
          </ac:spMkLst>
        </pc:spChg>
        <pc:spChg chg="mod">
          <ac:chgData name="hanghhust@gmail.com" userId="S::urn:spo:guest#hanghhust@gmail.com::" providerId="AD" clId="Web-{84E14D82-5BCB-4326-806D-0B7F8C747785}" dt="2023-09-18T03:35:38.596" v="583"/>
          <ac:spMkLst>
            <pc:docMk/>
            <pc:sldMk cId="4070412215" sldId="282"/>
            <ac:spMk id="6" creationId="{89387ADE-2D30-2864-BB88-92D408605916}"/>
          </ac:spMkLst>
        </pc:spChg>
        <pc:spChg chg="mod">
          <ac:chgData name="hanghhust@gmail.com" userId="S::urn:spo:guest#hanghhust@gmail.com::" providerId="AD" clId="Web-{84E14D82-5BCB-4326-806D-0B7F8C747785}" dt="2023-09-18T03:35:38.627" v="584"/>
          <ac:spMkLst>
            <pc:docMk/>
            <pc:sldMk cId="4070412215" sldId="282"/>
            <ac:spMk id="7" creationId="{E5715DE1-217E-7820-1E8C-56960F594E17}"/>
          </ac:spMkLst>
        </pc:spChg>
        <pc:spChg chg="mod">
          <ac:chgData name="hanghhust@gmail.com" userId="S::urn:spo:guest#hanghhust@gmail.com::" providerId="AD" clId="Web-{84E14D82-5BCB-4326-806D-0B7F8C747785}" dt="2023-09-18T03:35:38.502" v="579"/>
          <ac:spMkLst>
            <pc:docMk/>
            <pc:sldMk cId="4070412215" sldId="282"/>
            <ac:spMk id="9" creationId="{D01C32A0-354D-44C2-A854-CFAB608B5724}"/>
          </ac:spMkLst>
        </pc:spChg>
      </pc:sldChg>
      <pc:sldChg chg="modSp">
        <pc:chgData name="hanghhust@gmail.com" userId="S::urn:spo:guest#hanghhust@gmail.com::" providerId="AD" clId="Web-{84E14D82-5BCB-4326-806D-0B7F8C747785}" dt="2023-09-18T03:36:02.237" v="593" actId="14100"/>
        <pc:sldMkLst>
          <pc:docMk/>
          <pc:sldMk cId="3174881180" sldId="283"/>
        </pc:sldMkLst>
        <pc:spChg chg="mod">
          <ac:chgData name="hanghhust@gmail.com" userId="S::urn:spo:guest#hanghhust@gmail.com::" providerId="AD" clId="Web-{84E14D82-5BCB-4326-806D-0B7F8C747785}" dt="2023-09-18T03:35:59.706" v="592" actId="14100"/>
          <ac:spMkLst>
            <pc:docMk/>
            <pc:sldMk cId="3174881180" sldId="283"/>
            <ac:spMk id="2" creationId="{5161365C-B17A-2CE2-D4E3-259E25F0B464}"/>
          </ac:spMkLst>
        </pc:spChg>
        <pc:spChg chg="mod">
          <ac:chgData name="hanghhust@gmail.com" userId="S::urn:spo:guest#hanghhust@gmail.com::" providerId="AD" clId="Web-{84E14D82-5BCB-4326-806D-0B7F8C747785}" dt="2023-09-18T03:35:55.284" v="590"/>
          <ac:spMkLst>
            <pc:docMk/>
            <pc:sldMk cId="3174881180" sldId="283"/>
            <ac:spMk id="4" creationId="{DC3831C2-9BC1-438F-230E-6E2A6D3A3A9E}"/>
          </ac:spMkLst>
        </pc:spChg>
        <pc:spChg chg="mod">
          <ac:chgData name="hanghhust@gmail.com" userId="S::urn:spo:guest#hanghhust@gmail.com::" providerId="AD" clId="Web-{84E14D82-5BCB-4326-806D-0B7F8C747785}" dt="2023-09-18T03:35:55.300" v="591"/>
          <ac:spMkLst>
            <pc:docMk/>
            <pc:sldMk cId="3174881180" sldId="283"/>
            <ac:spMk id="5" creationId="{A62F70EB-02D7-BAE4-6018-9B6F26E630E3}"/>
          </ac:spMkLst>
        </pc:spChg>
        <pc:spChg chg="mod">
          <ac:chgData name="hanghhust@gmail.com" userId="S::urn:spo:guest#hanghhust@gmail.com::" providerId="AD" clId="Web-{84E14D82-5BCB-4326-806D-0B7F8C747785}" dt="2023-09-18T03:36:02.237" v="593" actId="14100"/>
          <ac:spMkLst>
            <pc:docMk/>
            <pc:sldMk cId="3174881180" sldId="283"/>
            <ac:spMk id="6" creationId="{313AC230-5BAF-0F33-E661-79EC286DC4F4}"/>
          </ac:spMkLst>
        </pc:spChg>
        <pc:spChg chg="mod">
          <ac:chgData name="hanghhust@gmail.com" userId="S::urn:spo:guest#hanghhust@gmail.com::" providerId="AD" clId="Web-{84E14D82-5BCB-4326-806D-0B7F8C747785}" dt="2023-09-18T03:35:55.222" v="587"/>
          <ac:spMkLst>
            <pc:docMk/>
            <pc:sldMk cId="3174881180" sldId="283"/>
            <ac:spMk id="9" creationId="{D01C32A0-354D-44C2-A854-CFAB608B5724}"/>
          </ac:spMkLst>
        </pc:spChg>
      </pc:sldChg>
      <pc:sldChg chg="modSp">
        <pc:chgData name="hanghhust@gmail.com" userId="S::urn:spo:guest#hanghhust@gmail.com::" providerId="AD" clId="Web-{84E14D82-5BCB-4326-806D-0B7F8C747785}" dt="2023-09-18T03:36:14.503" v="597" actId="14100"/>
        <pc:sldMkLst>
          <pc:docMk/>
          <pc:sldMk cId="149389928" sldId="284"/>
        </pc:sldMkLst>
        <pc:spChg chg="mod">
          <ac:chgData name="hanghhust@gmail.com" userId="S::urn:spo:guest#hanghhust@gmail.com::" providerId="AD" clId="Web-{84E14D82-5BCB-4326-806D-0B7F8C747785}" dt="2023-09-18T03:36:14.503" v="597" actId="14100"/>
          <ac:spMkLst>
            <pc:docMk/>
            <pc:sldMk cId="149389928" sldId="284"/>
            <ac:spMk id="2" creationId="{5161365C-B17A-2CE2-D4E3-259E25F0B464}"/>
          </ac:spMkLst>
        </pc:spChg>
        <pc:spChg chg="mod">
          <ac:chgData name="hanghhust@gmail.com" userId="S::urn:spo:guest#hanghhust@gmail.com::" providerId="AD" clId="Web-{84E14D82-5BCB-4326-806D-0B7F8C747785}" dt="2023-09-18T03:36:09.816" v="596"/>
          <ac:spMkLst>
            <pc:docMk/>
            <pc:sldMk cId="149389928" sldId="284"/>
            <ac:spMk id="3" creationId="{3E6E6E6B-D7DD-0E36-A30E-403DB5ACE8A6}"/>
          </ac:spMkLst>
        </pc:spChg>
        <pc:spChg chg="mod">
          <ac:chgData name="hanghhust@gmail.com" userId="S::urn:spo:guest#hanghhust@gmail.com::" providerId="AD" clId="Web-{84E14D82-5BCB-4326-806D-0B7F8C747785}" dt="2023-09-18T03:36:09.800" v="594"/>
          <ac:spMkLst>
            <pc:docMk/>
            <pc:sldMk cId="149389928" sldId="284"/>
            <ac:spMk id="9" creationId="{D01C32A0-354D-44C2-A854-CFAB608B5724}"/>
          </ac:spMkLst>
        </pc:spChg>
      </pc:sldChg>
      <pc:sldChg chg="modSp">
        <pc:chgData name="hanghhust@gmail.com" userId="S::urn:spo:guest#hanghhust@gmail.com::" providerId="AD" clId="Web-{84E14D82-5BCB-4326-806D-0B7F8C747785}" dt="2023-09-18T03:36:42.176" v="612" actId="20577"/>
        <pc:sldMkLst>
          <pc:docMk/>
          <pc:sldMk cId="3678068122" sldId="285"/>
        </pc:sldMkLst>
        <pc:spChg chg="mod">
          <ac:chgData name="hanghhust@gmail.com" userId="S::urn:spo:guest#hanghhust@gmail.com::" providerId="AD" clId="Web-{84E14D82-5BCB-4326-806D-0B7F8C747785}" dt="2023-09-18T03:36:25.504" v="606" actId="14100"/>
          <ac:spMkLst>
            <pc:docMk/>
            <pc:sldMk cId="3678068122" sldId="285"/>
            <ac:spMk id="2" creationId="{5161365C-B17A-2CE2-D4E3-259E25F0B464}"/>
          </ac:spMkLst>
        </pc:spChg>
        <pc:spChg chg="mod">
          <ac:chgData name="hanghhust@gmail.com" userId="S::urn:spo:guest#hanghhust@gmail.com::" providerId="AD" clId="Web-{84E14D82-5BCB-4326-806D-0B7F8C747785}" dt="2023-09-18T03:36:20.738" v="598"/>
          <ac:spMkLst>
            <pc:docMk/>
            <pc:sldMk cId="3678068122" sldId="285"/>
            <ac:spMk id="9" creationId="{D01C32A0-354D-44C2-A854-CFAB608B5724}"/>
          </ac:spMkLst>
        </pc:spChg>
        <pc:spChg chg="mod">
          <ac:chgData name="hanghhust@gmail.com" userId="S::urn:spo:guest#hanghhust@gmail.com::" providerId="AD" clId="Web-{84E14D82-5BCB-4326-806D-0B7F8C747785}" dt="2023-09-18T03:36:20.754" v="600"/>
          <ac:spMkLst>
            <pc:docMk/>
            <pc:sldMk cId="3678068122" sldId="285"/>
            <ac:spMk id="13" creationId="{C9414D61-5C82-0605-D3F0-03BE8C6ABDE2}"/>
          </ac:spMkLst>
        </pc:spChg>
        <pc:spChg chg="mod">
          <ac:chgData name="hanghhust@gmail.com" userId="S::urn:spo:guest#hanghhust@gmail.com::" providerId="AD" clId="Web-{84E14D82-5BCB-4326-806D-0B7F8C747785}" dt="2023-09-18T03:36:35.192" v="608" actId="14100"/>
          <ac:spMkLst>
            <pc:docMk/>
            <pc:sldMk cId="3678068122" sldId="285"/>
            <ac:spMk id="14" creationId="{EE80E256-7304-92B0-70B8-7373DAE6C3D6}"/>
          </ac:spMkLst>
        </pc:spChg>
        <pc:spChg chg="mod">
          <ac:chgData name="hanghhust@gmail.com" userId="S::urn:spo:guest#hanghhust@gmail.com::" providerId="AD" clId="Web-{84E14D82-5BCB-4326-806D-0B7F8C747785}" dt="2023-09-18T03:36:39.598" v="610" actId="20577"/>
          <ac:spMkLst>
            <pc:docMk/>
            <pc:sldMk cId="3678068122" sldId="285"/>
            <ac:spMk id="15" creationId="{1EEE8C0E-BC97-6E11-A9F3-AFD5B41F53B3}"/>
          </ac:spMkLst>
        </pc:spChg>
        <pc:spChg chg="mod">
          <ac:chgData name="hanghhust@gmail.com" userId="S::urn:spo:guest#hanghhust@gmail.com::" providerId="AD" clId="Web-{84E14D82-5BCB-4326-806D-0B7F8C747785}" dt="2023-09-18T03:36:42.176" v="612" actId="20577"/>
          <ac:spMkLst>
            <pc:docMk/>
            <pc:sldMk cId="3678068122" sldId="285"/>
            <ac:spMk id="16" creationId="{484EA981-50EA-9E2F-7284-2AC3BEE2C284}"/>
          </ac:spMkLst>
        </pc:spChg>
        <pc:spChg chg="mod">
          <ac:chgData name="hanghhust@gmail.com" userId="S::urn:spo:guest#hanghhust@gmail.com::" providerId="AD" clId="Web-{84E14D82-5BCB-4326-806D-0B7F8C747785}" dt="2023-09-18T03:36:20.785" v="604"/>
          <ac:spMkLst>
            <pc:docMk/>
            <pc:sldMk cId="3678068122" sldId="285"/>
            <ac:spMk id="17" creationId="{87608ED7-1C3A-DFC9-760A-38BAD5C189C1}"/>
          </ac:spMkLst>
        </pc:spChg>
        <pc:spChg chg="mod">
          <ac:chgData name="hanghhust@gmail.com" userId="S::urn:spo:guest#hanghhust@gmail.com::" providerId="AD" clId="Web-{84E14D82-5BCB-4326-806D-0B7F8C747785}" dt="2023-09-18T03:36:20.800" v="605"/>
          <ac:spMkLst>
            <pc:docMk/>
            <pc:sldMk cId="3678068122" sldId="285"/>
            <ac:spMk id="18" creationId="{88F64611-A72D-8DB1-B27D-5547ABECAE17}"/>
          </ac:spMkLst>
        </pc:spChg>
      </pc:sldChg>
      <pc:sldChg chg="modSp">
        <pc:chgData name="hanghhust@gmail.com" userId="S::urn:spo:guest#hanghhust@gmail.com::" providerId="AD" clId="Web-{84E14D82-5BCB-4326-806D-0B7F8C747785}" dt="2023-09-18T03:36:49.067" v="614" actId="20577"/>
        <pc:sldMkLst>
          <pc:docMk/>
          <pc:sldMk cId="3288603535" sldId="286"/>
        </pc:sldMkLst>
        <pc:spChg chg="mod">
          <ac:chgData name="hanghhust@gmail.com" userId="S::urn:spo:guest#hanghhust@gmail.com::" providerId="AD" clId="Web-{84E14D82-5BCB-4326-806D-0B7F8C747785}" dt="2023-09-18T03:36:49.067" v="614" actId="20577"/>
          <ac:spMkLst>
            <pc:docMk/>
            <pc:sldMk cId="3288603535" sldId="286"/>
            <ac:spMk id="2" creationId="{5161365C-B17A-2CE2-D4E3-259E25F0B464}"/>
          </ac:spMkLst>
        </pc:spChg>
      </pc:sldChg>
      <pc:sldChg chg="modSp">
        <pc:chgData name="hanghhust@gmail.com" userId="S::urn:spo:guest#hanghhust@gmail.com::" providerId="AD" clId="Web-{84E14D82-5BCB-4326-806D-0B7F8C747785}" dt="2023-09-18T03:36:56.333" v="616"/>
        <pc:sldMkLst>
          <pc:docMk/>
          <pc:sldMk cId="1997073370" sldId="287"/>
        </pc:sldMkLst>
        <pc:spChg chg="mod">
          <ac:chgData name="hanghhust@gmail.com" userId="S::urn:spo:guest#hanghhust@gmail.com::" providerId="AD" clId="Web-{84E14D82-5BCB-4326-806D-0B7F8C747785}" dt="2023-09-18T03:36:56.333" v="616"/>
          <ac:spMkLst>
            <pc:docMk/>
            <pc:sldMk cId="1997073370" sldId="287"/>
            <ac:spMk id="3" creationId="{A6665107-A11A-E600-7BF2-6AFCC929DB29}"/>
          </ac:spMkLst>
        </pc:spChg>
        <pc:spChg chg="mod">
          <ac:chgData name="hanghhust@gmail.com" userId="S::urn:spo:guest#hanghhust@gmail.com::" providerId="AD" clId="Web-{84E14D82-5BCB-4326-806D-0B7F8C747785}" dt="2023-09-18T03:36:56.301" v="615"/>
          <ac:spMkLst>
            <pc:docMk/>
            <pc:sldMk cId="1997073370" sldId="287"/>
            <ac:spMk id="9" creationId="{D01C32A0-354D-44C2-A854-CFAB608B5724}"/>
          </ac:spMkLst>
        </pc:spChg>
      </pc:sldChg>
      <pc:sldChg chg="modSp">
        <pc:chgData name="hanghhust@gmail.com" userId="S::urn:spo:guest#hanghhust@gmail.com::" providerId="AD" clId="Web-{84E14D82-5BCB-4326-806D-0B7F8C747785}" dt="2023-09-18T03:25:34.048" v="356"/>
        <pc:sldMkLst>
          <pc:docMk/>
          <pc:sldMk cId="4222774729" sldId="289"/>
        </pc:sldMkLst>
        <pc:spChg chg="mod">
          <ac:chgData name="hanghhust@gmail.com" userId="S::urn:spo:guest#hanghhust@gmail.com::" providerId="AD" clId="Web-{84E14D82-5BCB-4326-806D-0B7F8C747785}" dt="2023-09-18T03:25:34.032" v="354"/>
          <ac:spMkLst>
            <pc:docMk/>
            <pc:sldMk cId="4222774729" sldId="289"/>
            <ac:spMk id="2" creationId="{20F20779-DCC0-1531-2234-9D81B0BB4B84}"/>
          </ac:spMkLst>
        </pc:spChg>
        <pc:spChg chg="mod">
          <ac:chgData name="hanghhust@gmail.com" userId="S::urn:spo:guest#hanghhust@gmail.com::" providerId="AD" clId="Web-{84E14D82-5BCB-4326-806D-0B7F8C747785}" dt="2023-09-18T03:25:34.048" v="355"/>
          <ac:spMkLst>
            <pc:docMk/>
            <pc:sldMk cId="4222774729" sldId="289"/>
            <ac:spMk id="6" creationId="{1A0D84B2-A2B3-553C-1AA3-4E2D6854D4D5}"/>
          </ac:spMkLst>
        </pc:spChg>
        <pc:spChg chg="mod">
          <ac:chgData name="hanghhust@gmail.com" userId="S::urn:spo:guest#hanghhust@gmail.com::" providerId="AD" clId="Web-{84E14D82-5BCB-4326-806D-0B7F8C747785}" dt="2023-09-18T03:25:34.048" v="356"/>
          <ac:spMkLst>
            <pc:docMk/>
            <pc:sldMk cId="4222774729" sldId="289"/>
            <ac:spMk id="7" creationId="{3929AEC1-EC18-02A8-AB5C-242ABF24BBA2}"/>
          </ac:spMkLst>
        </pc:spChg>
      </pc:sldChg>
      <pc:sldChg chg="modSp">
        <pc:chgData name="hanghhust@gmail.com" userId="S::urn:spo:guest#hanghhust@gmail.com::" providerId="AD" clId="Web-{84E14D82-5BCB-4326-806D-0B7F8C747785}" dt="2023-09-18T03:39:12.711" v="617" actId="20577"/>
        <pc:sldMkLst>
          <pc:docMk/>
          <pc:sldMk cId="1201709277" sldId="290"/>
        </pc:sldMkLst>
        <pc:spChg chg="mod">
          <ac:chgData name="hanghhust@gmail.com" userId="S::urn:spo:guest#hanghhust@gmail.com::" providerId="AD" clId="Web-{84E14D82-5BCB-4326-806D-0B7F8C747785}" dt="2023-09-18T03:08:40.941" v="66" actId="14100"/>
          <ac:spMkLst>
            <pc:docMk/>
            <pc:sldMk cId="1201709277" sldId="290"/>
            <ac:spMk id="2" creationId="{20F20779-DCC0-1531-2234-9D81B0BB4B84}"/>
          </ac:spMkLst>
        </pc:spChg>
        <pc:spChg chg="mod">
          <ac:chgData name="hanghhust@gmail.com" userId="S::urn:spo:guest#hanghhust@gmail.com::" providerId="AD" clId="Web-{84E14D82-5BCB-4326-806D-0B7F8C747785}" dt="2023-09-18T03:08:49.847" v="67" actId="14100"/>
          <ac:spMkLst>
            <pc:docMk/>
            <pc:sldMk cId="1201709277" sldId="290"/>
            <ac:spMk id="3" creationId="{130A8F1B-6805-9406-19E8-9839F0C84773}"/>
          </ac:spMkLst>
        </pc:spChg>
        <pc:spChg chg="mod">
          <ac:chgData name="hanghhust@gmail.com" userId="S::urn:spo:guest#hanghhust@gmail.com::" providerId="AD" clId="Web-{84E14D82-5BCB-4326-806D-0B7F8C747785}" dt="2023-09-18T03:08:32.331" v="47"/>
          <ac:spMkLst>
            <pc:docMk/>
            <pc:sldMk cId="1201709277" sldId="290"/>
            <ac:spMk id="4" creationId="{B5D66686-51A8-63EC-A115-52CF4C2DC09F}"/>
          </ac:spMkLst>
        </pc:spChg>
        <pc:spChg chg="mod">
          <ac:chgData name="hanghhust@gmail.com" userId="S::urn:spo:guest#hanghhust@gmail.com::" providerId="AD" clId="Web-{84E14D82-5BCB-4326-806D-0B7F8C747785}" dt="2023-09-18T03:08:32.378" v="48"/>
          <ac:spMkLst>
            <pc:docMk/>
            <pc:sldMk cId="1201709277" sldId="290"/>
            <ac:spMk id="5" creationId="{D847A408-0449-161C-A81C-A21A010CF547}"/>
          </ac:spMkLst>
        </pc:spChg>
        <pc:spChg chg="mod">
          <ac:chgData name="hanghhust@gmail.com" userId="S::urn:spo:guest#hanghhust@gmail.com::" providerId="AD" clId="Web-{84E14D82-5BCB-4326-806D-0B7F8C747785}" dt="2023-09-18T03:08:32.441" v="49"/>
          <ac:spMkLst>
            <pc:docMk/>
            <pc:sldMk cId="1201709277" sldId="290"/>
            <ac:spMk id="6" creationId="{85591656-2F0C-D799-B086-F9349C0334FD}"/>
          </ac:spMkLst>
        </pc:spChg>
        <pc:spChg chg="mod">
          <ac:chgData name="hanghhust@gmail.com" userId="S::urn:spo:guest#hanghhust@gmail.com::" providerId="AD" clId="Web-{84E14D82-5BCB-4326-806D-0B7F8C747785}" dt="2023-09-18T03:08:32.472" v="50"/>
          <ac:spMkLst>
            <pc:docMk/>
            <pc:sldMk cId="1201709277" sldId="290"/>
            <ac:spMk id="7" creationId="{642AEA84-E799-02D9-50A3-7F6298C12100}"/>
          </ac:spMkLst>
        </pc:spChg>
        <pc:spChg chg="mod">
          <ac:chgData name="hanghhust@gmail.com" userId="S::urn:spo:guest#hanghhust@gmail.com::" providerId="AD" clId="Web-{84E14D82-5BCB-4326-806D-0B7F8C747785}" dt="2023-09-18T03:08:32.534" v="51"/>
          <ac:spMkLst>
            <pc:docMk/>
            <pc:sldMk cId="1201709277" sldId="290"/>
            <ac:spMk id="8" creationId="{716DB554-0598-9013-44BD-A60C4AD6D45E}"/>
          </ac:spMkLst>
        </pc:spChg>
        <pc:spChg chg="mod">
          <ac:chgData name="hanghhust@gmail.com" userId="S::urn:spo:guest#hanghhust@gmail.com::" providerId="AD" clId="Web-{84E14D82-5BCB-4326-806D-0B7F8C747785}" dt="2023-09-18T03:08:32.581" v="52"/>
          <ac:spMkLst>
            <pc:docMk/>
            <pc:sldMk cId="1201709277" sldId="290"/>
            <ac:spMk id="9" creationId="{8EBCE124-B3B3-F4D7-5C25-C0728F8674E3}"/>
          </ac:spMkLst>
        </pc:spChg>
        <pc:spChg chg="mod">
          <ac:chgData name="hanghhust@gmail.com" userId="S::urn:spo:guest#hanghhust@gmail.com::" providerId="AD" clId="Web-{84E14D82-5BCB-4326-806D-0B7F8C747785}" dt="2023-09-18T03:08:32.628" v="53"/>
          <ac:spMkLst>
            <pc:docMk/>
            <pc:sldMk cId="1201709277" sldId="290"/>
            <ac:spMk id="10" creationId="{41586146-FA68-0796-E3EF-6BC9522FD3AD}"/>
          </ac:spMkLst>
        </pc:spChg>
        <pc:spChg chg="mod">
          <ac:chgData name="hanghhust@gmail.com" userId="S::urn:spo:guest#hanghhust@gmail.com::" providerId="AD" clId="Web-{84E14D82-5BCB-4326-806D-0B7F8C747785}" dt="2023-09-18T03:08:32.675" v="54"/>
          <ac:spMkLst>
            <pc:docMk/>
            <pc:sldMk cId="1201709277" sldId="290"/>
            <ac:spMk id="11" creationId="{FF00FCA5-F7F4-6B2A-0507-AF1C77A2FA41}"/>
          </ac:spMkLst>
        </pc:spChg>
        <pc:spChg chg="mod">
          <ac:chgData name="hanghhust@gmail.com" userId="S::urn:spo:guest#hanghhust@gmail.com::" providerId="AD" clId="Web-{84E14D82-5BCB-4326-806D-0B7F8C747785}" dt="2023-09-18T03:08:32.722" v="55"/>
          <ac:spMkLst>
            <pc:docMk/>
            <pc:sldMk cId="1201709277" sldId="290"/>
            <ac:spMk id="12" creationId="{3531D96A-7DB3-2043-4BFE-CFE5A0EA8943}"/>
          </ac:spMkLst>
        </pc:spChg>
        <pc:spChg chg="mod">
          <ac:chgData name="hanghhust@gmail.com" userId="S::urn:spo:guest#hanghhust@gmail.com::" providerId="AD" clId="Web-{84E14D82-5BCB-4326-806D-0B7F8C747785}" dt="2023-09-18T03:08:33.691" v="65"/>
          <ac:spMkLst>
            <pc:docMk/>
            <pc:sldMk cId="1201709277" sldId="290"/>
            <ac:spMk id="14" creationId="{BF1CC633-29C0-829C-63B1-DA44CB32E999}"/>
          </ac:spMkLst>
        </pc:spChg>
        <pc:spChg chg="mod">
          <ac:chgData name="hanghhust@gmail.com" userId="S::urn:spo:guest#hanghhust@gmail.com::" providerId="AD" clId="Web-{84E14D82-5BCB-4326-806D-0B7F8C747785}" dt="2023-09-18T03:08:32.831" v="56"/>
          <ac:spMkLst>
            <pc:docMk/>
            <pc:sldMk cId="1201709277" sldId="290"/>
            <ac:spMk id="16" creationId="{0D53E77B-7E57-0970-C996-65B952A83DF4}"/>
          </ac:spMkLst>
        </pc:spChg>
        <pc:spChg chg="mod">
          <ac:chgData name="hanghhust@gmail.com" userId="S::urn:spo:guest#hanghhust@gmail.com::" providerId="AD" clId="Web-{84E14D82-5BCB-4326-806D-0B7F8C747785}" dt="2023-09-18T03:09:11.301" v="71" actId="20577"/>
          <ac:spMkLst>
            <pc:docMk/>
            <pc:sldMk cId="1201709277" sldId="290"/>
            <ac:spMk id="29" creationId="{8D0BDB10-E954-3CEF-BEA5-95E009BE1DCE}"/>
          </ac:spMkLst>
        </pc:spChg>
        <pc:spChg chg="mod">
          <ac:chgData name="hanghhust@gmail.com" userId="S::urn:spo:guest#hanghhust@gmail.com::" providerId="AD" clId="Web-{84E14D82-5BCB-4326-806D-0B7F8C747785}" dt="2023-09-18T03:09:00.176" v="69" actId="20577"/>
          <ac:spMkLst>
            <pc:docMk/>
            <pc:sldMk cId="1201709277" sldId="290"/>
            <ac:spMk id="30" creationId="{A3902242-9A14-96E5-276C-FEB07F4DBEE2}"/>
          </ac:spMkLst>
        </pc:spChg>
        <pc:spChg chg="mod">
          <ac:chgData name="hanghhust@gmail.com" userId="S::urn:spo:guest#hanghhust@gmail.com::" providerId="AD" clId="Web-{84E14D82-5BCB-4326-806D-0B7F8C747785}" dt="2023-09-18T03:09:32.005" v="75" actId="20577"/>
          <ac:spMkLst>
            <pc:docMk/>
            <pc:sldMk cId="1201709277" sldId="290"/>
            <ac:spMk id="31" creationId="{4707AF77-AC27-722E-FB94-D161E0D463F7}"/>
          </ac:spMkLst>
        </pc:spChg>
        <pc:spChg chg="mod">
          <ac:chgData name="hanghhust@gmail.com" userId="S::urn:spo:guest#hanghhust@gmail.com::" providerId="AD" clId="Web-{84E14D82-5BCB-4326-806D-0B7F8C747785}" dt="2023-09-18T03:09:19.005" v="72" actId="20577"/>
          <ac:spMkLst>
            <pc:docMk/>
            <pc:sldMk cId="1201709277" sldId="290"/>
            <ac:spMk id="32" creationId="{5B7DFAE7-FFA8-E23D-B62E-DF23661D93A2}"/>
          </ac:spMkLst>
        </pc:spChg>
        <pc:spChg chg="mod">
          <ac:chgData name="hanghhust@gmail.com" userId="S::urn:spo:guest#hanghhust@gmail.com::" providerId="AD" clId="Web-{84E14D82-5BCB-4326-806D-0B7F8C747785}" dt="2023-09-18T03:09:06.317" v="70" actId="20577"/>
          <ac:spMkLst>
            <pc:docMk/>
            <pc:sldMk cId="1201709277" sldId="290"/>
            <ac:spMk id="34" creationId="{D8C46390-2435-1509-A9DB-668038647447}"/>
          </ac:spMkLst>
        </pc:spChg>
        <pc:spChg chg="mod">
          <ac:chgData name="hanghhust@gmail.com" userId="S::urn:spo:guest#hanghhust@gmail.com::" providerId="AD" clId="Web-{84E14D82-5BCB-4326-806D-0B7F8C747785}" dt="2023-09-18T03:08:55.035" v="68" actId="20577"/>
          <ac:spMkLst>
            <pc:docMk/>
            <pc:sldMk cId="1201709277" sldId="290"/>
            <ac:spMk id="36" creationId="{66C4B8A0-37F9-535E-DE84-0DB47D0E98E8}"/>
          </ac:spMkLst>
        </pc:spChg>
        <pc:spChg chg="mod">
          <ac:chgData name="hanghhust@gmail.com" userId="S::urn:spo:guest#hanghhust@gmail.com::" providerId="AD" clId="Web-{84E14D82-5BCB-4326-806D-0B7F8C747785}" dt="2023-09-18T03:09:28.239" v="74" actId="20577"/>
          <ac:spMkLst>
            <pc:docMk/>
            <pc:sldMk cId="1201709277" sldId="290"/>
            <ac:spMk id="37" creationId="{2F9CAC84-9353-8838-3D7A-005A51DAEF45}"/>
          </ac:spMkLst>
        </pc:spChg>
        <pc:spChg chg="mod">
          <ac:chgData name="hanghhust@gmail.com" userId="S::urn:spo:guest#hanghhust@gmail.com::" providerId="AD" clId="Web-{84E14D82-5BCB-4326-806D-0B7F8C747785}" dt="2023-09-18T03:39:12.711" v="617" actId="20577"/>
          <ac:spMkLst>
            <pc:docMk/>
            <pc:sldMk cId="1201709277" sldId="290"/>
            <ac:spMk id="38" creationId="{184E3F54-3576-20F2-1760-774526530E6B}"/>
          </ac:spMkLst>
        </pc:spChg>
      </pc:sldChg>
    </pc:docChg>
  </pc:docChgLst>
  <pc:docChgLst>
    <pc:chgData name="hanghhust@gmail.com" userId="S::urn:spo:guest#hanghhust@gmail.com::" providerId="AD" clId="Web-{C4E81C0C-7FE1-2915-78AE-7359BD666AE8}"/>
    <pc:docChg chg="addSld delSld modSld addMainMaster">
      <pc:chgData name="hanghhust@gmail.com" userId="S::urn:spo:guest#hanghhust@gmail.com::" providerId="AD" clId="Web-{C4E81C0C-7FE1-2915-78AE-7359BD666AE8}" dt="2023-10-02T05:06:40.383" v="28" actId="14100"/>
      <pc:docMkLst>
        <pc:docMk/>
      </pc:docMkLst>
      <pc:sldChg chg="addSp delSp modSp">
        <pc:chgData name="hanghhust@gmail.com" userId="S::urn:spo:guest#hanghhust@gmail.com::" providerId="AD" clId="Web-{C4E81C0C-7FE1-2915-78AE-7359BD666AE8}" dt="2023-10-02T04:45:12.133" v="6"/>
        <pc:sldMkLst>
          <pc:docMk/>
          <pc:sldMk cId="1682704869" sldId="378"/>
        </pc:sldMkLst>
        <pc:picChg chg="add del mod">
          <ac:chgData name="hanghhust@gmail.com" userId="S::urn:spo:guest#hanghhust@gmail.com::" providerId="AD" clId="Web-{C4E81C0C-7FE1-2915-78AE-7359BD666AE8}" dt="2023-10-02T04:45:12.133" v="6"/>
          <ac:picMkLst>
            <pc:docMk/>
            <pc:sldMk cId="1682704869" sldId="378"/>
            <ac:picMk id="4" creationId="{FD0F7E9B-CC8F-A2A7-4BF9-9A077C5BFB68}"/>
          </ac:picMkLst>
        </pc:picChg>
        <pc:picChg chg="del">
          <ac:chgData name="hanghhust@gmail.com" userId="S::urn:spo:guest#hanghhust@gmail.com::" providerId="AD" clId="Web-{C4E81C0C-7FE1-2915-78AE-7359BD666AE8}" dt="2023-10-02T04:44:45.366" v="0"/>
          <ac:picMkLst>
            <pc:docMk/>
            <pc:sldMk cId="1682704869" sldId="378"/>
            <ac:picMk id="5" creationId="{B240F51F-E11D-EB23-1186-C3C106F923A8}"/>
          </ac:picMkLst>
        </pc:picChg>
      </pc:sldChg>
      <pc:sldChg chg="delSp modSp add del">
        <pc:chgData name="hanghhust@gmail.com" userId="S::urn:spo:guest#hanghhust@gmail.com::" providerId="AD" clId="Web-{C4E81C0C-7FE1-2915-78AE-7359BD666AE8}" dt="2023-10-02T04:50:28.531" v="10"/>
        <pc:sldMkLst>
          <pc:docMk/>
          <pc:sldMk cId="324029183" sldId="379"/>
        </pc:sldMkLst>
        <pc:spChg chg="mod">
          <ac:chgData name="hanghhust@gmail.com" userId="S::urn:spo:guest#hanghhust@gmail.com::" providerId="AD" clId="Web-{C4E81C0C-7FE1-2915-78AE-7359BD666AE8}" dt="2023-10-02T04:48:58.587" v="8" actId="14100"/>
          <ac:spMkLst>
            <pc:docMk/>
            <pc:sldMk cId="324029183" sldId="379"/>
            <ac:spMk id="6" creationId="{45DAC829-5FCF-E92E-498B-A67CE7880129}"/>
          </ac:spMkLst>
        </pc:spChg>
        <pc:graphicFrameChg chg="del">
          <ac:chgData name="hanghhust@gmail.com" userId="S::urn:spo:guest#hanghhust@gmail.com::" providerId="AD" clId="Web-{C4E81C0C-7FE1-2915-78AE-7359BD666AE8}" dt="2023-10-02T04:50:19.140" v="9"/>
          <ac:graphicFrameMkLst>
            <pc:docMk/>
            <pc:sldMk cId="324029183" sldId="379"/>
            <ac:graphicFrameMk id="4" creationId="{AD3E76BC-C960-6C5E-91DD-9A73BD8CE9CA}"/>
          </ac:graphicFrameMkLst>
        </pc:graphicFrameChg>
      </pc:sldChg>
      <pc:sldChg chg="modSp add">
        <pc:chgData name="hanghhust@gmail.com" userId="S::urn:spo:guest#hanghhust@gmail.com::" providerId="AD" clId="Web-{C4E81C0C-7FE1-2915-78AE-7359BD666AE8}" dt="2023-10-02T04:50:35.344" v="12" actId="14100"/>
        <pc:sldMkLst>
          <pc:docMk/>
          <pc:sldMk cId="515606140" sldId="379"/>
        </pc:sldMkLst>
        <pc:spChg chg="mod">
          <ac:chgData name="hanghhust@gmail.com" userId="S::urn:spo:guest#hanghhust@gmail.com::" providerId="AD" clId="Web-{C4E81C0C-7FE1-2915-78AE-7359BD666AE8}" dt="2023-10-02T04:50:35.344" v="12" actId="14100"/>
          <ac:spMkLst>
            <pc:docMk/>
            <pc:sldMk cId="515606140" sldId="379"/>
            <ac:spMk id="6" creationId="{45DAC829-5FCF-E92E-498B-A67CE7880129}"/>
          </ac:spMkLst>
        </pc:spChg>
      </pc:sldChg>
      <pc:sldChg chg="modSp add">
        <pc:chgData name="hanghhust@gmail.com" userId="S::urn:spo:guest#hanghhust@gmail.com::" providerId="AD" clId="Web-{C4E81C0C-7FE1-2915-78AE-7359BD666AE8}" dt="2023-10-02T05:06:40.383" v="28" actId="14100"/>
        <pc:sldMkLst>
          <pc:docMk/>
          <pc:sldMk cId="4174074851" sldId="380"/>
        </pc:sldMkLst>
        <pc:spChg chg="mod">
          <ac:chgData name="hanghhust@gmail.com" userId="S::urn:spo:guest#hanghhust@gmail.com::" providerId="AD" clId="Web-{C4E81C0C-7FE1-2915-78AE-7359BD666AE8}" dt="2023-10-02T05:05:57.489" v="18" actId="14100"/>
          <ac:spMkLst>
            <pc:docMk/>
            <pc:sldMk cId="4174074851" sldId="380"/>
            <ac:spMk id="9" creationId="{7CDA28E5-3233-3C82-F018-9C1FACBDA9F5}"/>
          </ac:spMkLst>
        </pc:spChg>
        <pc:spChg chg="mod">
          <ac:chgData name="hanghhust@gmail.com" userId="S::urn:spo:guest#hanghhust@gmail.com::" providerId="AD" clId="Web-{C4E81C0C-7FE1-2915-78AE-7359BD666AE8}" dt="2023-10-02T05:05:49.895" v="16" actId="14100"/>
          <ac:spMkLst>
            <pc:docMk/>
            <pc:sldMk cId="4174074851" sldId="380"/>
            <ac:spMk id="10" creationId="{BDC2C740-A48F-3D0C-7945-295F85C4C209}"/>
          </ac:spMkLst>
        </pc:spChg>
        <pc:spChg chg="mod">
          <ac:chgData name="hanghhust@gmail.com" userId="S::urn:spo:guest#hanghhust@gmail.com::" providerId="AD" clId="Web-{C4E81C0C-7FE1-2915-78AE-7359BD666AE8}" dt="2023-10-02T05:06:40.383" v="28" actId="14100"/>
          <ac:spMkLst>
            <pc:docMk/>
            <pc:sldMk cId="4174074851" sldId="380"/>
            <ac:spMk id="11" creationId="{8D7F63C6-ECEA-6F58-7B3E-49D7851F5C6B}"/>
          </ac:spMkLst>
        </pc:spChg>
        <pc:spChg chg="mod">
          <ac:chgData name="hanghhust@gmail.com" userId="S::urn:spo:guest#hanghhust@gmail.com::" providerId="AD" clId="Web-{C4E81C0C-7FE1-2915-78AE-7359BD666AE8}" dt="2023-10-02T05:06:36.992" v="27" actId="1076"/>
          <ac:spMkLst>
            <pc:docMk/>
            <pc:sldMk cId="4174074851" sldId="380"/>
            <ac:spMk id="12" creationId="{309C45EF-FA19-A16B-68A4-5AA0694C898C}"/>
          </ac:spMkLst>
        </pc:spChg>
        <pc:spChg chg="mod">
          <ac:chgData name="hanghhust@gmail.com" userId="S::urn:spo:guest#hanghhust@gmail.com::" providerId="AD" clId="Web-{C4E81C0C-7FE1-2915-78AE-7359BD666AE8}" dt="2023-10-02T05:06:22.757" v="24" actId="14100"/>
          <ac:spMkLst>
            <pc:docMk/>
            <pc:sldMk cId="4174074851" sldId="380"/>
            <ac:spMk id="13" creationId="{D2AB8BF0-EDA4-E3A5-C07C-915552AD7C22}"/>
          </ac:spMkLst>
        </pc:spChg>
        <pc:spChg chg="mod">
          <ac:chgData name="hanghhust@gmail.com" userId="S::urn:spo:guest#hanghhust@gmail.com::" providerId="AD" clId="Web-{C4E81C0C-7FE1-2915-78AE-7359BD666AE8}" dt="2023-10-02T05:06:15.178" v="22" actId="14100"/>
          <ac:spMkLst>
            <pc:docMk/>
            <pc:sldMk cId="4174074851" sldId="380"/>
            <ac:spMk id="14" creationId="{090B657A-4043-0CAC-D10D-9DA07264DEB0}"/>
          </ac:spMkLst>
        </pc:spChg>
        <pc:spChg chg="mod">
          <ac:chgData name="hanghhust@gmail.com" userId="S::urn:spo:guest#hanghhust@gmail.com::" providerId="AD" clId="Web-{C4E81C0C-7FE1-2915-78AE-7359BD666AE8}" dt="2023-10-02T05:06:10.334" v="21" actId="1076"/>
          <ac:spMkLst>
            <pc:docMk/>
            <pc:sldMk cId="4174074851" sldId="380"/>
            <ac:spMk id="15" creationId="{5BAF687A-45EC-34F3-9658-1EF23BD6A7CB}"/>
          </ac:spMkLst>
        </pc:spChg>
        <pc:spChg chg="mod">
          <ac:chgData name="hanghhust@gmail.com" userId="S::urn:spo:guest#hanghhust@gmail.com::" providerId="AD" clId="Web-{C4E81C0C-7FE1-2915-78AE-7359BD666AE8}" dt="2023-10-02T05:06:30.961" v="26" actId="14100"/>
          <ac:spMkLst>
            <pc:docMk/>
            <pc:sldMk cId="4174074851" sldId="380"/>
            <ac:spMk id="16" creationId="{CF18A116-2474-DC1A-4987-77647ED5FA76}"/>
          </ac:spMkLst>
        </pc:spChg>
        <pc:spChg chg="mod">
          <ac:chgData name="hanghhust@gmail.com" userId="S::urn:spo:guest#hanghhust@gmail.com::" providerId="AD" clId="Web-{C4E81C0C-7FE1-2915-78AE-7359BD666AE8}" dt="2023-10-02T05:05:40.848" v="15" actId="14100"/>
          <ac:spMkLst>
            <pc:docMk/>
            <pc:sldMk cId="4174074851" sldId="380"/>
            <ac:spMk id="34" creationId="{1E151A29-CF78-E929-EE3C-E2CF581B2276}"/>
          </ac:spMkLst>
        </pc:spChg>
        <pc:spChg chg="mod">
          <ac:chgData name="hanghhust@gmail.com" userId="S::urn:spo:guest#hanghhust@gmail.com::" providerId="AD" clId="Web-{C4E81C0C-7FE1-2915-78AE-7359BD666AE8}" dt="2023-10-02T05:06:06.584" v="20" actId="14100"/>
          <ac:spMkLst>
            <pc:docMk/>
            <pc:sldMk cId="4174074851" sldId="380"/>
            <ac:spMk id="35" creationId="{A037E4A8-DFC7-2C45-780D-5CE782D5EDAD}"/>
          </ac:spMkLst>
        </pc:spChg>
      </pc:sldChg>
      <pc:sldMasterChg chg="add addSldLayout">
        <pc:chgData name="hanghhust@gmail.com" userId="S::urn:spo:guest#hanghhust@gmail.com::" providerId="AD" clId="Web-{C4E81C0C-7FE1-2915-78AE-7359BD666AE8}" dt="2023-10-02T04:48:52.446" v="7"/>
        <pc:sldMasterMkLst>
          <pc:docMk/>
          <pc:sldMasterMk cId="1003990018" sldId="2147483648"/>
        </pc:sldMasterMkLst>
        <pc:sldLayoutChg chg="add">
          <pc:chgData name="hanghhust@gmail.com" userId="S::urn:spo:guest#hanghhust@gmail.com::" providerId="AD" clId="Web-{C4E81C0C-7FE1-2915-78AE-7359BD666AE8}" dt="2023-10-02T04:48:52.446" v="7"/>
          <pc:sldLayoutMkLst>
            <pc:docMk/>
            <pc:sldMasterMk cId="1003990018" sldId="2147483648"/>
            <pc:sldLayoutMk cId="3921183175" sldId="2147483649"/>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3934536293" sldId="2147483650"/>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2192511926" sldId="2147483651"/>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414035541" sldId="2147483652"/>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3945902004" sldId="2147483653"/>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1827906685" sldId="2147483654"/>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3164375977" sldId="2147483655"/>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1264015" sldId="2147483656"/>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2966903371" sldId="2147483657"/>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1074237294" sldId="2147483658"/>
          </pc:sldLayoutMkLst>
        </pc:sldLayoutChg>
        <pc:sldLayoutChg chg="add">
          <pc:chgData name="hanghhust@gmail.com" userId="S::urn:spo:guest#hanghhust@gmail.com::" providerId="AD" clId="Web-{C4E81C0C-7FE1-2915-78AE-7359BD666AE8}" dt="2023-10-02T04:48:52.446" v="7"/>
          <pc:sldLayoutMkLst>
            <pc:docMk/>
            <pc:sldMasterMk cId="1003990018" sldId="2147483648"/>
            <pc:sldLayoutMk cId="1836077657" sldId="2147483659"/>
          </pc:sldLayoutMkLst>
        </pc:sldLayoutChg>
      </pc:sldMasterChg>
    </pc:docChg>
  </pc:docChgLst>
  <pc:docChgLst>
    <pc:chgData name="hanghhust@gmail.com" userId="S::urn:spo:guest#hanghhust@gmail.com::" providerId="AD" clId="Web-{B5ECE973-490E-6950-369F-0D5DD4508A63}"/>
    <pc:docChg chg="modSld">
      <pc:chgData name="hanghhust@gmail.com" userId="S::urn:spo:guest#hanghhust@gmail.com::" providerId="AD" clId="Web-{B5ECE973-490E-6950-369F-0D5DD4508A63}" dt="2023-10-19T00:15:35.810" v="13"/>
      <pc:docMkLst>
        <pc:docMk/>
      </pc:docMkLst>
      <pc:sldChg chg="modNotes">
        <pc:chgData name="hanghhust@gmail.com" userId="S::urn:spo:guest#hanghhust@gmail.com::" providerId="AD" clId="Web-{B5ECE973-490E-6950-369F-0D5DD4508A63}" dt="2023-10-19T00:15:05.777" v="6"/>
        <pc:sldMkLst>
          <pc:docMk/>
          <pc:sldMk cId="2431718917" sldId="367"/>
        </pc:sldMkLst>
      </pc:sldChg>
      <pc:sldChg chg="modNotes">
        <pc:chgData name="hanghhust@gmail.com" userId="S::urn:spo:guest#hanghhust@gmail.com::" providerId="AD" clId="Web-{B5ECE973-490E-6950-369F-0D5DD4508A63}" dt="2023-10-19T00:15:09.215" v="8"/>
        <pc:sldMkLst>
          <pc:docMk/>
          <pc:sldMk cId="2983244381" sldId="368"/>
        </pc:sldMkLst>
      </pc:sldChg>
      <pc:sldChg chg="modNotes">
        <pc:chgData name="hanghhust@gmail.com" userId="S::urn:spo:guest#hanghhust@gmail.com::" providerId="AD" clId="Web-{B5ECE973-490E-6950-369F-0D5DD4508A63}" dt="2023-10-19T00:15:35.810" v="13"/>
        <pc:sldMkLst>
          <pc:docMk/>
          <pc:sldMk cId="994215960" sldId="369"/>
        </pc:sldMkLst>
      </pc:sldChg>
      <pc:sldChg chg="modNotes">
        <pc:chgData name="hanghhust@gmail.com" userId="S::urn:spo:guest#hanghhust@gmail.com::" providerId="AD" clId="Web-{B5ECE973-490E-6950-369F-0D5DD4508A63}" dt="2023-10-19T00:14:22.854" v="2"/>
        <pc:sldMkLst>
          <pc:docMk/>
          <pc:sldMk cId="1682704869" sldId="378"/>
        </pc:sldMkLst>
      </pc:sldChg>
    </pc:docChg>
  </pc:docChgLst>
  <pc:docChgLst>
    <pc:chgData name="hanghhust@gmail.com" userId="S::urn:spo:guest#hanghhust@gmail.com::" providerId="AD" clId="Web-{E3ED9A85-99C5-39D2-13F2-4930568981B7}"/>
    <pc:docChg chg="modSld">
      <pc:chgData name="hanghhust@gmail.com" userId="S::urn:spo:guest#hanghhust@gmail.com::" providerId="AD" clId="Web-{E3ED9A85-99C5-39D2-13F2-4930568981B7}" dt="2023-09-18T10:39:39.167" v="28" actId="14100"/>
      <pc:docMkLst>
        <pc:docMk/>
      </pc:docMkLst>
      <pc:sldChg chg="modSp">
        <pc:chgData name="hanghhust@gmail.com" userId="S::urn:spo:guest#hanghhust@gmail.com::" providerId="AD" clId="Web-{E3ED9A85-99C5-39D2-13F2-4930568981B7}" dt="2023-09-18T10:36:31.645" v="5" actId="14100"/>
        <pc:sldMkLst>
          <pc:docMk/>
          <pc:sldMk cId="1636738976" sldId="271"/>
        </pc:sldMkLst>
        <pc:spChg chg="mod">
          <ac:chgData name="hanghhust@gmail.com" userId="S::urn:spo:guest#hanghhust@gmail.com::" providerId="AD" clId="Web-{E3ED9A85-99C5-39D2-13F2-4930568981B7}" dt="2023-09-18T10:36:10.660" v="0" actId="14100"/>
          <ac:spMkLst>
            <pc:docMk/>
            <pc:sldMk cId="1636738976" sldId="271"/>
            <ac:spMk id="62" creationId="{30B7A377-E6AD-1A3D-D169-AC199974C505}"/>
          </ac:spMkLst>
        </pc:spChg>
        <pc:spChg chg="mod">
          <ac:chgData name="hanghhust@gmail.com" userId="S::urn:spo:guest#hanghhust@gmail.com::" providerId="AD" clId="Web-{E3ED9A85-99C5-39D2-13F2-4930568981B7}" dt="2023-09-18T10:36:21.083" v="3" actId="1076"/>
          <ac:spMkLst>
            <pc:docMk/>
            <pc:sldMk cId="1636738976" sldId="271"/>
            <ac:spMk id="74" creationId="{82223A50-7268-246E-0044-0000BE823905}"/>
          </ac:spMkLst>
        </pc:spChg>
        <pc:spChg chg="mod">
          <ac:chgData name="hanghhust@gmail.com" userId="S::urn:spo:guest#hanghhust@gmail.com::" providerId="AD" clId="Web-{E3ED9A85-99C5-39D2-13F2-4930568981B7}" dt="2023-09-18T10:36:15.285" v="1" actId="14100"/>
          <ac:spMkLst>
            <pc:docMk/>
            <pc:sldMk cId="1636738976" sldId="271"/>
            <ac:spMk id="80" creationId="{2BC7B0A9-6258-1F9B-690D-7F3E8006B82B}"/>
          </ac:spMkLst>
        </pc:spChg>
        <pc:spChg chg="mod">
          <ac:chgData name="hanghhust@gmail.com" userId="S::urn:spo:guest#hanghhust@gmail.com::" providerId="AD" clId="Web-{E3ED9A85-99C5-39D2-13F2-4930568981B7}" dt="2023-09-18T10:36:24.911" v="4" actId="14100"/>
          <ac:spMkLst>
            <pc:docMk/>
            <pc:sldMk cId="1636738976" sldId="271"/>
            <ac:spMk id="84" creationId="{DB572C79-AB9E-51FA-2594-120FBCB361DC}"/>
          </ac:spMkLst>
        </pc:spChg>
        <pc:spChg chg="mod">
          <ac:chgData name="hanghhust@gmail.com" userId="S::urn:spo:guest#hanghhust@gmail.com::" providerId="AD" clId="Web-{E3ED9A85-99C5-39D2-13F2-4930568981B7}" dt="2023-09-18T10:36:31.645" v="5" actId="14100"/>
          <ac:spMkLst>
            <pc:docMk/>
            <pc:sldMk cId="1636738976" sldId="271"/>
            <ac:spMk id="88" creationId="{4D672223-A1E2-1162-86AC-EB3D6455DDED}"/>
          </ac:spMkLst>
        </pc:spChg>
      </pc:sldChg>
      <pc:sldChg chg="modSp">
        <pc:chgData name="hanghhust@gmail.com" userId="S::urn:spo:guest#hanghhust@gmail.com::" providerId="AD" clId="Web-{E3ED9A85-99C5-39D2-13F2-4930568981B7}" dt="2023-09-18T10:38:46.041" v="24" actId="14100"/>
        <pc:sldMkLst>
          <pc:docMk/>
          <pc:sldMk cId="173755055" sldId="272"/>
        </pc:sldMkLst>
        <pc:spChg chg="mod">
          <ac:chgData name="hanghhust@gmail.com" userId="S::urn:spo:guest#hanghhust@gmail.com::" providerId="AD" clId="Web-{E3ED9A85-99C5-39D2-13F2-4930568981B7}" dt="2023-09-18T10:37:21.194" v="11" actId="1076"/>
          <ac:spMkLst>
            <pc:docMk/>
            <pc:sldMk cId="173755055" sldId="272"/>
            <ac:spMk id="122" creationId="{065F4975-7FDC-199A-4274-BBA383499BDE}"/>
          </ac:spMkLst>
        </pc:spChg>
        <pc:spChg chg="mod">
          <ac:chgData name="hanghhust@gmail.com" userId="S::urn:spo:guest#hanghhust@gmail.com::" providerId="AD" clId="Web-{E3ED9A85-99C5-39D2-13F2-4930568981B7}" dt="2023-09-18T10:37:08.506" v="8" actId="1076"/>
          <ac:spMkLst>
            <pc:docMk/>
            <pc:sldMk cId="173755055" sldId="272"/>
            <ac:spMk id="124" creationId="{E0AE090F-BA20-0152-CDB6-A9D78F15AE62}"/>
          </ac:spMkLst>
        </pc:spChg>
        <pc:spChg chg="mod">
          <ac:chgData name="hanghhust@gmail.com" userId="S::urn:spo:guest#hanghhust@gmail.com::" providerId="AD" clId="Web-{E3ED9A85-99C5-39D2-13F2-4930568981B7}" dt="2023-09-18T10:38:41.150" v="23" actId="1076"/>
          <ac:spMkLst>
            <pc:docMk/>
            <pc:sldMk cId="173755055" sldId="272"/>
            <ac:spMk id="125" creationId="{E7D61598-90C3-E5AB-222F-FC2E9A274FD1}"/>
          </ac:spMkLst>
        </pc:spChg>
        <pc:spChg chg="mod">
          <ac:chgData name="hanghhust@gmail.com" userId="S::urn:spo:guest#hanghhust@gmail.com::" providerId="AD" clId="Web-{E3ED9A85-99C5-39D2-13F2-4930568981B7}" dt="2023-09-18T10:38:01.680" v="16" actId="14100"/>
          <ac:spMkLst>
            <pc:docMk/>
            <pc:sldMk cId="173755055" sldId="272"/>
            <ac:spMk id="146" creationId="{C2E98815-395A-F2E4-5B29-BB703F056911}"/>
          </ac:spMkLst>
        </pc:spChg>
        <pc:spChg chg="mod">
          <ac:chgData name="hanghhust@gmail.com" userId="S::urn:spo:guest#hanghhust@gmail.com::" providerId="AD" clId="Web-{E3ED9A85-99C5-39D2-13F2-4930568981B7}" dt="2023-09-18T10:37:28.554" v="12" actId="1076"/>
          <ac:spMkLst>
            <pc:docMk/>
            <pc:sldMk cId="173755055" sldId="272"/>
            <ac:spMk id="153" creationId="{CF94AE17-26C4-39AB-33BF-E2080336214B}"/>
          </ac:spMkLst>
        </pc:spChg>
        <pc:spChg chg="mod">
          <ac:chgData name="hanghhust@gmail.com" userId="S::urn:spo:guest#hanghhust@gmail.com::" providerId="AD" clId="Web-{E3ED9A85-99C5-39D2-13F2-4930568981B7}" dt="2023-09-18T10:37:37.476" v="13" actId="1076"/>
          <ac:spMkLst>
            <pc:docMk/>
            <pc:sldMk cId="173755055" sldId="272"/>
            <ac:spMk id="166" creationId="{06F0DE79-F4A4-C518-E67F-FDE4476E2578}"/>
          </ac:spMkLst>
        </pc:spChg>
        <pc:spChg chg="mod">
          <ac:chgData name="hanghhust@gmail.com" userId="S::urn:spo:guest#hanghhust@gmail.com::" providerId="AD" clId="Web-{E3ED9A85-99C5-39D2-13F2-4930568981B7}" dt="2023-09-18T10:38:18.180" v="19" actId="1076"/>
          <ac:spMkLst>
            <pc:docMk/>
            <pc:sldMk cId="173755055" sldId="272"/>
            <ac:spMk id="170" creationId="{7B8A85BA-C954-8077-6BA1-DB08FA760274}"/>
          </ac:spMkLst>
        </pc:spChg>
        <pc:spChg chg="mod">
          <ac:chgData name="hanghhust@gmail.com" userId="S::urn:spo:guest#hanghhust@gmail.com::" providerId="AD" clId="Web-{E3ED9A85-99C5-39D2-13F2-4930568981B7}" dt="2023-09-18T10:38:24.040" v="20" actId="1076"/>
          <ac:spMkLst>
            <pc:docMk/>
            <pc:sldMk cId="173755055" sldId="272"/>
            <ac:spMk id="171" creationId="{5E390E4A-904A-131E-6BE7-E4956C08C88F}"/>
          </ac:spMkLst>
        </pc:spChg>
        <pc:spChg chg="mod">
          <ac:chgData name="hanghhust@gmail.com" userId="S::urn:spo:guest#hanghhust@gmail.com::" providerId="AD" clId="Web-{E3ED9A85-99C5-39D2-13F2-4930568981B7}" dt="2023-09-18T10:37:42.210" v="14" actId="14100"/>
          <ac:spMkLst>
            <pc:docMk/>
            <pc:sldMk cId="173755055" sldId="272"/>
            <ac:spMk id="175" creationId="{742CABD1-5AA3-DB14-0342-1673E0BF63CC}"/>
          </ac:spMkLst>
        </pc:spChg>
        <pc:spChg chg="mod">
          <ac:chgData name="hanghhust@gmail.com" userId="S::urn:spo:guest#hanghhust@gmail.com::" providerId="AD" clId="Web-{E3ED9A85-99C5-39D2-13F2-4930568981B7}" dt="2023-09-18T10:38:46.041" v="24" actId="14100"/>
          <ac:spMkLst>
            <pc:docMk/>
            <pc:sldMk cId="173755055" sldId="272"/>
            <ac:spMk id="177" creationId="{2E93F01F-C823-9F5B-4ED9-B9867362CA67}"/>
          </ac:spMkLst>
        </pc:spChg>
        <pc:spChg chg="mod">
          <ac:chgData name="hanghhust@gmail.com" userId="S::urn:spo:guest#hanghhust@gmail.com::" providerId="AD" clId="Web-{E3ED9A85-99C5-39D2-13F2-4930568981B7}" dt="2023-09-18T10:38:35.837" v="22" actId="1076"/>
          <ac:spMkLst>
            <pc:docMk/>
            <pc:sldMk cId="173755055" sldId="272"/>
            <ac:spMk id="179" creationId="{6F430F82-4BA9-28E7-CC8D-2754F882AD92}"/>
          </ac:spMkLst>
        </pc:spChg>
      </pc:sldChg>
      <pc:sldChg chg="modSp">
        <pc:chgData name="hanghhust@gmail.com" userId="S::urn:spo:guest#hanghhust@gmail.com::" providerId="AD" clId="Web-{E3ED9A85-99C5-39D2-13F2-4930568981B7}" dt="2023-09-18T10:39:26.683" v="27" actId="14100"/>
        <pc:sldMkLst>
          <pc:docMk/>
          <pc:sldMk cId="1818963378" sldId="277"/>
        </pc:sldMkLst>
        <pc:spChg chg="mod">
          <ac:chgData name="hanghhust@gmail.com" userId="S::urn:spo:guest#hanghhust@gmail.com::" providerId="AD" clId="Web-{E3ED9A85-99C5-39D2-13F2-4930568981B7}" dt="2023-09-18T10:39:21.386" v="26" actId="1076"/>
          <ac:spMkLst>
            <pc:docMk/>
            <pc:sldMk cId="1818963378" sldId="277"/>
            <ac:spMk id="11" creationId="{DB38A91E-9316-4EA3-54B8-5F770562824B}"/>
          </ac:spMkLst>
        </pc:spChg>
        <pc:spChg chg="mod">
          <ac:chgData name="hanghhust@gmail.com" userId="S::urn:spo:guest#hanghhust@gmail.com::" providerId="AD" clId="Web-{E3ED9A85-99C5-39D2-13F2-4930568981B7}" dt="2023-09-18T10:39:26.683" v="27" actId="14100"/>
          <ac:spMkLst>
            <pc:docMk/>
            <pc:sldMk cId="1818963378" sldId="277"/>
            <ac:spMk id="21" creationId="{9E3163DF-D9C6-5783-3541-5C607D3DE7E3}"/>
          </ac:spMkLst>
        </pc:spChg>
        <pc:cxnChg chg="mod">
          <ac:chgData name="hanghhust@gmail.com" userId="S::urn:spo:guest#hanghhust@gmail.com::" providerId="AD" clId="Web-{E3ED9A85-99C5-39D2-13F2-4930568981B7}" dt="2023-09-18T10:39:21.386" v="26" actId="1076"/>
          <ac:cxnSpMkLst>
            <pc:docMk/>
            <pc:sldMk cId="1818963378" sldId="277"/>
            <ac:cxnSpMk id="14" creationId="{7A998CE0-9513-8FFA-FA78-D5BE6755797A}"/>
          </ac:cxnSpMkLst>
        </pc:cxnChg>
        <pc:cxnChg chg="mod">
          <ac:chgData name="hanghhust@gmail.com" userId="S::urn:spo:guest#hanghhust@gmail.com::" providerId="AD" clId="Web-{E3ED9A85-99C5-39D2-13F2-4930568981B7}" dt="2023-09-18T10:39:26.683" v="27" actId="14100"/>
          <ac:cxnSpMkLst>
            <pc:docMk/>
            <pc:sldMk cId="1818963378" sldId="277"/>
            <ac:cxnSpMk id="36" creationId="{19C06458-F7D2-3060-BD00-FD3E851DC688}"/>
          </ac:cxnSpMkLst>
        </pc:cxnChg>
      </pc:sldChg>
      <pc:sldChg chg="modSp">
        <pc:chgData name="hanghhust@gmail.com" userId="S::urn:spo:guest#hanghhust@gmail.com::" providerId="AD" clId="Web-{E3ED9A85-99C5-39D2-13F2-4930568981B7}" dt="2023-09-18T10:39:39.167" v="28" actId="14100"/>
        <pc:sldMkLst>
          <pc:docMk/>
          <pc:sldMk cId="1133055350" sldId="279"/>
        </pc:sldMkLst>
        <pc:spChg chg="mod">
          <ac:chgData name="hanghhust@gmail.com" userId="S::urn:spo:guest#hanghhust@gmail.com::" providerId="AD" clId="Web-{E3ED9A85-99C5-39D2-13F2-4930568981B7}" dt="2023-09-18T10:39:39.167" v="28" actId="14100"/>
          <ac:spMkLst>
            <pc:docMk/>
            <pc:sldMk cId="1133055350" sldId="279"/>
            <ac:spMk id="117" creationId="{FD46A808-B254-69F1-AB93-9475BCCF5437}"/>
          </ac:spMkLst>
        </pc:spChg>
      </pc:sldChg>
    </pc:docChg>
  </pc:docChgLst>
  <pc:docChgLst>
    <pc:chgData name="hanghhust@gmail.com" userId="S::urn:spo:guest#hanghhust@gmail.com::" providerId="AD" clId="Web-{0D0EA505-2366-FEF6-B651-6676A8189AE5}"/>
    <pc:docChg chg="addSld modSld">
      <pc:chgData name="hanghhust@gmail.com" userId="S::urn:spo:guest#hanghhust@gmail.com::" providerId="AD" clId="Web-{0D0EA505-2366-FEF6-B651-6676A8189AE5}" dt="2023-10-20T06:06:29.299" v="44"/>
      <pc:docMkLst>
        <pc:docMk/>
      </pc:docMkLst>
      <pc:sldChg chg="modSp">
        <pc:chgData name="hanghhust@gmail.com" userId="S::urn:spo:guest#hanghhust@gmail.com::" providerId="AD" clId="Web-{0D0EA505-2366-FEF6-B651-6676A8189AE5}" dt="2023-10-20T06:06:29.299" v="44"/>
        <pc:sldMkLst>
          <pc:docMk/>
          <pc:sldMk cId="1865510485" sldId="343"/>
        </pc:sldMkLst>
        <pc:graphicFrameChg chg="mod modGraphic">
          <ac:chgData name="hanghhust@gmail.com" userId="S::urn:spo:guest#hanghhust@gmail.com::" providerId="AD" clId="Web-{0D0EA505-2366-FEF6-B651-6676A8189AE5}" dt="2023-10-20T06:06:29.299" v="44"/>
          <ac:graphicFrameMkLst>
            <pc:docMk/>
            <pc:sldMk cId="1865510485" sldId="343"/>
            <ac:graphicFrameMk id="3" creationId="{E495947F-6F99-62D9-7E52-7D96980C1DB2}"/>
          </ac:graphicFrameMkLst>
        </pc:graphicFrameChg>
      </pc:sldChg>
      <pc:sldChg chg="delSp delAnim">
        <pc:chgData name="hanghhust@gmail.com" userId="S::urn:spo:guest#hanghhust@gmail.com::" providerId="AD" clId="Web-{0D0EA505-2366-FEF6-B651-6676A8189AE5}" dt="2023-10-20T03:53:13.828" v="0"/>
        <pc:sldMkLst>
          <pc:docMk/>
          <pc:sldMk cId="35570735" sldId="373"/>
        </pc:sldMkLst>
        <pc:spChg chg="del">
          <ac:chgData name="hanghhust@gmail.com" userId="S::urn:spo:guest#hanghhust@gmail.com::" providerId="AD" clId="Web-{0D0EA505-2366-FEF6-B651-6676A8189AE5}" dt="2023-10-20T03:53:13.828" v="0"/>
          <ac:spMkLst>
            <pc:docMk/>
            <pc:sldMk cId="35570735" sldId="373"/>
            <ac:spMk id="222" creationId="{76C48AB2-0CAF-F4CC-0EF7-0A45E3DADD64}"/>
          </ac:spMkLst>
        </pc:spChg>
      </pc:sldChg>
      <pc:sldChg chg="modSp">
        <pc:chgData name="hanghhust@gmail.com" userId="S::urn:spo:guest#hanghhust@gmail.com::" providerId="AD" clId="Web-{0D0EA505-2366-FEF6-B651-6676A8189AE5}" dt="2023-10-20T04:04:24.785" v="11" actId="20577"/>
        <pc:sldMkLst>
          <pc:docMk/>
          <pc:sldMk cId="3027315392" sldId="381"/>
        </pc:sldMkLst>
        <pc:spChg chg="mod">
          <ac:chgData name="hanghhust@gmail.com" userId="S::urn:spo:guest#hanghhust@gmail.com::" providerId="AD" clId="Web-{0D0EA505-2366-FEF6-B651-6676A8189AE5}" dt="2023-10-20T04:04:24.785" v="11" actId="20577"/>
          <ac:spMkLst>
            <pc:docMk/>
            <pc:sldMk cId="3027315392" sldId="381"/>
            <ac:spMk id="3" creationId="{D1F31BF7-331A-7C8D-FEE7-54E2E84C6EDA}"/>
          </ac:spMkLst>
        </pc:spChg>
      </pc:sldChg>
      <pc:sldChg chg="add">
        <pc:chgData name="hanghhust@gmail.com" userId="S::urn:spo:guest#hanghhust@gmail.com::" providerId="AD" clId="Web-{0D0EA505-2366-FEF6-B651-6676A8189AE5}" dt="2023-10-20T04:00:51.716" v="1"/>
        <pc:sldMkLst>
          <pc:docMk/>
          <pc:sldMk cId="3298464084" sldId="385"/>
        </pc:sldMkLst>
      </pc:sldChg>
      <pc:sldChg chg="add">
        <pc:chgData name="hanghhust@gmail.com" userId="S::urn:spo:guest#hanghhust@gmail.com::" providerId="AD" clId="Web-{0D0EA505-2366-FEF6-B651-6676A8189AE5}" dt="2023-10-20T04:00:52.044" v="2"/>
        <pc:sldMkLst>
          <pc:docMk/>
          <pc:sldMk cId="187764457" sldId="386"/>
        </pc:sldMkLst>
      </pc:sldChg>
      <pc:sldChg chg="add">
        <pc:chgData name="hanghhust@gmail.com" userId="S::urn:spo:guest#hanghhust@gmail.com::" providerId="AD" clId="Web-{0D0EA505-2366-FEF6-B651-6676A8189AE5}" dt="2023-10-20T04:07:24.009" v="12"/>
        <pc:sldMkLst>
          <pc:docMk/>
          <pc:sldMk cId="2677736102" sldId="387"/>
        </pc:sldMkLst>
      </pc:sldChg>
    </pc:docChg>
  </pc:docChgLst>
  <pc:docChgLst>
    <pc:chgData name="hanghhust@gmail.com" userId="S::urn:spo:guest#hanghhust@gmail.com::" providerId="AD" clId="Web-{D5C16E9D-0AF3-A8E1-B723-55381AEE7F84}"/>
    <pc:docChg chg="modSld">
      <pc:chgData name="hanghhust@gmail.com" userId="S::urn:spo:guest#hanghhust@gmail.com::" providerId="AD" clId="Web-{D5C16E9D-0AF3-A8E1-B723-55381AEE7F84}" dt="2023-09-21T02:19:50.160" v="1" actId="14100"/>
      <pc:docMkLst>
        <pc:docMk/>
      </pc:docMkLst>
      <pc:sldChg chg="modSp">
        <pc:chgData name="hanghhust@gmail.com" userId="S::urn:spo:guest#hanghhust@gmail.com::" providerId="AD" clId="Web-{D5C16E9D-0AF3-A8E1-B723-55381AEE7F84}" dt="2023-09-21T02:19:27.987" v="0" actId="14100"/>
        <pc:sldMkLst>
          <pc:docMk/>
          <pc:sldMk cId="1636738976" sldId="271"/>
        </pc:sldMkLst>
        <pc:spChg chg="mod">
          <ac:chgData name="hanghhust@gmail.com" userId="S::urn:spo:guest#hanghhust@gmail.com::" providerId="AD" clId="Web-{D5C16E9D-0AF3-A8E1-B723-55381AEE7F84}" dt="2023-09-21T02:19:27.987" v="0" actId="14100"/>
          <ac:spMkLst>
            <pc:docMk/>
            <pc:sldMk cId="1636738976" sldId="271"/>
            <ac:spMk id="51" creationId="{0D1798DD-7D10-CC7B-F62B-110808995945}"/>
          </ac:spMkLst>
        </pc:spChg>
      </pc:sldChg>
      <pc:sldChg chg="modSp">
        <pc:chgData name="hanghhust@gmail.com" userId="S::urn:spo:guest#hanghhust@gmail.com::" providerId="AD" clId="Web-{D5C16E9D-0AF3-A8E1-B723-55381AEE7F84}" dt="2023-09-21T02:19:50.160" v="1" actId="14100"/>
        <pc:sldMkLst>
          <pc:docMk/>
          <pc:sldMk cId="2937181049" sldId="299"/>
        </pc:sldMkLst>
        <pc:spChg chg="mod">
          <ac:chgData name="hanghhust@gmail.com" userId="S::urn:spo:guest#hanghhust@gmail.com::" providerId="AD" clId="Web-{D5C16E9D-0AF3-A8E1-B723-55381AEE7F84}" dt="2023-09-21T02:19:50.160" v="1" actId="14100"/>
          <ac:spMkLst>
            <pc:docMk/>
            <pc:sldMk cId="2937181049" sldId="299"/>
            <ac:spMk id="51" creationId="{0D1798DD-7D10-CC7B-F62B-110808995945}"/>
          </ac:spMkLst>
        </pc:spChg>
      </pc:sldChg>
    </pc:docChg>
  </pc:docChgLst>
  <pc:docChgLst>
    <pc:chgData name="hanghhust@gmail.com" userId="S::urn:spo:guest#hanghhust@gmail.com::" providerId="AD" clId="Web-{BAF05CE4-774C-68AB-D0F7-6CEB96CC0093}"/>
    <pc:docChg chg="modSld">
      <pc:chgData name="hanghhust@gmail.com" userId="S::urn:spo:guest#hanghhust@gmail.com::" providerId="AD" clId="Web-{BAF05CE4-774C-68AB-D0F7-6CEB96CC0093}" dt="2023-09-29T05:48:11.624" v="1" actId="1076"/>
      <pc:docMkLst>
        <pc:docMk/>
      </pc:docMkLst>
      <pc:sldChg chg="modSp">
        <pc:chgData name="hanghhust@gmail.com" userId="S::urn:spo:guest#hanghhust@gmail.com::" providerId="AD" clId="Web-{BAF05CE4-774C-68AB-D0F7-6CEB96CC0093}" dt="2023-09-29T05:48:11.624" v="1" actId="1076"/>
        <pc:sldMkLst>
          <pc:docMk/>
          <pc:sldMk cId="1201709277" sldId="290"/>
        </pc:sldMkLst>
        <pc:grpChg chg="mod">
          <ac:chgData name="hanghhust@gmail.com" userId="S::urn:spo:guest#hanghhust@gmail.com::" providerId="AD" clId="Web-{BAF05CE4-774C-68AB-D0F7-6CEB96CC0093}" dt="2023-09-29T05:48:11.624" v="1" actId="1076"/>
          <ac:grpSpMkLst>
            <pc:docMk/>
            <pc:sldMk cId="1201709277" sldId="290"/>
            <ac:grpSpMk id="53" creationId="{1DF75694-DA13-B516-E6D1-48D87A30413B}"/>
          </ac:grpSpMkLst>
        </pc:grpChg>
      </pc:sldChg>
    </pc:docChg>
  </pc:docChgLst>
  <pc:docChgLst>
    <pc:chgData name="hanghhust@gmail.com" userId="S::urn:spo:guest#hanghhust@gmail.com::" providerId="AD" clId="Web-{949662C2-C1F5-CE2A-7C19-2CF57A1E2A11}"/>
    <pc:docChg chg="addSld delSld modSld">
      <pc:chgData name="hanghhust@gmail.com" userId="S::urn:spo:guest#hanghhust@gmail.com::" providerId="AD" clId="Web-{949662C2-C1F5-CE2A-7C19-2CF57A1E2A11}" dt="2023-09-20T10:21:58.283" v="36"/>
      <pc:docMkLst>
        <pc:docMk/>
      </pc:docMkLst>
      <pc:sldChg chg="modSp">
        <pc:chgData name="hanghhust@gmail.com" userId="S::urn:spo:guest#hanghhust@gmail.com::" providerId="AD" clId="Web-{949662C2-C1F5-CE2A-7C19-2CF57A1E2A11}" dt="2023-09-20T03:56:14.893" v="0" actId="14100"/>
        <pc:sldMkLst>
          <pc:docMk/>
          <pc:sldMk cId="2252392475" sldId="294"/>
        </pc:sldMkLst>
        <pc:spChg chg="mod">
          <ac:chgData name="hanghhust@gmail.com" userId="S::urn:spo:guest#hanghhust@gmail.com::" providerId="AD" clId="Web-{949662C2-C1F5-CE2A-7C19-2CF57A1E2A11}" dt="2023-09-20T03:56:14.893" v="0" actId="14100"/>
          <ac:spMkLst>
            <pc:docMk/>
            <pc:sldMk cId="2252392475" sldId="294"/>
            <ac:spMk id="51" creationId="{0D1798DD-7D10-CC7B-F62B-110808995945}"/>
          </ac:spMkLst>
        </pc:spChg>
      </pc:sldChg>
      <pc:sldChg chg="modSp">
        <pc:chgData name="hanghhust@gmail.com" userId="S::urn:spo:guest#hanghhust@gmail.com::" providerId="AD" clId="Web-{949662C2-C1F5-CE2A-7C19-2CF57A1E2A11}" dt="2023-09-20T03:56:55.347" v="1" actId="14100"/>
        <pc:sldMkLst>
          <pc:docMk/>
          <pc:sldMk cId="2912776646" sldId="295"/>
        </pc:sldMkLst>
        <pc:spChg chg="mod">
          <ac:chgData name="hanghhust@gmail.com" userId="S::urn:spo:guest#hanghhust@gmail.com::" providerId="AD" clId="Web-{949662C2-C1F5-CE2A-7C19-2CF57A1E2A11}" dt="2023-09-20T03:56:55.347" v="1" actId="14100"/>
          <ac:spMkLst>
            <pc:docMk/>
            <pc:sldMk cId="2912776646" sldId="295"/>
            <ac:spMk id="51" creationId="{0D1798DD-7D10-CC7B-F62B-110808995945}"/>
          </ac:spMkLst>
        </pc:spChg>
      </pc:sldChg>
      <pc:sldChg chg="modSp">
        <pc:chgData name="hanghhust@gmail.com" userId="S::urn:spo:guest#hanghhust@gmail.com::" providerId="AD" clId="Web-{949662C2-C1F5-CE2A-7C19-2CF57A1E2A11}" dt="2023-09-20T03:57:00.832" v="2" actId="14100"/>
        <pc:sldMkLst>
          <pc:docMk/>
          <pc:sldMk cId="2032940439" sldId="296"/>
        </pc:sldMkLst>
        <pc:spChg chg="mod">
          <ac:chgData name="hanghhust@gmail.com" userId="S::urn:spo:guest#hanghhust@gmail.com::" providerId="AD" clId="Web-{949662C2-C1F5-CE2A-7C19-2CF57A1E2A11}" dt="2023-09-20T03:57:00.832" v="2" actId="14100"/>
          <ac:spMkLst>
            <pc:docMk/>
            <pc:sldMk cId="2032940439" sldId="296"/>
            <ac:spMk id="51" creationId="{0D1798DD-7D10-CC7B-F62B-110808995945}"/>
          </ac:spMkLst>
        </pc:spChg>
      </pc:sldChg>
      <pc:sldChg chg="modSp">
        <pc:chgData name="hanghhust@gmail.com" userId="S::urn:spo:guest#hanghhust@gmail.com::" providerId="AD" clId="Web-{949662C2-C1F5-CE2A-7C19-2CF57A1E2A11}" dt="2023-09-20T03:57:11.832" v="3" actId="14100"/>
        <pc:sldMkLst>
          <pc:docMk/>
          <pc:sldMk cId="3544328830" sldId="297"/>
        </pc:sldMkLst>
        <pc:spChg chg="mod">
          <ac:chgData name="hanghhust@gmail.com" userId="S::urn:spo:guest#hanghhust@gmail.com::" providerId="AD" clId="Web-{949662C2-C1F5-CE2A-7C19-2CF57A1E2A11}" dt="2023-09-20T03:57:11.832" v="3" actId="14100"/>
          <ac:spMkLst>
            <pc:docMk/>
            <pc:sldMk cId="3544328830" sldId="297"/>
            <ac:spMk id="51" creationId="{0D1798DD-7D10-CC7B-F62B-110808995945}"/>
          </ac:spMkLst>
        </pc:spChg>
      </pc:sldChg>
      <pc:sldChg chg="delSp new del">
        <pc:chgData name="hanghhust@gmail.com" userId="S::urn:spo:guest#hanghhust@gmail.com::" providerId="AD" clId="Web-{949662C2-C1F5-CE2A-7C19-2CF57A1E2A11}" dt="2023-09-20T05:06:51.942" v="8"/>
        <pc:sldMkLst>
          <pc:docMk/>
          <pc:sldMk cId="2067177292" sldId="299"/>
        </pc:sldMkLst>
        <pc:spChg chg="del">
          <ac:chgData name="hanghhust@gmail.com" userId="S::urn:spo:guest#hanghhust@gmail.com::" providerId="AD" clId="Web-{949662C2-C1F5-CE2A-7C19-2CF57A1E2A11}" dt="2023-09-20T05:06:26.739" v="6"/>
          <ac:spMkLst>
            <pc:docMk/>
            <pc:sldMk cId="2067177292" sldId="299"/>
            <ac:spMk id="2" creationId="{132B8D3E-C187-7B56-90DD-4F12D38CAD25}"/>
          </ac:spMkLst>
        </pc:spChg>
        <pc:spChg chg="del">
          <ac:chgData name="hanghhust@gmail.com" userId="S::urn:spo:guest#hanghhust@gmail.com::" providerId="AD" clId="Web-{949662C2-C1F5-CE2A-7C19-2CF57A1E2A11}" dt="2023-09-20T05:06:26.739" v="5"/>
          <ac:spMkLst>
            <pc:docMk/>
            <pc:sldMk cId="2067177292" sldId="299"/>
            <ac:spMk id="3" creationId="{EF5D3C19-FB87-A7DA-567C-0323F1068B92}"/>
          </ac:spMkLst>
        </pc:spChg>
      </pc:sldChg>
      <pc:sldChg chg="add">
        <pc:chgData name="hanghhust@gmail.com" userId="S::urn:spo:guest#hanghhust@gmail.com::" providerId="AD" clId="Web-{949662C2-C1F5-CE2A-7C19-2CF57A1E2A11}" dt="2023-09-20T06:26:54.362" v="10"/>
        <pc:sldMkLst>
          <pc:docMk/>
          <pc:sldMk cId="2937181049" sldId="299"/>
        </pc:sldMkLst>
      </pc:sldChg>
      <pc:sldChg chg="add del">
        <pc:chgData name="hanghhust@gmail.com" userId="S::urn:spo:guest#hanghhust@gmail.com::" providerId="AD" clId="Web-{949662C2-C1F5-CE2A-7C19-2CF57A1E2A11}" dt="2023-09-20T06:26:40.876" v="9"/>
        <pc:sldMkLst>
          <pc:docMk/>
          <pc:sldMk cId="84005211" sldId="300"/>
        </pc:sldMkLst>
      </pc:sldChg>
      <pc:sldChg chg="add addAnim">
        <pc:chgData name="hanghhust@gmail.com" userId="S::urn:spo:guest#hanghhust@gmail.com::" providerId="AD" clId="Web-{949662C2-C1F5-CE2A-7C19-2CF57A1E2A11}" dt="2023-09-20T10:20:39.356" v="30"/>
        <pc:sldMkLst>
          <pc:docMk/>
          <pc:sldMk cId="415799929" sldId="300"/>
        </pc:sldMkLst>
      </pc:sldChg>
      <pc:sldChg chg="add">
        <pc:chgData name="hanghhust@gmail.com" userId="S::urn:spo:guest#hanghhust@gmail.com::" providerId="AD" clId="Web-{949662C2-C1F5-CE2A-7C19-2CF57A1E2A11}" dt="2023-09-20T06:27:09.441" v="12"/>
        <pc:sldMkLst>
          <pc:docMk/>
          <pc:sldMk cId="4007895955" sldId="301"/>
        </pc:sldMkLst>
      </pc:sldChg>
      <pc:sldChg chg="add del">
        <pc:chgData name="hanghhust@gmail.com" userId="S::urn:spo:guest#hanghhust@gmail.com::" providerId="AD" clId="Web-{949662C2-C1F5-CE2A-7C19-2CF57A1E2A11}" dt="2023-09-20T06:30:48.050" v="20"/>
        <pc:sldMkLst>
          <pc:docMk/>
          <pc:sldMk cId="4002168823" sldId="302"/>
        </pc:sldMkLst>
      </pc:sldChg>
      <pc:sldChg chg="add del">
        <pc:chgData name="hanghhust@gmail.com" userId="S::urn:spo:guest#hanghhust@gmail.com::" providerId="AD" clId="Web-{949662C2-C1F5-CE2A-7C19-2CF57A1E2A11}" dt="2023-09-20T06:30:45.785" v="19"/>
        <pc:sldMkLst>
          <pc:docMk/>
          <pc:sldMk cId="3673859483" sldId="303"/>
        </pc:sldMkLst>
      </pc:sldChg>
      <pc:sldChg chg="modSp add del">
        <pc:chgData name="hanghhust@gmail.com" userId="S::urn:spo:guest#hanghhust@gmail.com::" providerId="AD" clId="Web-{949662C2-C1F5-CE2A-7C19-2CF57A1E2A11}" dt="2023-09-20T06:34:00.783" v="26"/>
        <pc:sldMkLst>
          <pc:docMk/>
          <pc:sldMk cId="3983890957" sldId="304"/>
        </pc:sldMkLst>
        <pc:spChg chg="mod">
          <ac:chgData name="hanghhust@gmail.com" userId="S::urn:spo:guest#hanghhust@gmail.com::" providerId="AD" clId="Web-{949662C2-C1F5-CE2A-7C19-2CF57A1E2A11}" dt="2023-09-20T06:31:19.990" v="23" actId="14100"/>
          <ac:spMkLst>
            <pc:docMk/>
            <pc:sldMk cId="3983890957" sldId="304"/>
            <ac:spMk id="52" creationId="{36B0CA36-05B8-0BA1-19B6-135DEAB4E53E}"/>
          </ac:spMkLst>
        </pc:spChg>
      </pc:sldChg>
      <pc:sldChg chg="add">
        <pc:chgData name="hanghhust@gmail.com" userId="S::urn:spo:guest#hanghhust@gmail.com::" providerId="AD" clId="Web-{949662C2-C1F5-CE2A-7C19-2CF57A1E2A11}" dt="2023-09-20T06:27:40.771" v="16"/>
        <pc:sldMkLst>
          <pc:docMk/>
          <pc:sldMk cId="1342912753" sldId="305"/>
        </pc:sldMkLst>
      </pc:sldChg>
      <pc:sldChg chg="add del">
        <pc:chgData name="hanghhust@gmail.com" userId="S::urn:spo:guest#hanghhust@gmail.com::" providerId="AD" clId="Web-{949662C2-C1F5-CE2A-7C19-2CF57A1E2A11}" dt="2023-09-20T06:35:22.898" v="28"/>
        <pc:sldMkLst>
          <pc:docMk/>
          <pc:sldMk cId="2020486202" sldId="306"/>
        </pc:sldMkLst>
      </pc:sldChg>
      <pc:sldChg chg="add">
        <pc:chgData name="hanghhust@gmail.com" userId="S::urn:spo:guest#hanghhust@gmail.com::" providerId="AD" clId="Web-{949662C2-C1F5-CE2A-7C19-2CF57A1E2A11}" dt="2023-09-20T06:28:00.335" v="18"/>
        <pc:sldMkLst>
          <pc:docMk/>
          <pc:sldMk cId="1158188587" sldId="307"/>
        </pc:sldMkLst>
      </pc:sldChg>
      <pc:sldChg chg="add">
        <pc:chgData name="hanghhust@gmail.com" userId="S::urn:spo:guest#hanghhust@gmail.com::" providerId="AD" clId="Web-{949662C2-C1F5-CE2A-7C19-2CF57A1E2A11}" dt="2023-09-20T06:32:47.450" v="25"/>
        <pc:sldMkLst>
          <pc:docMk/>
          <pc:sldMk cId="2764603840" sldId="308"/>
        </pc:sldMkLst>
      </pc:sldChg>
      <pc:sldChg chg="add del">
        <pc:chgData name="hanghhust@gmail.com" userId="S::urn:spo:guest#hanghhust@gmail.com::" providerId="AD" clId="Web-{949662C2-C1F5-CE2A-7C19-2CF57A1E2A11}" dt="2023-09-20T06:32:44.793" v="24"/>
        <pc:sldMkLst>
          <pc:docMk/>
          <pc:sldMk cId="4277344385" sldId="308"/>
        </pc:sldMkLst>
      </pc:sldChg>
      <pc:sldChg chg="add">
        <pc:chgData name="hanghhust@gmail.com" userId="S::urn:spo:guest#hanghhust@gmail.com::" providerId="AD" clId="Web-{949662C2-C1F5-CE2A-7C19-2CF57A1E2A11}" dt="2023-09-20T06:34:03.096" v="27"/>
        <pc:sldMkLst>
          <pc:docMk/>
          <pc:sldMk cId="1538442379" sldId="309"/>
        </pc:sldMkLst>
      </pc:sldChg>
      <pc:sldChg chg="add addAnim delAnim">
        <pc:chgData name="hanghhust@gmail.com" userId="S::urn:spo:guest#hanghhust@gmail.com::" providerId="AD" clId="Web-{949662C2-C1F5-CE2A-7C19-2CF57A1E2A11}" dt="2023-09-20T10:21:58.283" v="36"/>
        <pc:sldMkLst>
          <pc:docMk/>
          <pc:sldMk cId="1071761567" sldId="310"/>
        </pc:sldMkLst>
      </pc:sldChg>
    </pc:docChg>
  </pc:docChgLst>
  <pc:docChgLst>
    <pc:chgData name="hanghhust@gmail.com" userId="S::urn:spo:guest#hanghhust@gmail.com::" providerId="AD" clId="Web-{6AABD4F0-1BE4-5018-3E2B-060BA02DE1C0}"/>
    <pc:docChg chg="modSld">
      <pc:chgData name="hanghhust@gmail.com" userId="S::urn:spo:guest#hanghhust@gmail.com::" providerId="AD" clId="Web-{6AABD4F0-1BE4-5018-3E2B-060BA02DE1C0}" dt="2023-09-18T06:19:19.747" v="15" actId="14100"/>
      <pc:docMkLst>
        <pc:docMk/>
      </pc:docMkLst>
      <pc:sldChg chg="modSp">
        <pc:chgData name="hanghhust@gmail.com" userId="S::urn:spo:guest#hanghhust@gmail.com::" providerId="AD" clId="Web-{6AABD4F0-1BE4-5018-3E2B-060BA02DE1C0}" dt="2023-09-18T06:10:23.299" v="12" actId="14100"/>
        <pc:sldMkLst>
          <pc:docMk/>
          <pc:sldMk cId="3255040233" sldId="264"/>
        </pc:sldMkLst>
        <pc:spChg chg="mod">
          <ac:chgData name="hanghhust@gmail.com" userId="S::urn:spo:guest#hanghhust@gmail.com::" providerId="AD" clId="Web-{6AABD4F0-1BE4-5018-3E2B-060BA02DE1C0}" dt="2023-09-18T06:10:23.299" v="12" actId="14100"/>
          <ac:spMkLst>
            <pc:docMk/>
            <pc:sldMk cId="3255040233" sldId="264"/>
            <ac:spMk id="15" creationId="{A0519823-1D6E-3295-431B-75F69A5185CF}"/>
          </ac:spMkLst>
        </pc:spChg>
      </pc:sldChg>
      <pc:sldChg chg="addSp modSp">
        <pc:chgData name="hanghhust@gmail.com" userId="S::urn:spo:guest#hanghhust@gmail.com::" providerId="AD" clId="Web-{6AABD4F0-1BE4-5018-3E2B-060BA02DE1C0}" dt="2023-09-18T06:19:19.747" v="15" actId="14100"/>
        <pc:sldMkLst>
          <pc:docMk/>
          <pc:sldMk cId="2843526613" sldId="291"/>
        </pc:sldMkLst>
        <pc:spChg chg="mod">
          <ac:chgData name="hanghhust@gmail.com" userId="S::urn:spo:guest#hanghhust@gmail.com::" providerId="AD" clId="Web-{6AABD4F0-1BE4-5018-3E2B-060BA02DE1C0}" dt="2023-09-18T06:01:44.554" v="11" actId="14100"/>
          <ac:spMkLst>
            <pc:docMk/>
            <pc:sldMk cId="2843526613" sldId="291"/>
            <ac:spMk id="15" creationId="{F66AF181-6C91-5531-250E-7A42A8EB00FF}"/>
          </ac:spMkLst>
        </pc:spChg>
        <pc:spChg chg="mod">
          <ac:chgData name="hanghhust@gmail.com" userId="S::urn:spo:guest#hanghhust@gmail.com::" providerId="AD" clId="Web-{6AABD4F0-1BE4-5018-3E2B-060BA02DE1C0}" dt="2023-09-18T06:19:19.747" v="15" actId="14100"/>
          <ac:spMkLst>
            <pc:docMk/>
            <pc:sldMk cId="2843526613" sldId="291"/>
            <ac:spMk id="21" creationId="{06EC571B-5D2C-DF7E-1FF1-3F4E330172FA}"/>
          </ac:spMkLst>
        </pc:spChg>
        <pc:picChg chg="add mod">
          <ac:chgData name="hanghhust@gmail.com" userId="S::urn:spo:guest#hanghhust@gmail.com::" providerId="AD" clId="Web-{6AABD4F0-1BE4-5018-3E2B-060BA02DE1C0}" dt="2023-09-18T06:00:13.943" v="5" actId="14100"/>
          <ac:picMkLst>
            <pc:docMk/>
            <pc:sldMk cId="2843526613" sldId="291"/>
            <ac:picMk id="6" creationId="{37F85D18-7887-03B3-2F92-46E56E493C9F}"/>
          </ac:picMkLst>
        </pc:picChg>
        <pc:picChg chg="add mod">
          <ac:chgData name="hanghhust@gmail.com" userId="S::urn:spo:guest#hanghhust@gmail.com::" providerId="AD" clId="Web-{6AABD4F0-1BE4-5018-3E2B-060BA02DE1C0}" dt="2023-09-18T06:01:28.304" v="10" actId="14100"/>
          <ac:picMkLst>
            <pc:docMk/>
            <pc:sldMk cId="2843526613" sldId="291"/>
            <ac:picMk id="8" creationId="{3118E673-6CE9-2B3E-992B-D447903ED7BC}"/>
          </ac:picMkLst>
        </pc:picChg>
      </pc:sldChg>
    </pc:docChg>
  </pc:docChgLst>
  <pc:docChgLst>
    <pc:chgData name="Lu, Hui" userId="03f22f0f-0165-4552-9102-db18f9660b68" providerId="ADAL" clId="{79823838-539C-B44F-8466-CE2E4C984F98}"/>
    <pc:docChg chg="undo redo custSel addSld delSld modSld sldOrd">
      <pc:chgData name="Lu, Hui" userId="03f22f0f-0165-4552-9102-db18f9660b68" providerId="ADAL" clId="{79823838-539C-B44F-8466-CE2E4C984F98}" dt="2023-10-04T20:52:18.391" v="10840" actId="14100"/>
      <pc:docMkLst>
        <pc:docMk/>
      </pc:docMkLst>
      <pc:sldChg chg="addSp delSp modSp mod">
        <pc:chgData name="Lu, Hui" userId="03f22f0f-0165-4552-9102-db18f9660b68" providerId="ADAL" clId="{79823838-539C-B44F-8466-CE2E4C984F98}" dt="2023-09-18T12:10:13.603" v="768"/>
        <pc:sldMkLst>
          <pc:docMk/>
          <pc:sldMk cId="3374838651" sldId="257"/>
        </pc:sldMkLst>
        <pc:spChg chg="del mod">
          <ac:chgData name="Lu, Hui" userId="03f22f0f-0165-4552-9102-db18f9660b68" providerId="ADAL" clId="{79823838-539C-B44F-8466-CE2E4C984F98}" dt="2023-09-18T12:10:13.603" v="768"/>
          <ac:spMkLst>
            <pc:docMk/>
            <pc:sldMk cId="3374838651" sldId="257"/>
            <ac:spMk id="5" creationId="{34F52F1A-BD45-4BB0-D710-A26438F7413C}"/>
          </ac:spMkLst>
        </pc:spChg>
        <pc:spChg chg="add del mod">
          <ac:chgData name="Lu, Hui" userId="03f22f0f-0165-4552-9102-db18f9660b68" providerId="ADAL" clId="{79823838-539C-B44F-8466-CE2E4C984F98}" dt="2023-09-18T11:22:08.915" v="2"/>
          <ac:spMkLst>
            <pc:docMk/>
            <pc:sldMk cId="3374838651" sldId="257"/>
            <ac:spMk id="6" creationId="{4726BEB7-457B-07B0-8900-37B19EA2600A}"/>
          </ac:spMkLst>
        </pc:spChg>
        <pc:spChg chg="add mod">
          <ac:chgData name="Lu, Hui" userId="03f22f0f-0165-4552-9102-db18f9660b68" providerId="ADAL" clId="{79823838-539C-B44F-8466-CE2E4C984F98}" dt="2023-09-18T12:10:06.774" v="766"/>
          <ac:spMkLst>
            <pc:docMk/>
            <pc:sldMk cId="3374838651" sldId="257"/>
            <ac:spMk id="6" creationId="{F1AAC7E4-7AA9-81D7-9A1E-D405EDF727B3}"/>
          </ac:spMkLst>
        </pc:spChg>
      </pc:sldChg>
      <pc:sldChg chg="addSp delSp modSp mod modAnim">
        <pc:chgData name="Lu, Hui" userId="03f22f0f-0165-4552-9102-db18f9660b68" providerId="ADAL" clId="{79823838-539C-B44F-8466-CE2E4C984F98}" dt="2023-09-19T14:55:47.255" v="973" actId="1076"/>
        <pc:sldMkLst>
          <pc:docMk/>
          <pc:sldMk cId="3408329913" sldId="261"/>
        </pc:sldMkLst>
        <pc:spChg chg="mod">
          <ac:chgData name="Lu, Hui" userId="03f22f0f-0165-4552-9102-db18f9660b68" providerId="ADAL" clId="{79823838-539C-B44F-8466-CE2E4C984F98}" dt="2023-09-18T11:46:39.511" v="404" actId="1035"/>
          <ac:spMkLst>
            <pc:docMk/>
            <pc:sldMk cId="3408329913" sldId="261"/>
            <ac:spMk id="2" creationId="{20F20779-DCC0-1531-2234-9D81B0BB4B84}"/>
          </ac:spMkLst>
        </pc:spChg>
        <pc:spChg chg="mod topLvl">
          <ac:chgData name="Lu, Hui" userId="03f22f0f-0165-4552-9102-db18f9660b68" providerId="ADAL" clId="{79823838-539C-B44F-8466-CE2E4C984F98}" dt="2023-09-18T11:48:12.754" v="472" actId="1038"/>
          <ac:spMkLst>
            <pc:docMk/>
            <pc:sldMk cId="3408329913" sldId="261"/>
            <ac:spMk id="3" creationId="{A6801ACA-F7D7-5B1F-8A8D-864A98C1B2E0}"/>
          </ac:spMkLst>
        </pc:spChg>
        <pc:spChg chg="mod topLvl">
          <ac:chgData name="Lu, Hui" userId="03f22f0f-0165-4552-9102-db18f9660b68" providerId="ADAL" clId="{79823838-539C-B44F-8466-CE2E4C984F98}" dt="2023-09-18T11:48:53.403" v="495" actId="1037"/>
          <ac:spMkLst>
            <pc:docMk/>
            <pc:sldMk cId="3408329913" sldId="261"/>
            <ac:spMk id="4" creationId="{8E6D03FA-2021-56DE-8580-376B0391E73B}"/>
          </ac:spMkLst>
        </pc:spChg>
        <pc:spChg chg="mod topLvl">
          <ac:chgData name="Lu, Hui" userId="03f22f0f-0165-4552-9102-db18f9660b68" providerId="ADAL" clId="{79823838-539C-B44F-8466-CE2E4C984F98}" dt="2023-09-18T11:48:12.754" v="472" actId="1038"/>
          <ac:spMkLst>
            <pc:docMk/>
            <pc:sldMk cId="3408329913" sldId="261"/>
            <ac:spMk id="5" creationId="{6253D64A-2AE9-F9C2-B584-DF37C2EDE677}"/>
          </ac:spMkLst>
        </pc:spChg>
        <pc:spChg chg="mod topLvl">
          <ac:chgData name="Lu, Hui" userId="03f22f0f-0165-4552-9102-db18f9660b68" providerId="ADAL" clId="{79823838-539C-B44F-8466-CE2E4C984F98}" dt="2023-09-18T11:49:21.785" v="497" actId="14100"/>
          <ac:spMkLst>
            <pc:docMk/>
            <pc:sldMk cId="3408329913" sldId="261"/>
            <ac:spMk id="6" creationId="{BBDEE369-5C01-48FF-5DCD-862033461519}"/>
          </ac:spMkLst>
        </pc:spChg>
        <pc:spChg chg="mod topLvl">
          <ac:chgData name="Lu, Hui" userId="03f22f0f-0165-4552-9102-db18f9660b68" providerId="ADAL" clId="{79823838-539C-B44F-8466-CE2E4C984F98}" dt="2023-09-18T11:48:12.754" v="472" actId="1038"/>
          <ac:spMkLst>
            <pc:docMk/>
            <pc:sldMk cId="3408329913" sldId="261"/>
            <ac:spMk id="7" creationId="{F1665448-C4BB-2E76-019A-974CA360337A}"/>
          </ac:spMkLst>
        </pc:spChg>
        <pc:spChg chg="mod topLvl">
          <ac:chgData name="Lu, Hui" userId="03f22f0f-0165-4552-9102-db18f9660b68" providerId="ADAL" clId="{79823838-539C-B44F-8466-CE2E4C984F98}" dt="2023-09-18T11:48:12.754" v="472" actId="1038"/>
          <ac:spMkLst>
            <pc:docMk/>
            <pc:sldMk cId="3408329913" sldId="261"/>
            <ac:spMk id="8" creationId="{99DC6C90-0ACB-A756-C273-8F226B667EE9}"/>
          </ac:spMkLst>
        </pc:spChg>
        <pc:spChg chg="mod topLvl">
          <ac:chgData name="Lu, Hui" userId="03f22f0f-0165-4552-9102-db18f9660b68" providerId="ADAL" clId="{79823838-539C-B44F-8466-CE2E4C984F98}" dt="2023-09-18T11:48:12.754" v="472" actId="1038"/>
          <ac:spMkLst>
            <pc:docMk/>
            <pc:sldMk cId="3408329913" sldId="261"/>
            <ac:spMk id="9" creationId="{4BBE5EA6-D211-BEE4-0E48-AACD949247BB}"/>
          </ac:spMkLst>
        </pc:spChg>
        <pc:spChg chg="mod topLvl">
          <ac:chgData name="Lu, Hui" userId="03f22f0f-0165-4552-9102-db18f9660b68" providerId="ADAL" clId="{79823838-539C-B44F-8466-CE2E4C984F98}" dt="2023-09-18T11:48:12.754" v="472" actId="1038"/>
          <ac:spMkLst>
            <pc:docMk/>
            <pc:sldMk cId="3408329913" sldId="261"/>
            <ac:spMk id="10" creationId="{A536883F-CAB8-D164-FDDB-81B3F8650D50}"/>
          </ac:spMkLst>
        </pc:spChg>
        <pc:spChg chg="mod topLvl">
          <ac:chgData name="Lu, Hui" userId="03f22f0f-0165-4552-9102-db18f9660b68" providerId="ADAL" clId="{79823838-539C-B44F-8466-CE2E4C984F98}" dt="2023-09-18T11:48:53.403" v="495" actId="1037"/>
          <ac:spMkLst>
            <pc:docMk/>
            <pc:sldMk cId="3408329913" sldId="261"/>
            <ac:spMk id="11" creationId="{0D65B74D-64D5-B691-D64A-0B5E33B57D59}"/>
          </ac:spMkLst>
        </pc:spChg>
        <pc:spChg chg="mod topLvl">
          <ac:chgData name="Lu, Hui" userId="03f22f0f-0165-4552-9102-db18f9660b68" providerId="ADAL" clId="{79823838-539C-B44F-8466-CE2E4C984F98}" dt="2023-09-18T11:48:53.403" v="495" actId="1037"/>
          <ac:spMkLst>
            <pc:docMk/>
            <pc:sldMk cId="3408329913" sldId="261"/>
            <ac:spMk id="12" creationId="{A59CE8F0-90C8-16BB-F183-10A326771666}"/>
          </ac:spMkLst>
        </pc:spChg>
        <pc:spChg chg="mod topLvl">
          <ac:chgData name="Lu, Hui" userId="03f22f0f-0165-4552-9102-db18f9660b68" providerId="ADAL" clId="{79823838-539C-B44F-8466-CE2E4C984F98}" dt="2023-09-18T11:48:12.754" v="472" actId="1038"/>
          <ac:spMkLst>
            <pc:docMk/>
            <pc:sldMk cId="3408329913" sldId="261"/>
            <ac:spMk id="13" creationId="{975687D6-D738-227B-F97E-D063CC32AE69}"/>
          </ac:spMkLst>
        </pc:spChg>
        <pc:spChg chg="mod topLvl">
          <ac:chgData name="Lu, Hui" userId="03f22f0f-0165-4552-9102-db18f9660b68" providerId="ADAL" clId="{79823838-539C-B44F-8466-CE2E4C984F98}" dt="2023-09-18T11:48:53.403" v="495" actId="1037"/>
          <ac:spMkLst>
            <pc:docMk/>
            <pc:sldMk cId="3408329913" sldId="261"/>
            <ac:spMk id="14" creationId="{7D7D5CC7-0643-845C-E0B1-10C4C8C805B3}"/>
          </ac:spMkLst>
        </pc:spChg>
        <pc:spChg chg="mod topLvl">
          <ac:chgData name="Lu, Hui" userId="03f22f0f-0165-4552-9102-db18f9660b68" providerId="ADAL" clId="{79823838-539C-B44F-8466-CE2E4C984F98}" dt="2023-09-18T11:48:53.403" v="495" actId="1037"/>
          <ac:spMkLst>
            <pc:docMk/>
            <pc:sldMk cId="3408329913" sldId="261"/>
            <ac:spMk id="15" creationId="{C21470CE-0A9D-191A-057F-5F41ED8539FE}"/>
          </ac:spMkLst>
        </pc:spChg>
        <pc:spChg chg="mod topLvl">
          <ac:chgData name="Lu, Hui" userId="03f22f0f-0165-4552-9102-db18f9660b68" providerId="ADAL" clId="{79823838-539C-B44F-8466-CE2E4C984F98}" dt="2023-09-18T11:48:12.754" v="472" actId="1038"/>
          <ac:spMkLst>
            <pc:docMk/>
            <pc:sldMk cId="3408329913" sldId="261"/>
            <ac:spMk id="16" creationId="{8C1EE011-33EC-F020-8D5E-28FDAA74639C}"/>
          </ac:spMkLst>
        </pc:spChg>
        <pc:spChg chg="mod topLvl">
          <ac:chgData name="Lu, Hui" userId="03f22f0f-0165-4552-9102-db18f9660b68" providerId="ADAL" clId="{79823838-539C-B44F-8466-CE2E4C984F98}" dt="2023-09-18T11:48:12.754" v="472" actId="1038"/>
          <ac:spMkLst>
            <pc:docMk/>
            <pc:sldMk cId="3408329913" sldId="261"/>
            <ac:spMk id="17" creationId="{0956BF58-3ED8-7C55-D58A-B7ADC537D02A}"/>
          </ac:spMkLst>
        </pc:spChg>
        <pc:spChg chg="mod topLvl">
          <ac:chgData name="Lu, Hui" userId="03f22f0f-0165-4552-9102-db18f9660b68" providerId="ADAL" clId="{79823838-539C-B44F-8466-CE2E4C984F98}" dt="2023-09-18T11:48:53.403" v="495" actId="1037"/>
          <ac:spMkLst>
            <pc:docMk/>
            <pc:sldMk cId="3408329913" sldId="261"/>
            <ac:spMk id="18" creationId="{444446A5-05A1-9D52-700E-E373EE829FF7}"/>
          </ac:spMkLst>
        </pc:spChg>
        <pc:spChg chg="mod topLvl">
          <ac:chgData name="Lu, Hui" userId="03f22f0f-0165-4552-9102-db18f9660b68" providerId="ADAL" clId="{79823838-539C-B44F-8466-CE2E4C984F98}" dt="2023-09-18T11:48:12.754" v="472" actId="1038"/>
          <ac:spMkLst>
            <pc:docMk/>
            <pc:sldMk cId="3408329913" sldId="261"/>
            <ac:spMk id="19" creationId="{187BC2FD-0692-7945-F232-D674E626B1D5}"/>
          </ac:spMkLst>
        </pc:spChg>
        <pc:spChg chg="add del mod">
          <ac:chgData name="Lu, Hui" userId="03f22f0f-0165-4552-9102-db18f9660b68" providerId="ADAL" clId="{79823838-539C-B44F-8466-CE2E4C984F98}" dt="2023-09-18T11:22:22.285" v="5" actId="478"/>
          <ac:spMkLst>
            <pc:docMk/>
            <pc:sldMk cId="3408329913" sldId="261"/>
            <ac:spMk id="20" creationId="{8B0AA98E-D5A2-BE33-EF10-ECE33021F8E0}"/>
          </ac:spMkLst>
        </pc:spChg>
        <pc:spChg chg="add del mod">
          <ac:chgData name="Lu, Hui" userId="03f22f0f-0165-4552-9102-db18f9660b68" providerId="ADAL" clId="{79823838-539C-B44F-8466-CE2E4C984F98}" dt="2023-09-18T11:35:50.298" v="259"/>
          <ac:spMkLst>
            <pc:docMk/>
            <pc:sldMk cId="3408329913" sldId="261"/>
            <ac:spMk id="20" creationId="{9ED39611-727A-754D-8EAE-3A9E2378CBAB}"/>
          </ac:spMkLst>
        </pc:spChg>
        <pc:spChg chg="mod topLvl">
          <ac:chgData name="Lu, Hui" userId="03f22f0f-0165-4552-9102-db18f9660b68" providerId="ADAL" clId="{79823838-539C-B44F-8466-CE2E4C984F98}" dt="2023-09-18T11:48:53.403" v="495" actId="1037"/>
          <ac:spMkLst>
            <pc:docMk/>
            <pc:sldMk cId="3408329913" sldId="261"/>
            <ac:spMk id="21" creationId="{F2032F10-6E04-D64F-9E0A-2D5A8838CED4}"/>
          </ac:spMkLst>
        </pc:spChg>
        <pc:spChg chg="mod topLvl">
          <ac:chgData name="Lu, Hui" userId="03f22f0f-0165-4552-9102-db18f9660b68" providerId="ADAL" clId="{79823838-539C-B44F-8466-CE2E4C984F98}" dt="2023-09-18T11:48:12.754" v="472" actId="1038"/>
          <ac:spMkLst>
            <pc:docMk/>
            <pc:sldMk cId="3408329913" sldId="261"/>
            <ac:spMk id="23" creationId="{ACB1B765-9413-ABED-64FC-E78C6A22EB4B}"/>
          </ac:spMkLst>
        </pc:spChg>
        <pc:spChg chg="mod topLvl">
          <ac:chgData name="Lu, Hui" userId="03f22f0f-0165-4552-9102-db18f9660b68" providerId="ADAL" clId="{79823838-539C-B44F-8466-CE2E4C984F98}" dt="2023-09-18T11:48:53.403" v="495" actId="1037"/>
          <ac:spMkLst>
            <pc:docMk/>
            <pc:sldMk cId="3408329913" sldId="261"/>
            <ac:spMk id="24" creationId="{59A39A3D-A5A0-C5AA-34E0-3B05FFA7C4EB}"/>
          </ac:spMkLst>
        </pc:spChg>
        <pc:spChg chg="mod topLvl">
          <ac:chgData name="Lu, Hui" userId="03f22f0f-0165-4552-9102-db18f9660b68" providerId="ADAL" clId="{79823838-539C-B44F-8466-CE2E4C984F98}" dt="2023-09-18T11:48:53.403" v="495" actId="1037"/>
          <ac:spMkLst>
            <pc:docMk/>
            <pc:sldMk cId="3408329913" sldId="261"/>
            <ac:spMk id="25" creationId="{0A414D2E-45F0-0DE1-AA12-9E7447905ADF}"/>
          </ac:spMkLst>
        </pc:spChg>
        <pc:spChg chg="mod topLvl">
          <ac:chgData name="Lu, Hui" userId="03f22f0f-0165-4552-9102-db18f9660b68" providerId="ADAL" clId="{79823838-539C-B44F-8466-CE2E4C984F98}" dt="2023-09-18T11:48:53.403" v="495" actId="1037"/>
          <ac:spMkLst>
            <pc:docMk/>
            <pc:sldMk cId="3408329913" sldId="261"/>
            <ac:spMk id="26" creationId="{777E3B8C-1EF9-1660-BC0E-404C7E652300}"/>
          </ac:spMkLst>
        </pc:spChg>
        <pc:spChg chg="mod topLvl">
          <ac:chgData name="Lu, Hui" userId="03f22f0f-0165-4552-9102-db18f9660b68" providerId="ADAL" clId="{79823838-539C-B44F-8466-CE2E4C984F98}" dt="2023-09-18T11:48:53.403" v="495" actId="1037"/>
          <ac:spMkLst>
            <pc:docMk/>
            <pc:sldMk cId="3408329913" sldId="261"/>
            <ac:spMk id="27" creationId="{7E8BE7DC-5E4F-80E9-E45E-A4FA08B30FD1}"/>
          </ac:spMkLst>
        </pc:spChg>
        <pc:spChg chg="mod topLvl">
          <ac:chgData name="Lu, Hui" userId="03f22f0f-0165-4552-9102-db18f9660b68" providerId="ADAL" clId="{79823838-539C-B44F-8466-CE2E4C984F98}" dt="2023-09-18T11:48:12.754" v="472" actId="1038"/>
          <ac:spMkLst>
            <pc:docMk/>
            <pc:sldMk cId="3408329913" sldId="261"/>
            <ac:spMk id="28" creationId="{A853B902-0173-78BA-8F3D-8660CF6D8FD0}"/>
          </ac:spMkLst>
        </pc:spChg>
        <pc:spChg chg="mod topLvl">
          <ac:chgData name="Lu, Hui" userId="03f22f0f-0165-4552-9102-db18f9660b68" providerId="ADAL" clId="{79823838-539C-B44F-8466-CE2E4C984F98}" dt="2023-09-18T11:48:53.403" v="495" actId="1037"/>
          <ac:spMkLst>
            <pc:docMk/>
            <pc:sldMk cId="3408329913" sldId="261"/>
            <ac:spMk id="29" creationId="{D44CA601-D19B-8C65-992B-137D789273A6}"/>
          </ac:spMkLst>
        </pc:spChg>
        <pc:spChg chg="add del mod">
          <ac:chgData name="Lu, Hui" userId="03f22f0f-0165-4552-9102-db18f9660b68" providerId="ADAL" clId="{79823838-539C-B44F-8466-CE2E4C984F98}" dt="2023-09-18T11:22:24.302" v="6" actId="478"/>
          <ac:spMkLst>
            <pc:docMk/>
            <pc:sldMk cId="3408329913" sldId="261"/>
            <ac:spMk id="32" creationId="{1BF15166-68DE-251B-EB6A-EB144693E2DA}"/>
          </ac:spMkLst>
        </pc:spChg>
        <pc:spChg chg="add del mod">
          <ac:chgData name="Lu, Hui" userId="03f22f0f-0165-4552-9102-db18f9660b68" providerId="ADAL" clId="{79823838-539C-B44F-8466-CE2E4C984F98}" dt="2023-09-18T11:29:35.824" v="197"/>
          <ac:spMkLst>
            <pc:docMk/>
            <pc:sldMk cId="3408329913" sldId="261"/>
            <ac:spMk id="34" creationId="{6CBD6D7F-DAC1-73DB-D886-1B53D0B8BF5F}"/>
          </ac:spMkLst>
        </pc:spChg>
        <pc:grpChg chg="del">
          <ac:chgData name="Lu, Hui" userId="03f22f0f-0165-4552-9102-db18f9660b68" providerId="ADAL" clId="{79823838-539C-B44F-8466-CE2E4C984F98}" dt="2023-09-18T11:27:34.456" v="74" actId="165"/>
          <ac:grpSpMkLst>
            <pc:docMk/>
            <pc:sldMk cId="3408329913" sldId="261"/>
            <ac:grpSpMk id="31" creationId="{6D6450B2-5697-B3C9-FC98-AD7DA2043B23}"/>
          </ac:grpSpMkLst>
        </pc:grpChg>
        <pc:grpChg chg="add del mod">
          <ac:chgData name="Lu, Hui" userId="03f22f0f-0165-4552-9102-db18f9660b68" providerId="ADAL" clId="{79823838-539C-B44F-8466-CE2E4C984F98}" dt="2023-09-18T11:29:20.615" v="166" actId="165"/>
          <ac:grpSpMkLst>
            <pc:docMk/>
            <pc:sldMk cId="3408329913" sldId="261"/>
            <ac:grpSpMk id="33" creationId="{CFE13B5E-238E-F1A0-650D-D5D70E76E44C}"/>
          </ac:grpSpMkLst>
        </pc:grpChg>
        <pc:picChg chg="add mod">
          <ac:chgData name="Lu, Hui" userId="03f22f0f-0165-4552-9102-db18f9660b68" providerId="ADAL" clId="{79823838-539C-B44F-8466-CE2E4C984F98}" dt="2023-09-19T14:55:47.255" v="973" actId="1076"/>
          <ac:picMkLst>
            <pc:docMk/>
            <pc:sldMk cId="3408329913" sldId="261"/>
            <ac:picMk id="1026" creationId="{CCA8A711-FF49-C0D7-8819-B4E56C401A79}"/>
          </ac:picMkLst>
        </pc:picChg>
        <pc:cxnChg chg="del mod topLvl">
          <ac:chgData name="Lu, Hui" userId="03f22f0f-0165-4552-9102-db18f9660b68" providerId="ADAL" clId="{79823838-539C-B44F-8466-CE2E4C984F98}" dt="2023-09-18T11:31:07.726" v="224" actId="478"/>
          <ac:cxnSpMkLst>
            <pc:docMk/>
            <pc:sldMk cId="3408329913" sldId="261"/>
            <ac:cxnSpMk id="22" creationId="{3FF6C42A-ED0D-E477-7B71-3BE5CDAE08CB}"/>
          </ac:cxnSpMkLst>
        </pc:cxnChg>
      </pc:sldChg>
      <pc:sldChg chg="addSp delSp modSp mod">
        <pc:chgData name="Lu, Hui" userId="03f22f0f-0165-4552-9102-db18f9660b68" providerId="ADAL" clId="{79823838-539C-B44F-8466-CE2E4C984F98}" dt="2023-09-18T12:09:40.646" v="763" actId="1038"/>
        <pc:sldMkLst>
          <pc:docMk/>
          <pc:sldMk cId="3255040233" sldId="264"/>
        </pc:sldMkLst>
        <pc:spChg chg="del mod">
          <ac:chgData name="Lu, Hui" userId="03f22f0f-0165-4552-9102-db18f9660b68" providerId="ADAL" clId="{79823838-539C-B44F-8466-CE2E4C984F98}" dt="2023-09-18T11:56:11.821" v="519" actId="478"/>
          <ac:spMkLst>
            <pc:docMk/>
            <pc:sldMk cId="3255040233" sldId="264"/>
            <ac:spMk id="2" creationId="{20F20779-DCC0-1531-2234-9D81B0BB4B84}"/>
          </ac:spMkLst>
        </pc:spChg>
        <pc:spChg chg="mod">
          <ac:chgData name="Lu, Hui" userId="03f22f0f-0165-4552-9102-db18f9660b68" providerId="ADAL" clId="{79823838-539C-B44F-8466-CE2E4C984F98}" dt="2023-09-18T11:56:43.263" v="533" actId="1036"/>
          <ac:spMkLst>
            <pc:docMk/>
            <pc:sldMk cId="3255040233" sldId="264"/>
            <ac:spMk id="5" creationId="{3501E02E-2FED-3E3B-2E00-15D8776CF178}"/>
          </ac:spMkLst>
        </pc:spChg>
        <pc:spChg chg="mod">
          <ac:chgData name="Lu, Hui" userId="03f22f0f-0165-4552-9102-db18f9660b68" providerId="ADAL" clId="{79823838-539C-B44F-8466-CE2E4C984F98}" dt="2023-09-18T12:09:40.646" v="763" actId="1038"/>
          <ac:spMkLst>
            <pc:docMk/>
            <pc:sldMk cId="3255040233" sldId="264"/>
            <ac:spMk id="8" creationId="{9384DDAA-6951-1720-828E-515CBA39778E}"/>
          </ac:spMkLst>
        </pc:spChg>
        <pc:spChg chg="mod">
          <ac:chgData name="Lu, Hui" userId="03f22f0f-0165-4552-9102-db18f9660b68" providerId="ADAL" clId="{79823838-539C-B44F-8466-CE2E4C984F98}" dt="2023-09-18T12:04:16.617" v="675" actId="20577"/>
          <ac:spMkLst>
            <pc:docMk/>
            <pc:sldMk cId="3255040233" sldId="264"/>
            <ac:spMk id="11" creationId="{C6A9F56C-64B7-A243-474F-EFBBCFCE50AC}"/>
          </ac:spMkLst>
        </pc:spChg>
        <pc:spChg chg="add mod">
          <ac:chgData name="Lu, Hui" userId="03f22f0f-0165-4552-9102-db18f9660b68" providerId="ADAL" clId="{79823838-539C-B44F-8466-CE2E4C984F98}" dt="2023-09-18T11:56:07.566" v="518"/>
          <ac:spMkLst>
            <pc:docMk/>
            <pc:sldMk cId="3255040233" sldId="264"/>
            <ac:spMk id="13" creationId="{B333247D-B706-CDDD-8D2D-0E88A265ECB5}"/>
          </ac:spMkLst>
        </pc:spChg>
        <pc:spChg chg="mod">
          <ac:chgData name="Lu, Hui" userId="03f22f0f-0165-4552-9102-db18f9660b68" providerId="ADAL" clId="{79823838-539C-B44F-8466-CE2E4C984F98}" dt="2023-09-18T12:07:37.942" v="735" actId="1037"/>
          <ac:spMkLst>
            <pc:docMk/>
            <pc:sldMk cId="3255040233" sldId="264"/>
            <ac:spMk id="21" creationId="{7979E3FE-D1A2-A3F6-0F78-4B0BDC3A5F5B}"/>
          </ac:spMkLst>
        </pc:spChg>
        <pc:spChg chg="mod">
          <ac:chgData name="Lu, Hui" userId="03f22f0f-0165-4552-9102-db18f9660b68" providerId="ADAL" clId="{79823838-539C-B44F-8466-CE2E4C984F98}" dt="2023-09-18T12:04:18.918" v="677" actId="20577"/>
          <ac:spMkLst>
            <pc:docMk/>
            <pc:sldMk cId="3255040233" sldId="264"/>
            <ac:spMk id="22" creationId="{206D65DC-548E-01DB-E12B-A01137E96E00}"/>
          </ac:spMkLst>
        </pc:spChg>
        <pc:spChg chg="mod">
          <ac:chgData name="Lu, Hui" userId="03f22f0f-0165-4552-9102-db18f9660b68" providerId="ADAL" clId="{79823838-539C-B44F-8466-CE2E4C984F98}" dt="2023-09-18T12:09:10.647" v="748" actId="1076"/>
          <ac:spMkLst>
            <pc:docMk/>
            <pc:sldMk cId="3255040233" sldId="264"/>
            <ac:spMk id="46" creationId="{41C22900-697E-D447-A937-B19F2CE582A8}"/>
          </ac:spMkLst>
        </pc:spChg>
        <pc:spChg chg="mod">
          <ac:chgData name="Lu, Hui" userId="03f22f0f-0165-4552-9102-db18f9660b68" providerId="ADAL" clId="{79823838-539C-B44F-8466-CE2E4C984F98}" dt="2023-09-18T12:09:10.647" v="748" actId="1076"/>
          <ac:spMkLst>
            <pc:docMk/>
            <pc:sldMk cId="3255040233" sldId="264"/>
            <ac:spMk id="47" creationId="{F6108B16-5720-E226-2F88-C2C1E3B2A1D3}"/>
          </ac:spMkLst>
        </pc:spChg>
        <pc:spChg chg="mod">
          <ac:chgData name="Lu, Hui" userId="03f22f0f-0165-4552-9102-db18f9660b68" providerId="ADAL" clId="{79823838-539C-B44F-8466-CE2E4C984F98}" dt="2023-09-18T12:09:10.647" v="748" actId="1076"/>
          <ac:spMkLst>
            <pc:docMk/>
            <pc:sldMk cId="3255040233" sldId="264"/>
            <ac:spMk id="48" creationId="{DB3B08D1-D257-A54F-515F-9D57968589A3}"/>
          </ac:spMkLst>
        </pc:spChg>
        <pc:spChg chg="del mod">
          <ac:chgData name="Lu, Hui" userId="03f22f0f-0165-4552-9102-db18f9660b68" providerId="ADAL" clId="{79823838-539C-B44F-8466-CE2E4C984F98}" dt="2023-09-18T12:01:11.191" v="608" actId="478"/>
          <ac:spMkLst>
            <pc:docMk/>
            <pc:sldMk cId="3255040233" sldId="264"/>
            <ac:spMk id="56" creationId="{BFD7AE89-FC89-B813-DFE9-7BA4FAC5E98F}"/>
          </ac:spMkLst>
        </pc:spChg>
        <pc:spChg chg="del mod">
          <ac:chgData name="Lu, Hui" userId="03f22f0f-0165-4552-9102-db18f9660b68" providerId="ADAL" clId="{79823838-539C-B44F-8466-CE2E4C984F98}" dt="2023-09-18T12:05:32.320" v="696" actId="478"/>
          <ac:spMkLst>
            <pc:docMk/>
            <pc:sldMk cId="3255040233" sldId="264"/>
            <ac:spMk id="58" creationId="{5F28FF5B-89A3-FADC-F617-AB54648AB480}"/>
          </ac:spMkLst>
        </pc:spChg>
        <pc:spChg chg="del mod">
          <ac:chgData name="Lu, Hui" userId="03f22f0f-0165-4552-9102-db18f9660b68" providerId="ADAL" clId="{79823838-539C-B44F-8466-CE2E4C984F98}" dt="2023-09-18T12:01:13.480" v="609" actId="478"/>
          <ac:spMkLst>
            <pc:docMk/>
            <pc:sldMk cId="3255040233" sldId="264"/>
            <ac:spMk id="59" creationId="{3A365F3F-4639-09A1-782B-9D61C62C5772}"/>
          </ac:spMkLst>
        </pc:spChg>
        <pc:spChg chg="mod">
          <ac:chgData name="Lu, Hui" userId="03f22f0f-0165-4552-9102-db18f9660b68" providerId="ADAL" clId="{79823838-539C-B44F-8466-CE2E4C984F98}" dt="2023-09-18T12:09:10.647" v="748" actId="1076"/>
          <ac:spMkLst>
            <pc:docMk/>
            <pc:sldMk cId="3255040233" sldId="264"/>
            <ac:spMk id="63" creationId="{E91144A3-F3A9-9E03-C833-1A6F9783A022}"/>
          </ac:spMkLst>
        </pc:spChg>
        <pc:spChg chg="mod">
          <ac:chgData name="Lu, Hui" userId="03f22f0f-0165-4552-9102-db18f9660b68" providerId="ADAL" clId="{79823838-539C-B44F-8466-CE2E4C984F98}" dt="2023-09-18T12:09:10.647" v="748" actId="1076"/>
          <ac:spMkLst>
            <pc:docMk/>
            <pc:sldMk cId="3255040233" sldId="264"/>
            <ac:spMk id="64" creationId="{892AB066-4A5B-A428-9A5C-93128BDA7BD3}"/>
          </ac:spMkLst>
        </pc:spChg>
        <pc:spChg chg="mod">
          <ac:chgData name="Lu, Hui" userId="03f22f0f-0165-4552-9102-db18f9660b68" providerId="ADAL" clId="{79823838-539C-B44F-8466-CE2E4C984F98}" dt="2023-09-18T12:09:10.647" v="748" actId="1076"/>
          <ac:spMkLst>
            <pc:docMk/>
            <pc:sldMk cId="3255040233" sldId="264"/>
            <ac:spMk id="65" creationId="{83466425-E79B-A615-ABC2-3F224799667C}"/>
          </ac:spMkLst>
        </pc:spChg>
        <pc:spChg chg="mod">
          <ac:chgData name="Lu, Hui" userId="03f22f0f-0165-4552-9102-db18f9660b68" providerId="ADAL" clId="{79823838-539C-B44F-8466-CE2E4C984F98}" dt="2023-09-18T12:09:10.647" v="748" actId="1076"/>
          <ac:spMkLst>
            <pc:docMk/>
            <pc:sldMk cId="3255040233" sldId="264"/>
            <ac:spMk id="66" creationId="{019DC577-9B31-FFAD-A31B-95A2C92914CA}"/>
          </ac:spMkLst>
        </pc:spChg>
        <pc:spChg chg="del mod">
          <ac:chgData name="Lu, Hui" userId="03f22f0f-0165-4552-9102-db18f9660b68" providerId="ADAL" clId="{79823838-539C-B44F-8466-CE2E4C984F98}" dt="2023-09-18T12:01:19.091" v="611" actId="478"/>
          <ac:spMkLst>
            <pc:docMk/>
            <pc:sldMk cId="3255040233" sldId="264"/>
            <ac:spMk id="68" creationId="{13911896-3BD4-4B9A-E8AE-1DA75DE7EFED}"/>
          </ac:spMkLst>
        </pc:spChg>
        <pc:spChg chg="del mod">
          <ac:chgData name="Lu, Hui" userId="03f22f0f-0165-4552-9102-db18f9660b68" providerId="ADAL" clId="{79823838-539C-B44F-8466-CE2E4C984F98}" dt="2023-09-18T12:03:26.541" v="659" actId="478"/>
          <ac:spMkLst>
            <pc:docMk/>
            <pc:sldMk cId="3255040233" sldId="264"/>
            <ac:spMk id="69" creationId="{E27826AE-95D1-254F-4C4C-D42151EA6F30}"/>
          </ac:spMkLst>
        </pc:spChg>
        <pc:spChg chg="del mod">
          <ac:chgData name="Lu, Hui" userId="03f22f0f-0165-4552-9102-db18f9660b68" providerId="ADAL" clId="{79823838-539C-B44F-8466-CE2E4C984F98}" dt="2023-09-18T12:01:17.034" v="610" actId="478"/>
          <ac:spMkLst>
            <pc:docMk/>
            <pc:sldMk cId="3255040233" sldId="264"/>
            <ac:spMk id="70" creationId="{17E0FA33-2DC1-D584-3315-4DD9316E156F}"/>
          </ac:spMkLst>
        </pc:spChg>
        <pc:grpChg chg="mod">
          <ac:chgData name="Lu, Hui" userId="03f22f0f-0165-4552-9102-db18f9660b68" providerId="ADAL" clId="{79823838-539C-B44F-8466-CE2E4C984F98}" dt="2023-09-18T12:02:03.846" v="639" actId="1038"/>
          <ac:grpSpMkLst>
            <pc:docMk/>
            <pc:sldMk cId="3255040233" sldId="264"/>
            <ac:grpSpMk id="6" creationId="{0E596667-B576-DB83-3A82-6C83CEEE56DD}"/>
          </ac:grpSpMkLst>
        </pc:grpChg>
        <pc:grpChg chg="mod">
          <ac:chgData name="Lu, Hui" userId="03f22f0f-0165-4552-9102-db18f9660b68" providerId="ADAL" clId="{79823838-539C-B44F-8466-CE2E4C984F98}" dt="2023-09-18T12:09:10.647" v="748" actId="1076"/>
          <ac:grpSpMkLst>
            <pc:docMk/>
            <pc:sldMk cId="3255040233" sldId="264"/>
            <ac:grpSpMk id="9" creationId="{32A2CBF7-6923-D720-77AA-CED9A7BCBD76}"/>
          </ac:grpSpMkLst>
        </pc:grpChg>
        <pc:grpChg chg="del mod">
          <ac:chgData name="Lu, Hui" userId="03f22f0f-0165-4552-9102-db18f9660b68" providerId="ADAL" clId="{79823838-539C-B44F-8466-CE2E4C984F98}" dt="2023-09-18T12:01:13.480" v="609" actId="478"/>
          <ac:grpSpMkLst>
            <pc:docMk/>
            <pc:sldMk cId="3255040233" sldId="264"/>
            <ac:grpSpMk id="57" creationId="{AAAD49B9-0EEA-1FA0-7560-716E9ECFDF30}"/>
          </ac:grpSpMkLst>
        </pc:grpChg>
        <pc:grpChg chg="del mod">
          <ac:chgData name="Lu, Hui" userId="03f22f0f-0165-4552-9102-db18f9660b68" providerId="ADAL" clId="{79823838-539C-B44F-8466-CE2E4C984F98}" dt="2023-09-18T12:01:19.091" v="611" actId="478"/>
          <ac:grpSpMkLst>
            <pc:docMk/>
            <pc:sldMk cId="3255040233" sldId="264"/>
            <ac:grpSpMk id="67" creationId="{459136DA-F732-B417-AE54-3B668207C954}"/>
          </ac:grpSpMkLst>
        </pc:grpChg>
        <pc:cxnChg chg="del">
          <ac:chgData name="Lu, Hui" userId="03f22f0f-0165-4552-9102-db18f9660b68" providerId="ADAL" clId="{79823838-539C-B44F-8466-CE2E4C984F98}" dt="2023-09-18T11:57:41.379" v="534" actId="478"/>
          <ac:cxnSpMkLst>
            <pc:docMk/>
            <pc:sldMk cId="3255040233" sldId="264"/>
            <ac:cxnSpMk id="4" creationId="{A22BE111-811F-1E1D-A813-F8D1394D588B}"/>
          </ac:cxnSpMkLst>
        </pc:cxnChg>
        <pc:cxnChg chg="mod">
          <ac:chgData name="Lu, Hui" userId="03f22f0f-0165-4552-9102-db18f9660b68" providerId="ADAL" clId="{79823838-539C-B44F-8466-CE2E4C984F98}" dt="2023-09-18T12:08:13.879" v="742" actId="1035"/>
          <ac:cxnSpMkLst>
            <pc:docMk/>
            <pc:sldMk cId="3255040233" sldId="264"/>
            <ac:cxnSpMk id="31" creationId="{F743D37D-0C82-DB17-39A2-03EED17D7CD3}"/>
          </ac:cxnSpMkLst>
        </pc:cxnChg>
        <pc:cxnChg chg="mod">
          <ac:chgData name="Lu, Hui" userId="03f22f0f-0165-4552-9102-db18f9660b68" providerId="ADAL" clId="{79823838-539C-B44F-8466-CE2E4C984F98}" dt="2023-09-18T12:08:11.059" v="741" actId="1036"/>
          <ac:cxnSpMkLst>
            <pc:docMk/>
            <pc:sldMk cId="3255040233" sldId="264"/>
            <ac:cxnSpMk id="33" creationId="{CB616824-46F2-77D6-8335-93B132102052}"/>
          </ac:cxnSpMkLst>
        </pc:cxnChg>
        <pc:cxnChg chg="mod">
          <ac:chgData name="Lu, Hui" userId="03f22f0f-0165-4552-9102-db18f9660b68" providerId="ADAL" clId="{79823838-539C-B44F-8466-CE2E4C984F98}" dt="2023-09-18T12:09:10.647" v="748" actId="1076"/>
          <ac:cxnSpMkLst>
            <pc:docMk/>
            <pc:sldMk cId="3255040233" sldId="264"/>
            <ac:cxnSpMk id="72" creationId="{1C3A580F-17E5-ADD2-E000-3A6A0D02256F}"/>
          </ac:cxnSpMkLst>
        </pc:cxnChg>
      </pc:sldChg>
      <pc:sldChg chg="addSp delSp modSp mod">
        <pc:chgData name="Lu, Hui" userId="03f22f0f-0165-4552-9102-db18f9660b68" providerId="ADAL" clId="{79823838-539C-B44F-8466-CE2E4C984F98}" dt="2023-09-20T01:48:38.866" v="4760" actId="20577"/>
        <pc:sldMkLst>
          <pc:docMk/>
          <pc:sldMk cId="2817690781" sldId="269"/>
        </pc:sldMkLst>
        <pc:spChg chg="del mod">
          <ac:chgData name="Lu, Hui" userId="03f22f0f-0165-4552-9102-db18f9660b68" providerId="ADAL" clId="{79823838-539C-B44F-8466-CE2E4C984F98}" dt="2023-09-18T12:15:56.640" v="891"/>
          <ac:spMkLst>
            <pc:docMk/>
            <pc:sldMk cId="2817690781" sldId="269"/>
            <ac:spMk id="2" creationId="{20F20779-DCC0-1531-2234-9D81B0BB4B84}"/>
          </ac:spMkLst>
        </pc:spChg>
        <pc:spChg chg="add mod">
          <ac:chgData name="Lu, Hui" userId="03f22f0f-0165-4552-9102-db18f9660b68" providerId="ADAL" clId="{79823838-539C-B44F-8466-CE2E4C984F98}" dt="2023-09-18T12:15:46.648" v="888"/>
          <ac:spMkLst>
            <pc:docMk/>
            <pc:sldMk cId="2817690781" sldId="269"/>
            <ac:spMk id="3" creationId="{DEC82372-02D6-60A1-035D-32B151BE6330}"/>
          </ac:spMkLst>
        </pc:spChg>
        <pc:spChg chg="mod">
          <ac:chgData name="Lu, Hui" userId="03f22f0f-0165-4552-9102-db18f9660b68" providerId="ADAL" clId="{79823838-539C-B44F-8466-CE2E4C984F98}" dt="2023-09-18T12:16:30.914" v="921" actId="1038"/>
          <ac:spMkLst>
            <pc:docMk/>
            <pc:sldMk cId="2817690781" sldId="269"/>
            <ac:spMk id="4" creationId="{7BAF9659-D411-37B3-FAC8-2E67F9C32327}"/>
          </ac:spMkLst>
        </pc:spChg>
        <pc:spChg chg="mod">
          <ac:chgData name="Lu, Hui" userId="03f22f0f-0165-4552-9102-db18f9660b68" providerId="ADAL" clId="{79823838-539C-B44F-8466-CE2E4C984F98}" dt="2023-09-18T12:16:30.914" v="921" actId="1038"/>
          <ac:spMkLst>
            <pc:docMk/>
            <pc:sldMk cId="2817690781" sldId="269"/>
            <ac:spMk id="5" creationId="{A1366A21-2C85-CAA4-C0CE-8D6A18A4B584}"/>
          </ac:spMkLst>
        </pc:spChg>
        <pc:spChg chg="mod">
          <ac:chgData name="Lu, Hui" userId="03f22f0f-0165-4552-9102-db18f9660b68" providerId="ADAL" clId="{79823838-539C-B44F-8466-CE2E4C984F98}" dt="2023-09-18T12:16:30.914" v="921" actId="1038"/>
          <ac:spMkLst>
            <pc:docMk/>
            <pc:sldMk cId="2817690781" sldId="269"/>
            <ac:spMk id="6" creationId="{206EF126-82DB-67C4-FE3C-B5717F26F973}"/>
          </ac:spMkLst>
        </pc:spChg>
        <pc:spChg chg="add mod">
          <ac:chgData name="Lu, Hui" userId="03f22f0f-0165-4552-9102-db18f9660b68" providerId="ADAL" clId="{79823838-539C-B44F-8466-CE2E4C984F98}" dt="2023-09-18T12:18:56.638" v="944" actId="113"/>
          <ac:spMkLst>
            <pc:docMk/>
            <pc:sldMk cId="2817690781" sldId="269"/>
            <ac:spMk id="7" creationId="{0F722B30-F944-24C3-EABA-F0849B4E3BDC}"/>
          </ac:spMkLst>
        </pc:spChg>
        <pc:spChg chg="mod">
          <ac:chgData name="Lu, Hui" userId="03f22f0f-0165-4552-9102-db18f9660b68" providerId="ADAL" clId="{79823838-539C-B44F-8466-CE2E4C984F98}" dt="2023-09-18T12:16:30.914" v="921" actId="1038"/>
          <ac:spMkLst>
            <pc:docMk/>
            <pc:sldMk cId="2817690781" sldId="269"/>
            <ac:spMk id="8" creationId="{BC5A9424-F768-31C2-3B73-225BEF60FB58}"/>
          </ac:spMkLst>
        </pc:spChg>
        <pc:spChg chg="mod">
          <ac:chgData name="Lu, Hui" userId="03f22f0f-0165-4552-9102-db18f9660b68" providerId="ADAL" clId="{79823838-539C-B44F-8466-CE2E4C984F98}" dt="2023-09-18T12:16:30.914" v="921" actId="1038"/>
          <ac:spMkLst>
            <pc:docMk/>
            <pc:sldMk cId="2817690781" sldId="269"/>
            <ac:spMk id="18" creationId="{E04FC937-22AF-E75F-50AF-F404EEAB09D1}"/>
          </ac:spMkLst>
        </pc:spChg>
        <pc:spChg chg="mod">
          <ac:chgData name="Lu, Hui" userId="03f22f0f-0165-4552-9102-db18f9660b68" providerId="ADAL" clId="{79823838-539C-B44F-8466-CE2E4C984F98}" dt="2023-09-18T12:16:30.914" v="921" actId="1038"/>
          <ac:spMkLst>
            <pc:docMk/>
            <pc:sldMk cId="2817690781" sldId="269"/>
            <ac:spMk id="19" creationId="{E058DEB6-E2AA-CE41-9F1D-F773DCC9A12A}"/>
          </ac:spMkLst>
        </pc:spChg>
        <pc:spChg chg="del mod">
          <ac:chgData name="Lu, Hui" userId="03f22f0f-0165-4552-9102-db18f9660b68" providerId="ADAL" clId="{79823838-539C-B44F-8466-CE2E4C984F98}" dt="2023-09-18T12:16:09.636" v="896"/>
          <ac:spMkLst>
            <pc:docMk/>
            <pc:sldMk cId="2817690781" sldId="269"/>
            <ac:spMk id="22" creationId="{FACEB891-D082-2F4B-D7EC-885A48268B0C}"/>
          </ac:spMkLst>
        </pc:spChg>
        <pc:spChg chg="mod">
          <ac:chgData name="Lu, Hui" userId="03f22f0f-0165-4552-9102-db18f9660b68" providerId="ADAL" clId="{79823838-539C-B44F-8466-CE2E4C984F98}" dt="2023-09-18T12:16:30.914" v="921" actId="1038"/>
          <ac:spMkLst>
            <pc:docMk/>
            <pc:sldMk cId="2817690781" sldId="269"/>
            <ac:spMk id="23" creationId="{60F05BE6-8A42-B597-596B-D1A8531F33AC}"/>
          </ac:spMkLst>
        </pc:spChg>
        <pc:spChg chg="mod">
          <ac:chgData name="Lu, Hui" userId="03f22f0f-0165-4552-9102-db18f9660b68" providerId="ADAL" clId="{79823838-539C-B44F-8466-CE2E4C984F98}" dt="2023-09-18T12:16:30.914" v="921" actId="1038"/>
          <ac:spMkLst>
            <pc:docMk/>
            <pc:sldMk cId="2817690781" sldId="269"/>
            <ac:spMk id="26" creationId="{4190CB92-F05D-C422-1687-8874A7C6BF24}"/>
          </ac:spMkLst>
        </pc:spChg>
        <pc:spChg chg="mod">
          <ac:chgData name="Lu, Hui" userId="03f22f0f-0165-4552-9102-db18f9660b68" providerId="ADAL" clId="{79823838-539C-B44F-8466-CE2E4C984F98}" dt="2023-09-18T12:16:30.914" v="921" actId="1038"/>
          <ac:spMkLst>
            <pc:docMk/>
            <pc:sldMk cId="2817690781" sldId="269"/>
            <ac:spMk id="27" creationId="{8EA39462-9D0F-B55F-7091-BF37493A4065}"/>
          </ac:spMkLst>
        </pc:spChg>
        <pc:spChg chg="mod">
          <ac:chgData name="Lu, Hui" userId="03f22f0f-0165-4552-9102-db18f9660b68" providerId="ADAL" clId="{79823838-539C-B44F-8466-CE2E4C984F98}" dt="2023-09-18T12:16:30.914" v="921" actId="1038"/>
          <ac:spMkLst>
            <pc:docMk/>
            <pc:sldMk cId="2817690781" sldId="269"/>
            <ac:spMk id="43" creationId="{9FEF981A-7DD4-2759-52B3-0D454F13EE98}"/>
          </ac:spMkLst>
        </pc:spChg>
        <pc:spChg chg="mod">
          <ac:chgData name="Lu, Hui" userId="03f22f0f-0165-4552-9102-db18f9660b68" providerId="ADAL" clId="{79823838-539C-B44F-8466-CE2E4C984F98}" dt="2023-09-18T12:16:30.914" v="921" actId="1038"/>
          <ac:spMkLst>
            <pc:docMk/>
            <pc:sldMk cId="2817690781" sldId="269"/>
            <ac:spMk id="44" creationId="{9A448D16-23EF-791E-D147-6039E868919F}"/>
          </ac:spMkLst>
        </pc:spChg>
        <pc:spChg chg="mod">
          <ac:chgData name="Lu, Hui" userId="03f22f0f-0165-4552-9102-db18f9660b68" providerId="ADAL" clId="{79823838-539C-B44F-8466-CE2E4C984F98}" dt="2023-09-18T12:16:30.914" v="921" actId="1038"/>
          <ac:spMkLst>
            <pc:docMk/>
            <pc:sldMk cId="2817690781" sldId="269"/>
            <ac:spMk id="47" creationId="{9017294A-943A-CC60-00B8-E7AC31C6E228}"/>
          </ac:spMkLst>
        </pc:spChg>
        <pc:spChg chg="mod">
          <ac:chgData name="Lu, Hui" userId="03f22f0f-0165-4552-9102-db18f9660b68" providerId="ADAL" clId="{79823838-539C-B44F-8466-CE2E4C984F98}" dt="2023-09-18T12:16:30.914" v="921" actId="1038"/>
          <ac:spMkLst>
            <pc:docMk/>
            <pc:sldMk cId="2817690781" sldId="269"/>
            <ac:spMk id="50" creationId="{BC23A37C-737C-7AE2-E6BA-FC634400D78F}"/>
          </ac:spMkLst>
        </pc:spChg>
        <pc:spChg chg="mod">
          <ac:chgData name="Lu, Hui" userId="03f22f0f-0165-4552-9102-db18f9660b68" providerId="ADAL" clId="{79823838-539C-B44F-8466-CE2E4C984F98}" dt="2023-09-18T12:16:30.914" v="921" actId="1038"/>
          <ac:spMkLst>
            <pc:docMk/>
            <pc:sldMk cId="2817690781" sldId="269"/>
            <ac:spMk id="51" creationId="{03E76FF0-1478-DFFF-6860-0CC2F0D2BCE7}"/>
          </ac:spMkLst>
        </pc:spChg>
        <pc:spChg chg="mod">
          <ac:chgData name="Lu, Hui" userId="03f22f0f-0165-4552-9102-db18f9660b68" providerId="ADAL" clId="{79823838-539C-B44F-8466-CE2E4C984F98}" dt="2023-09-18T12:16:30.914" v="921" actId="1038"/>
          <ac:spMkLst>
            <pc:docMk/>
            <pc:sldMk cId="2817690781" sldId="269"/>
            <ac:spMk id="52" creationId="{5D5325B5-875C-E7D2-77ED-BFDB7FCE1BBD}"/>
          </ac:spMkLst>
        </pc:spChg>
        <pc:spChg chg="mod">
          <ac:chgData name="Lu, Hui" userId="03f22f0f-0165-4552-9102-db18f9660b68" providerId="ADAL" clId="{79823838-539C-B44F-8466-CE2E4C984F98}" dt="2023-09-18T12:17:16.034" v="933" actId="14100"/>
          <ac:spMkLst>
            <pc:docMk/>
            <pc:sldMk cId="2817690781" sldId="269"/>
            <ac:spMk id="63" creationId="{0EA17255-5F3C-E738-BA00-3BA5DDAC14AE}"/>
          </ac:spMkLst>
        </pc:spChg>
        <pc:spChg chg="mod">
          <ac:chgData name="Lu, Hui" userId="03f22f0f-0165-4552-9102-db18f9660b68" providerId="ADAL" clId="{79823838-539C-B44F-8466-CE2E4C984F98}" dt="2023-09-18T12:17:24.218" v="936" actId="1038"/>
          <ac:spMkLst>
            <pc:docMk/>
            <pc:sldMk cId="2817690781" sldId="269"/>
            <ac:spMk id="66" creationId="{C2FAEA15-620B-5F2C-D8CC-5B37929FA8AC}"/>
          </ac:spMkLst>
        </pc:spChg>
        <pc:spChg chg="mod">
          <ac:chgData name="Lu, Hui" userId="03f22f0f-0165-4552-9102-db18f9660b68" providerId="ADAL" clId="{79823838-539C-B44F-8466-CE2E4C984F98}" dt="2023-09-18T12:19:50.433" v="946" actId="20577"/>
          <ac:spMkLst>
            <pc:docMk/>
            <pc:sldMk cId="2817690781" sldId="269"/>
            <ac:spMk id="75" creationId="{4F18F778-2460-6CCB-A27C-86A51DDB9E96}"/>
          </ac:spMkLst>
        </pc:spChg>
        <pc:spChg chg="mod">
          <ac:chgData name="Lu, Hui" userId="03f22f0f-0165-4552-9102-db18f9660b68" providerId="ADAL" clId="{79823838-539C-B44F-8466-CE2E4C984F98}" dt="2023-09-18T12:16:30.914" v="921" actId="1038"/>
          <ac:spMkLst>
            <pc:docMk/>
            <pc:sldMk cId="2817690781" sldId="269"/>
            <ac:spMk id="76" creationId="{C1B29F5E-480E-73BD-479D-B6951EECCB45}"/>
          </ac:spMkLst>
        </pc:spChg>
        <pc:spChg chg="mod">
          <ac:chgData name="Lu, Hui" userId="03f22f0f-0165-4552-9102-db18f9660b68" providerId="ADAL" clId="{79823838-539C-B44F-8466-CE2E4C984F98}" dt="2023-09-18T12:16:30.914" v="921" actId="1038"/>
          <ac:spMkLst>
            <pc:docMk/>
            <pc:sldMk cId="2817690781" sldId="269"/>
            <ac:spMk id="94" creationId="{47B7B3E9-96F8-EC14-C79B-9A5E2540D549}"/>
          </ac:spMkLst>
        </pc:spChg>
        <pc:spChg chg="mod">
          <ac:chgData name="Lu, Hui" userId="03f22f0f-0165-4552-9102-db18f9660b68" providerId="ADAL" clId="{79823838-539C-B44F-8466-CE2E4C984F98}" dt="2023-09-18T12:16:30.914" v="921" actId="1038"/>
          <ac:spMkLst>
            <pc:docMk/>
            <pc:sldMk cId="2817690781" sldId="269"/>
            <ac:spMk id="109" creationId="{CAB90F6B-D4D2-CBA7-C9E1-932F1FC4808F}"/>
          </ac:spMkLst>
        </pc:spChg>
        <pc:spChg chg="mod">
          <ac:chgData name="Lu, Hui" userId="03f22f0f-0165-4552-9102-db18f9660b68" providerId="ADAL" clId="{79823838-539C-B44F-8466-CE2E4C984F98}" dt="2023-09-18T12:16:41.892" v="923" actId="14100"/>
          <ac:spMkLst>
            <pc:docMk/>
            <pc:sldMk cId="2817690781" sldId="269"/>
            <ac:spMk id="112" creationId="{082852A6-9193-DB76-18E1-677FF0DEE536}"/>
          </ac:spMkLst>
        </pc:spChg>
        <pc:spChg chg="mod">
          <ac:chgData name="Lu, Hui" userId="03f22f0f-0165-4552-9102-db18f9660b68" providerId="ADAL" clId="{79823838-539C-B44F-8466-CE2E4C984F98}" dt="2023-09-20T01:48:38.866" v="4760" actId="20577"/>
          <ac:spMkLst>
            <pc:docMk/>
            <pc:sldMk cId="2817690781" sldId="269"/>
            <ac:spMk id="115" creationId="{2AB0D8DF-8EA3-D922-3FFB-B4E8212AF0DC}"/>
          </ac:spMkLst>
        </pc:spChg>
        <pc:grpChg chg="mod">
          <ac:chgData name="Lu, Hui" userId="03f22f0f-0165-4552-9102-db18f9660b68" providerId="ADAL" clId="{79823838-539C-B44F-8466-CE2E4C984F98}" dt="2023-09-18T12:16:30.914" v="921" actId="1038"/>
          <ac:grpSpMkLst>
            <pc:docMk/>
            <pc:sldMk cId="2817690781" sldId="269"/>
            <ac:grpSpMk id="36" creationId="{B8AD811B-BB4E-DD69-FCB4-343F7B80A53D}"/>
          </ac:grpSpMkLst>
        </pc:grpChg>
        <pc:grpChg chg="mod">
          <ac:chgData name="Lu, Hui" userId="03f22f0f-0165-4552-9102-db18f9660b68" providerId="ADAL" clId="{79823838-539C-B44F-8466-CE2E4C984F98}" dt="2023-09-18T12:16:30.914" v="921" actId="1038"/>
          <ac:grpSpMkLst>
            <pc:docMk/>
            <pc:sldMk cId="2817690781" sldId="269"/>
            <ac:grpSpMk id="116" creationId="{C3741F4D-E526-EFD8-2E9D-3B9B81135A46}"/>
          </ac:grpSpMkLst>
        </pc:grpChg>
        <pc:cxnChg chg="mod">
          <ac:chgData name="Lu, Hui" userId="03f22f0f-0165-4552-9102-db18f9660b68" providerId="ADAL" clId="{79823838-539C-B44F-8466-CE2E4C984F98}" dt="2023-09-18T12:16:30.914" v="921" actId="1038"/>
          <ac:cxnSpMkLst>
            <pc:docMk/>
            <pc:sldMk cId="2817690781" sldId="269"/>
            <ac:cxnSpMk id="20" creationId="{A5FB97C5-D501-4CEB-E93A-62191420CB60}"/>
          </ac:cxnSpMkLst>
        </pc:cxnChg>
        <pc:cxnChg chg="mod">
          <ac:chgData name="Lu, Hui" userId="03f22f0f-0165-4552-9102-db18f9660b68" providerId="ADAL" clId="{79823838-539C-B44F-8466-CE2E4C984F98}" dt="2023-09-18T12:16:30.914" v="921" actId="1038"/>
          <ac:cxnSpMkLst>
            <pc:docMk/>
            <pc:sldMk cId="2817690781" sldId="269"/>
            <ac:cxnSpMk id="21" creationId="{7615631F-DC70-6AF5-6347-122157CF5EB1}"/>
          </ac:cxnSpMkLst>
        </pc:cxnChg>
        <pc:cxnChg chg="mod">
          <ac:chgData name="Lu, Hui" userId="03f22f0f-0165-4552-9102-db18f9660b68" providerId="ADAL" clId="{79823838-539C-B44F-8466-CE2E4C984F98}" dt="2023-09-18T12:16:30.914" v="921" actId="1038"/>
          <ac:cxnSpMkLst>
            <pc:docMk/>
            <pc:sldMk cId="2817690781" sldId="269"/>
            <ac:cxnSpMk id="24" creationId="{40849CAB-7AC9-C9E9-569B-3758D4B30C33}"/>
          </ac:cxnSpMkLst>
        </pc:cxnChg>
        <pc:cxnChg chg="mod">
          <ac:chgData name="Lu, Hui" userId="03f22f0f-0165-4552-9102-db18f9660b68" providerId="ADAL" clId="{79823838-539C-B44F-8466-CE2E4C984F98}" dt="2023-09-18T12:16:30.914" v="921" actId="1038"/>
          <ac:cxnSpMkLst>
            <pc:docMk/>
            <pc:sldMk cId="2817690781" sldId="269"/>
            <ac:cxnSpMk id="25" creationId="{BBDF46BE-4A13-E5DE-3052-495AF498F116}"/>
          </ac:cxnSpMkLst>
        </pc:cxnChg>
        <pc:cxnChg chg="mod">
          <ac:chgData name="Lu, Hui" userId="03f22f0f-0165-4552-9102-db18f9660b68" providerId="ADAL" clId="{79823838-539C-B44F-8466-CE2E4C984F98}" dt="2023-09-18T12:16:30.914" v="921" actId="1038"/>
          <ac:cxnSpMkLst>
            <pc:docMk/>
            <pc:sldMk cId="2817690781" sldId="269"/>
            <ac:cxnSpMk id="45" creationId="{050DE43A-5046-388E-9A2E-60C642CA2966}"/>
          </ac:cxnSpMkLst>
        </pc:cxnChg>
        <pc:cxnChg chg="mod">
          <ac:chgData name="Lu, Hui" userId="03f22f0f-0165-4552-9102-db18f9660b68" providerId="ADAL" clId="{79823838-539C-B44F-8466-CE2E4C984F98}" dt="2023-09-18T12:16:30.914" v="921" actId="1038"/>
          <ac:cxnSpMkLst>
            <pc:docMk/>
            <pc:sldMk cId="2817690781" sldId="269"/>
            <ac:cxnSpMk id="46" creationId="{09A59622-F48C-21B5-0DDB-43EAC150BC54}"/>
          </ac:cxnSpMkLst>
        </pc:cxnChg>
        <pc:cxnChg chg="mod">
          <ac:chgData name="Lu, Hui" userId="03f22f0f-0165-4552-9102-db18f9660b68" providerId="ADAL" clId="{79823838-539C-B44F-8466-CE2E4C984F98}" dt="2023-09-18T12:16:30.914" v="921" actId="1038"/>
          <ac:cxnSpMkLst>
            <pc:docMk/>
            <pc:sldMk cId="2817690781" sldId="269"/>
            <ac:cxnSpMk id="48" creationId="{D862B0AC-B230-2BD7-C65B-01703DA6E3A2}"/>
          </ac:cxnSpMkLst>
        </pc:cxnChg>
        <pc:cxnChg chg="mod">
          <ac:chgData name="Lu, Hui" userId="03f22f0f-0165-4552-9102-db18f9660b68" providerId="ADAL" clId="{79823838-539C-B44F-8466-CE2E4C984F98}" dt="2023-09-18T12:16:30.914" v="921" actId="1038"/>
          <ac:cxnSpMkLst>
            <pc:docMk/>
            <pc:sldMk cId="2817690781" sldId="269"/>
            <ac:cxnSpMk id="49" creationId="{9571F24A-9EFE-BB95-900A-F1322891E2CA}"/>
          </ac:cxnSpMkLst>
        </pc:cxnChg>
        <pc:cxnChg chg="mod">
          <ac:chgData name="Lu, Hui" userId="03f22f0f-0165-4552-9102-db18f9660b68" providerId="ADAL" clId="{79823838-539C-B44F-8466-CE2E4C984F98}" dt="2023-09-18T12:16:30.914" v="921" actId="1038"/>
          <ac:cxnSpMkLst>
            <pc:docMk/>
            <pc:sldMk cId="2817690781" sldId="269"/>
            <ac:cxnSpMk id="69" creationId="{312289D4-5477-8178-8516-FFCA3F671597}"/>
          </ac:cxnSpMkLst>
        </pc:cxnChg>
        <pc:cxnChg chg="mod">
          <ac:chgData name="Lu, Hui" userId="03f22f0f-0165-4552-9102-db18f9660b68" providerId="ADAL" clId="{79823838-539C-B44F-8466-CE2E4C984F98}" dt="2023-09-18T12:16:30.914" v="921" actId="1038"/>
          <ac:cxnSpMkLst>
            <pc:docMk/>
            <pc:sldMk cId="2817690781" sldId="269"/>
            <ac:cxnSpMk id="72" creationId="{032A1997-46E3-A172-36D7-D3CFD9B3D72C}"/>
          </ac:cxnSpMkLst>
        </pc:cxnChg>
        <pc:cxnChg chg="mod">
          <ac:chgData name="Lu, Hui" userId="03f22f0f-0165-4552-9102-db18f9660b68" providerId="ADAL" clId="{79823838-539C-B44F-8466-CE2E4C984F98}" dt="2023-09-18T12:16:30.914" v="921" actId="1038"/>
          <ac:cxnSpMkLst>
            <pc:docMk/>
            <pc:sldMk cId="2817690781" sldId="269"/>
            <ac:cxnSpMk id="74" creationId="{FA399429-A41B-A3A2-6BFE-9348CBA3EA3F}"/>
          </ac:cxnSpMkLst>
        </pc:cxnChg>
        <pc:cxnChg chg="mod">
          <ac:chgData name="Lu, Hui" userId="03f22f0f-0165-4552-9102-db18f9660b68" providerId="ADAL" clId="{79823838-539C-B44F-8466-CE2E4C984F98}" dt="2023-09-18T12:16:30.914" v="921" actId="1038"/>
          <ac:cxnSpMkLst>
            <pc:docMk/>
            <pc:sldMk cId="2817690781" sldId="269"/>
            <ac:cxnSpMk id="86" creationId="{F7826DB0-F378-DA27-A8F1-5FA5D6CB8F8C}"/>
          </ac:cxnSpMkLst>
        </pc:cxnChg>
        <pc:cxnChg chg="mod">
          <ac:chgData name="Lu, Hui" userId="03f22f0f-0165-4552-9102-db18f9660b68" providerId="ADAL" clId="{79823838-539C-B44F-8466-CE2E4C984F98}" dt="2023-09-18T12:16:30.914" v="921" actId="1038"/>
          <ac:cxnSpMkLst>
            <pc:docMk/>
            <pc:sldMk cId="2817690781" sldId="269"/>
            <ac:cxnSpMk id="96" creationId="{105BB408-BC50-D3DE-79A5-8A5918F002EF}"/>
          </ac:cxnSpMkLst>
        </pc:cxnChg>
        <pc:cxnChg chg="mod">
          <ac:chgData name="Lu, Hui" userId="03f22f0f-0165-4552-9102-db18f9660b68" providerId="ADAL" clId="{79823838-539C-B44F-8466-CE2E4C984F98}" dt="2023-09-18T12:16:30.914" v="921" actId="1038"/>
          <ac:cxnSpMkLst>
            <pc:docMk/>
            <pc:sldMk cId="2817690781" sldId="269"/>
            <ac:cxnSpMk id="104" creationId="{57587BDA-6E98-BD26-03B6-A2EDDECAE552}"/>
          </ac:cxnSpMkLst>
        </pc:cxnChg>
      </pc:sldChg>
      <pc:sldChg chg="addSp delSp modSp mod setBg addAnim delAnim modAnim modNotesTx">
        <pc:chgData name="Lu, Hui" userId="03f22f0f-0165-4552-9102-db18f9660b68" providerId="ADAL" clId="{79823838-539C-B44F-8466-CE2E4C984F98}" dt="2023-09-19T19:49:12.335" v="3573" actId="14100"/>
        <pc:sldMkLst>
          <pc:docMk/>
          <pc:sldMk cId="3618606229" sldId="270"/>
        </pc:sldMkLst>
        <pc:spChg chg="del mod">
          <ac:chgData name="Lu, Hui" userId="03f22f0f-0165-4552-9102-db18f9660b68" providerId="ADAL" clId="{79823838-539C-B44F-8466-CE2E4C984F98}" dt="2023-09-18T12:18:52.793" v="943"/>
          <ac:spMkLst>
            <pc:docMk/>
            <pc:sldMk cId="3618606229" sldId="270"/>
            <ac:spMk id="2" creationId="{20F20779-DCC0-1531-2234-9D81B0BB4B84}"/>
          </ac:spMkLst>
        </pc:spChg>
        <pc:spChg chg="add mod">
          <ac:chgData name="Lu, Hui" userId="03f22f0f-0165-4552-9102-db18f9660b68" providerId="ADAL" clId="{79823838-539C-B44F-8466-CE2E4C984F98}" dt="2023-09-18T12:21:28.392" v="962" actId="20577"/>
          <ac:spMkLst>
            <pc:docMk/>
            <pc:sldMk cId="3618606229" sldId="270"/>
            <ac:spMk id="3" creationId="{DCD44EB1-1736-82DB-47B4-705A9F65324F}"/>
          </ac:spMkLst>
        </pc:spChg>
        <pc:spChg chg="mod">
          <ac:chgData name="Lu, Hui" userId="03f22f0f-0165-4552-9102-db18f9660b68" providerId="ADAL" clId="{79823838-539C-B44F-8466-CE2E4C984F98}" dt="2023-09-19T15:15:56.078" v="1180" actId="1076"/>
          <ac:spMkLst>
            <pc:docMk/>
            <pc:sldMk cId="3618606229" sldId="270"/>
            <ac:spMk id="7" creationId="{C990C702-0133-5A9B-88DD-23A9CFBFA420}"/>
          </ac:spMkLst>
        </pc:spChg>
        <pc:spChg chg="mod">
          <ac:chgData name="Lu, Hui" userId="03f22f0f-0165-4552-9102-db18f9660b68" providerId="ADAL" clId="{79823838-539C-B44F-8466-CE2E4C984F98}" dt="2023-09-19T19:49:09.010" v="3566" actId="1076"/>
          <ac:spMkLst>
            <pc:docMk/>
            <pc:sldMk cId="3618606229" sldId="270"/>
            <ac:spMk id="8" creationId="{31D6C435-995C-3DB0-8BC7-71B45BDF681D}"/>
          </ac:spMkLst>
        </pc:spChg>
        <pc:spChg chg="mod">
          <ac:chgData name="Lu, Hui" userId="03f22f0f-0165-4552-9102-db18f9660b68" providerId="ADAL" clId="{79823838-539C-B44F-8466-CE2E4C984F98}" dt="2023-09-19T15:09:22.637" v="1079" actId="1076"/>
          <ac:spMkLst>
            <pc:docMk/>
            <pc:sldMk cId="3618606229" sldId="270"/>
            <ac:spMk id="10" creationId="{CA3DF09D-EA38-C119-1D1F-6481FF5281AE}"/>
          </ac:spMkLst>
        </pc:spChg>
        <pc:spChg chg="add del mod">
          <ac:chgData name="Lu, Hui" userId="03f22f0f-0165-4552-9102-db18f9660b68" providerId="ADAL" clId="{79823838-539C-B44F-8466-CE2E4C984F98}" dt="2023-09-19T15:17:42.639" v="1219" actId="478"/>
          <ac:spMkLst>
            <pc:docMk/>
            <pc:sldMk cId="3618606229" sldId="270"/>
            <ac:spMk id="13" creationId="{BA41D9E4-A394-46D5-DD7B-0AF887E797D9}"/>
          </ac:spMkLst>
        </pc:spChg>
        <pc:spChg chg="mod">
          <ac:chgData name="Lu, Hui" userId="03f22f0f-0165-4552-9102-db18f9660b68" providerId="ADAL" clId="{79823838-539C-B44F-8466-CE2E4C984F98}" dt="2023-09-19T15:10:19.475" v="1080" actId="1076"/>
          <ac:spMkLst>
            <pc:docMk/>
            <pc:sldMk cId="3618606229" sldId="270"/>
            <ac:spMk id="17" creationId="{BD92E9FC-5EAD-6FA5-B20C-253FD615D5BF}"/>
          </ac:spMkLst>
        </pc:spChg>
        <pc:grpChg chg="add mod">
          <ac:chgData name="Lu, Hui" userId="03f22f0f-0165-4552-9102-db18f9660b68" providerId="ADAL" clId="{79823838-539C-B44F-8466-CE2E4C984F98}" dt="2023-09-19T19:49:12.335" v="3573" actId="14100"/>
          <ac:grpSpMkLst>
            <pc:docMk/>
            <pc:sldMk cId="3618606229" sldId="270"/>
            <ac:grpSpMk id="2" creationId="{4D4D43D1-EF2A-A957-6D56-1F0DFFCD2B2F}"/>
          </ac:grpSpMkLst>
        </pc:grpChg>
        <pc:picChg chg="mod">
          <ac:chgData name="Lu, Hui" userId="03f22f0f-0165-4552-9102-db18f9660b68" providerId="ADAL" clId="{79823838-539C-B44F-8466-CE2E4C984F98}" dt="2023-09-19T15:09:19.418" v="1078" actId="1076"/>
          <ac:picMkLst>
            <pc:docMk/>
            <pc:sldMk cId="3618606229" sldId="270"/>
            <ac:picMk id="5" creationId="{B240F51F-E11D-EB23-1186-C3C106F923A8}"/>
          </ac:picMkLst>
        </pc:picChg>
      </pc:sldChg>
      <pc:sldChg chg="addSp delSp modSp mod delAnim modAnim modNotesTx">
        <pc:chgData name="Lu, Hui" userId="03f22f0f-0165-4552-9102-db18f9660b68" providerId="ADAL" clId="{79823838-539C-B44F-8466-CE2E4C984F98}" dt="2023-09-19T19:21:28.970" v="3244" actId="113"/>
        <pc:sldMkLst>
          <pc:docMk/>
          <pc:sldMk cId="1636738976" sldId="271"/>
        </pc:sldMkLst>
        <pc:spChg chg="del mod">
          <ac:chgData name="Lu, Hui" userId="03f22f0f-0165-4552-9102-db18f9660b68" providerId="ADAL" clId="{79823838-539C-B44F-8466-CE2E4C984F98}" dt="2023-09-18T12:22:17.518" v="967"/>
          <ac:spMkLst>
            <pc:docMk/>
            <pc:sldMk cId="1636738976" sldId="271"/>
            <ac:spMk id="2" creationId="{20F20779-DCC0-1531-2234-9D81B0BB4B84}"/>
          </ac:spMkLst>
        </pc:spChg>
        <pc:spChg chg="add mod">
          <ac:chgData name="Lu, Hui" userId="03f22f0f-0165-4552-9102-db18f9660b68" providerId="ADAL" clId="{79823838-539C-B44F-8466-CE2E4C984F98}" dt="2023-09-19T18:44:19.972" v="2140" actId="20577"/>
          <ac:spMkLst>
            <pc:docMk/>
            <pc:sldMk cId="1636738976" sldId="271"/>
            <ac:spMk id="3" creationId="{82FF0494-DC3D-6F75-5C27-9B4B1A29A0DF}"/>
          </ac:spMkLst>
        </pc:spChg>
        <pc:spChg chg="add del mod">
          <ac:chgData name="Lu, Hui" userId="03f22f0f-0165-4552-9102-db18f9660b68" providerId="ADAL" clId="{79823838-539C-B44F-8466-CE2E4C984F98}" dt="2023-09-19T18:52:06.504" v="2276"/>
          <ac:spMkLst>
            <pc:docMk/>
            <pc:sldMk cId="1636738976" sldId="271"/>
            <ac:spMk id="4" creationId="{D9D403F6-84AA-00B6-A863-E6C110DCEC15}"/>
          </ac:spMkLst>
        </pc:spChg>
        <pc:spChg chg="del mod">
          <ac:chgData name="Lu, Hui" userId="03f22f0f-0165-4552-9102-db18f9660b68" providerId="ADAL" clId="{79823838-539C-B44F-8466-CE2E4C984F98}" dt="2023-09-18T12:22:34.511" v="972"/>
          <ac:spMkLst>
            <pc:docMk/>
            <pc:sldMk cId="1636738976" sldId="271"/>
            <ac:spMk id="6" creationId="{49C133D1-52C4-717A-CCCB-460DD555B359}"/>
          </ac:spMkLst>
        </pc:spChg>
        <pc:spChg chg="mod topLvl">
          <ac:chgData name="Lu, Hui" userId="03f22f0f-0165-4552-9102-db18f9660b68" providerId="ADAL" clId="{79823838-539C-B44F-8466-CE2E4C984F98}" dt="2023-09-19T18:52:24.626" v="2296" actId="1036"/>
          <ac:spMkLst>
            <pc:docMk/>
            <pc:sldMk cId="1636738976" sldId="271"/>
            <ac:spMk id="9" creationId="{98A0A079-3D13-7DAC-052C-03C932087D62}"/>
          </ac:spMkLst>
        </pc:spChg>
        <pc:spChg chg="mod topLvl">
          <ac:chgData name="Lu, Hui" userId="03f22f0f-0165-4552-9102-db18f9660b68" providerId="ADAL" clId="{79823838-539C-B44F-8466-CE2E4C984F98}" dt="2023-09-19T18:52:24.626" v="2296" actId="1036"/>
          <ac:spMkLst>
            <pc:docMk/>
            <pc:sldMk cId="1636738976" sldId="271"/>
            <ac:spMk id="13" creationId="{87B28B65-331B-D55A-CDD8-1E7935DE982C}"/>
          </ac:spMkLst>
        </pc:spChg>
        <pc:spChg chg="mod topLvl">
          <ac:chgData name="Lu, Hui" userId="03f22f0f-0165-4552-9102-db18f9660b68" providerId="ADAL" clId="{79823838-539C-B44F-8466-CE2E4C984F98}" dt="2023-09-19T18:38:43.148" v="2118" actId="1076"/>
          <ac:spMkLst>
            <pc:docMk/>
            <pc:sldMk cId="1636738976" sldId="271"/>
            <ac:spMk id="19" creationId="{E943FE62-2BD5-28E1-4A1C-12DC59FA7896}"/>
          </ac:spMkLst>
        </pc:spChg>
        <pc:spChg chg="mod topLvl">
          <ac:chgData name="Lu, Hui" userId="03f22f0f-0165-4552-9102-db18f9660b68" providerId="ADAL" clId="{79823838-539C-B44F-8466-CE2E4C984F98}" dt="2023-09-19T18:52:24.626" v="2296" actId="1036"/>
          <ac:spMkLst>
            <pc:docMk/>
            <pc:sldMk cId="1636738976" sldId="271"/>
            <ac:spMk id="20" creationId="{193DEAE7-DC55-3D95-9B4A-B3F01C382751}"/>
          </ac:spMkLst>
        </pc:spChg>
        <pc:spChg chg="mod topLvl">
          <ac:chgData name="Lu, Hui" userId="03f22f0f-0165-4552-9102-db18f9660b68" providerId="ADAL" clId="{79823838-539C-B44F-8466-CE2E4C984F98}" dt="2023-09-19T18:52:24.626" v="2296" actId="1036"/>
          <ac:spMkLst>
            <pc:docMk/>
            <pc:sldMk cId="1636738976" sldId="271"/>
            <ac:spMk id="25" creationId="{3D853F2F-6A49-A8E5-6EA6-7834813A14D2}"/>
          </ac:spMkLst>
        </pc:spChg>
        <pc:spChg chg="mod topLvl">
          <ac:chgData name="Lu, Hui" userId="03f22f0f-0165-4552-9102-db18f9660b68" providerId="ADAL" clId="{79823838-539C-B44F-8466-CE2E4C984F98}" dt="2023-09-19T18:52:24.626" v="2296" actId="1036"/>
          <ac:spMkLst>
            <pc:docMk/>
            <pc:sldMk cId="1636738976" sldId="271"/>
            <ac:spMk id="30" creationId="{E0208537-5DC6-5563-27C2-E7171C045C40}"/>
          </ac:spMkLst>
        </pc:spChg>
        <pc:spChg chg="mod topLvl">
          <ac:chgData name="Lu, Hui" userId="03f22f0f-0165-4552-9102-db18f9660b68" providerId="ADAL" clId="{79823838-539C-B44F-8466-CE2E4C984F98}" dt="2023-09-19T18:52:24.626" v="2296" actId="1036"/>
          <ac:spMkLst>
            <pc:docMk/>
            <pc:sldMk cId="1636738976" sldId="271"/>
            <ac:spMk id="32" creationId="{9023891E-5653-924B-7CAC-899EB7E833D1}"/>
          </ac:spMkLst>
        </pc:spChg>
        <pc:spChg chg="mod topLvl">
          <ac:chgData name="Lu, Hui" userId="03f22f0f-0165-4552-9102-db18f9660b68" providerId="ADAL" clId="{79823838-539C-B44F-8466-CE2E4C984F98}" dt="2023-09-19T18:39:36.354" v="2131" actId="6549"/>
          <ac:spMkLst>
            <pc:docMk/>
            <pc:sldMk cId="1636738976" sldId="271"/>
            <ac:spMk id="34" creationId="{BFF00B52-FFDD-377C-2E3E-20A2793DC9F5}"/>
          </ac:spMkLst>
        </pc:spChg>
        <pc:spChg chg="mod topLvl">
          <ac:chgData name="Lu, Hui" userId="03f22f0f-0165-4552-9102-db18f9660b68" providerId="ADAL" clId="{79823838-539C-B44F-8466-CE2E4C984F98}" dt="2023-09-19T16:22:16.781" v="1288" actId="164"/>
          <ac:spMkLst>
            <pc:docMk/>
            <pc:sldMk cId="1636738976" sldId="271"/>
            <ac:spMk id="36" creationId="{6DD713E1-FFCA-EC7A-74BA-9BAAE8312E34}"/>
          </ac:spMkLst>
        </pc:spChg>
        <pc:spChg chg="del mod topLvl">
          <ac:chgData name="Lu, Hui" userId="03f22f0f-0165-4552-9102-db18f9660b68" providerId="ADAL" clId="{79823838-539C-B44F-8466-CE2E4C984F98}" dt="2023-09-19T15:27:37.632" v="1273" actId="478"/>
          <ac:spMkLst>
            <pc:docMk/>
            <pc:sldMk cId="1636738976" sldId="271"/>
            <ac:spMk id="38" creationId="{E093AC6B-454B-15C5-4509-8FC26D1D6C8A}"/>
          </ac:spMkLst>
        </pc:spChg>
        <pc:spChg chg="del mod topLvl">
          <ac:chgData name="Lu, Hui" userId="03f22f0f-0165-4552-9102-db18f9660b68" providerId="ADAL" clId="{79823838-539C-B44F-8466-CE2E4C984F98}" dt="2023-09-19T15:27:39.096" v="1274" actId="478"/>
          <ac:spMkLst>
            <pc:docMk/>
            <pc:sldMk cId="1636738976" sldId="271"/>
            <ac:spMk id="44" creationId="{C9209B1F-D702-77BF-AAD2-C082B8D24876}"/>
          </ac:spMkLst>
        </pc:spChg>
        <pc:spChg chg="mod topLvl">
          <ac:chgData name="Lu, Hui" userId="03f22f0f-0165-4552-9102-db18f9660b68" providerId="ADAL" clId="{79823838-539C-B44F-8466-CE2E4C984F98}" dt="2023-09-19T18:52:24.626" v="2296" actId="1036"/>
          <ac:spMkLst>
            <pc:docMk/>
            <pc:sldMk cId="1636738976" sldId="271"/>
            <ac:spMk id="45" creationId="{88EDECCB-ABF3-344B-3784-62F781FB6322}"/>
          </ac:spMkLst>
        </pc:spChg>
        <pc:spChg chg="add mod">
          <ac:chgData name="Lu, Hui" userId="03f22f0f-0165-4552-9102-db18f9660b68" providerId="ADAL" clId="{79823838-539C-B44F-8466-CE2E4C984F98}" dt="2023-09-19T17:17:35.855" v="1428" actId="20577"/>
          <ac:spMkLst>
            <pc:docMk/>
            <pc:sldMk cId="1636738976" sldId="271"/>
            <ac:spMk id="46" creationId="{A62AF976-7B75-B2FF-920D-350D80DBB95F}"/>
          </ac:spMkLst>
        </pc:spChg>
        <pc:spChg chg="mod topLvl">
          <ac:chgData name="Lu, Hui" userId="03f22f0f-0165-4552-9102-db18f9660b68" providerId="ADAL" clId="{79823838-539C-B44F-8466-CE2E4C984F98}" dt="2023-09-19T18:52:24.626" v="2296" actId="1036"/>
          <ac:spMkLst>
            <pc:docMk/>
            <pc:sldMk cId="1636738976" sldId="271"/>
            <ac:spMk id="49" creationId="{45984FE3-7AFE-82CD-6252-9A045271D05C}"/>
          </ac:spMkLst>
        </pc:spChg>
        <pc:spChg chg="mod topLvl">
          <ac:chgData name="Lu, Hui" userId="03f22f0f-0165-4552-9102-db18f9660b68" providerId="ADAL" clId="{79823838-539C-B44F-8466-CE2E4C984F98}" dt="2023-09-19T18:52:24.626" v="2296" actId="1036"/>
          <ac:spMkLst>
            <pc:docMk/>
            <pc:sldMk cId="1636738976" sldId="271"/>
            <ac:spMk id="50" creationId="{7FEC9A71-C1ED-B4FB-A3B8-243483CC278A}"/>
          </ac:spMkLst>
        </pc:spChg>
        <pc:spChg chg="mod topLvl">
          <ac:chgData name="Lu, Hui" userId="03f22f0f-0165-4552-9102-db18f9660b68" providerId="ADAL" clId="{79823838-539C-B44F-8466-CE2E4C984F98}" dt="2023-09-19T18:52:24.626" v="2296" actId="1036"/>
          <ac:spMkLst>
            <pc:docMk/>
            <pc:sldMk cId="1636738976" sldId="271"/>
            <ac:spMk id="51" creationId="{0D1798DD-7D10-CC7B-F62B-110808995945}"/>
          </ac:spMkLst>
        </pc:spChg>
        <pc:spChg chg="mod topLvl">
          <ac:chgData name="Lu, Hui" userId="03f22f0f-0165-4552-9102-db18f9660b68" providerId="ADAL" clId="{79823838-539C-B44F-8466-CE2E4C984F98}" dt="2023-09-19T17:42:37.818" v="1677" actId="403"/>
          <ac:spMkLst>
            <pc:docMk/>
            <pc:sldMk cId="1636738976" sldId="271"/>
            <ac:spMk id="52" creationId="{36B0CA36-05B8-0BA1-19B6-135DEAB4E53E}"/>
          </ac:spMkLst>
        </pc:spChg>
        <pc:spChg chg="mod topLvl">
          <ac:chgData name="Lu, Hui" userId="03f22f0f-0165-4552-9102-db18f9660b68" providerId="ADAL" clId="{79823838-539C-B44F-8466-CE2E4C984F98}" dt="2023-09-19T15:27:22.066" v="1272" actId="164"/>
          <ac:spMkLst>
            <pc:docMk/>
            <pc:sldMk cId="1636738976" sldId="271"/>
            <ac:spMk id="55" creationId="{23EFD355-070E-7722-62D2-7D26098A9809}"/>
          </ac:spMkLst>
        </pc:spChg>
        <pc:spChg chg="mod topLvl">
          <ac:chgData name="Lu, Hui" userId="03f22f0f-0165-4552-9102-db18f9660b68" providerId="ADAL" clId="{79823838-539C-B44F-8466-CE2E4C984F98}" dt="2023-09-19T18:52:24.626" v="2296" actId="1036"/>
          <ac:spMkLst>
            <pc:docMk/>
            <pc:sldMk cId="1636738976" sldId="271"/>
            <ac:spMk id="61" creationId="{C0D4F8FC-AC19-9984-3C93-4231AE7DD186}"/>
          </ac:spMkLst>
        </pc:spChg>
        <pc:spChg chg="mod topLvl">
          <ac:chgData name="Lu, Hui" userId="03f22f0f-0165-4552-9102-db18f9660b68" providerId="ADAL" clId="{79823838-539C-B44F-8466-CE2E4C984F98}" dt="2023-09-19T18:52:24.626" v="2296" actId="1036"/>
          <ac:spMkLst>
            <pc:docMk/>
            <pc:sldMk cId="1636738976" sldId="271"/>
            <ac:spMk id="62" creationId="{30B7A377-E6AD-1A3D-D169-AC199974C505}"/>
          </ac:spMkLst>
        </pc:spChg>
        <pc:spChg chg="mod topLvl">
          <ac:chgData name="Lu, Hui" userId="03f22f0f-0165-4552-9102-db18f9660b68" providerId="ADAL" clId="{79823838-539C-B44F-8466-CE2E4C984F98}" dt="2023-09-19T17:04:21.282" v="1304" actId="164"/>
          <ac:spMkLst>
            <pc:docMk/>
            <pc:sldMk cId="1636738976" sldId="271"/>
            <ac:spMk id="71" creationId="{08DA54D7-F8A1-5E2D-0054-CED0C01C95F6}"/>
          </ac:spMkLst>
        </pc:spChg>
        <pc:spChg chg="mod topLvl">
          <ac:chgData name="Lu, Hui" userId="03f22f0f-0165-4552-9102-db18f9660b68" providerId="ADAL" clId="{79823838-539C-B44F-8466-CE2E4C984F98}" dt="2023-09-19T17:33:25.376" v="1576" actId="1076"/>
          <ac:spMkLst>
            <pc:docMk/>
            <pc:sldMk cId="1636738976" sldId="271"/>
            <ac:spMk id="74" creationId="{82223A50-7268-246E-0044-0000BE823905}"/>
          </ac:spMkLst>
        </pc:spChg>
        <pc:spChg chg="del mod topLvl">
          <ac:chgData name="Lu, Hui" userId="03f22f0f-0165-4552-9102-db18f9660b68" providerId="ADAL" clId="{79823838-539C-B44F-8466-CE2E4C984F98}" dt="2023-09-19T18:13:53.710" v="1897" actId="478"/>
          <ac:spMkLst>
            <pc:docMk/>
            <pc:sldMk cId="1636738976" sldId="271"/>
            <ac:spMk id="76" creationId="{C99101D8-F813-16B4-637A-35CFB31D77BE}"/>
          </ac:spMkLst>
        </pc:spChg>
        <pc:spChg chg="mod topLvl">
          <ac:chgData name="Lu, Hui" userId="03f22f0f-0165-4552-9102-db18f9660b68" providerId="ADAL" clId="{79823838-539C-B44F-8466-CE2E4C984F98}" dt="2023-09-19T18:19:07.845" v="1958" actId="1076"/>
          <ac:spMkLst>
            <pc:docMk/>
            <pc:sldMk cId="1636738976" sldId="271"/>
            <ac:spMk id="80" creationId="{2BC7B0A9-6258-1F9B-690D-7F3E8006B82B}"/>
          </ac:spMkLst>
        </pc:spChg>
        <pc:spChg chg="mod topLvl">
          <ac:chgData name="Lu, Hui" userId="03f22f0f-0165-4552-9102-db18f9660b68" providerId="ADAL" clId="{79823838-539C-B44F-8466-CE2E4C984F98}" dt="2023-09-19T17:43:09.946" v="1682" actId="164"/>
          <ac:spMkLst>
            <pc:docMk/>
            <pc:sldMk cId="1636738976" sldId="271"/>
            <ac:spMk id="81" creationId="{CD51F6FB-74B3-D4E9-7EE5-2F8F01E54206}"/>
          </ac:spMkLst>
        </pc:spChg>
        <pc:spChg chg="mod topLvl">
          <ac:chgData name="Lu, Hui" userId="03f22f0f-0165-4552-9102-db18f9660b68" providerId="ADAL" clId="{79823838-539C-B44F-8466-CE2E4C984F98}" dt="2023-09-19T17:43:13.380" v="1683" actId="1076"/>
          <ac:spMkLst>
            <pc:docMk/>
            <pc:sldMk cId="1636738976" sldId="271"/>
            <ac:spMk id="82" creationId="{D0E9D2AA-0BA1-ED83-DA9B-A0CBFBFEA3F5}"/>
          </ac:spMkLst>
        </pc:spChg>
        <pc:spChg chg="add del mod topLvl">
          <ac:chgData name="Lu, Hui" userId="03f22f0f-0165-4552-9102-db18f9660b68" providerId="ADAL" clId="{79823838-539C-B44F-8466-CE2E4C984F98}" dt="2023-09-19T17:42:37.818" v="1677" actId="403"/>
          <ac:spMkLst>
            <pc:docMk/>
            <pc:sldMk cId="1636738976" sldId="271"/>
            <ac:spMk id="84" creationId="{DB572C79-AB9E-51FA-2594-120FBCB361DC}"/>
          </ac:spMkLst>
        </pc:spChg>
        <pc:spChg chg="mod topLvl">
          <ac:chgData name="Lu, Hui" userId="03f22f0f-0165-4552-9102-db18f9660b68" providerId="ADAL" clId="{79823838-539C-B44F-8466-CE2E4C984F98}" dt="2023-09-19T18:18:05.058" v="1951" actId="1076"/>
          <ac:spMkLst>
            <pc:docMk/>
            <pc:sldMk cId="1636738976" sldId="271"/>
            <ac:spMk id="86" creationId="{B1528244-4AB9-F80F-B78B-32F04C219318}"/>
          </ac:spMkLst>
        </pc:spChg>
        <pc:spChg chg="mod topLvl">
          <ac:chgData name="Lu, Hui" userId="03f22f0f-0165-4552-9102-db18f9660b68" providerId="ADAL" clId="{79823838-539C-B44F-8466-CE2E4C984F98}" dt="2023-09-19T17:47:42.957" v="1759" actId="164"/>
          <ac:spMkLst>
            <pc:docMk/>
            <pc:sldMk cId="1636738976" sldId="271"/>
            <ac:spMk id="88" creationId="{4D672223-A1E2-1162-86AC-EB3D6455DDED}"/>
          </ac:spMkLst>
        </pc:spChg>
        <pc:spChg chg="mod topLvl">
          <ac:chgData name="Lu, Hui" userId="03f22f0f-0165-4552-9102-db18f9660b68" providerId="ADAL" clId="{79823838-539C-B44F-8466-CE2E4C984F98}" dt="2023-09-19T18:04:20.430" v="1830" actId="164"/>
          <ac:spMkLst>
            <pc:docMk/>
            <pc:sldMk cId="1636738976" sldId="271"/>
            <ac:spMk id="90" creationId="{DABFC43A-2C80-8C3C-E62D-6423D35EA6D3}"/>
          </ac:spMkLst>
        </pc:spChg>
        <pc:spChg chg="mod topLvl">
          <ac:chgData name="Lu, Hui" userId="03f22f0f-0165-4552-9102-db18f9660b68" providerId="ADAL" clId="{79823838-539C-B44F-8466-CE2E4C984F98}" dt="2023-09-19T15:26:36.172" v="1266" actId="164"/>
          <ac:spMkLst>
            <pc:docMk/>
            <pc:sldMk cId="1636738976" sldId="271"/>
            <ac:spMk id="91" creationId="{81E94927-5509-D0DF-0B29-F34F39B7D556}"/>
          </ac:spMkLst>
        </pc:spChg>
        <pc:spChg chg="mod topLvl">
          <ac:chgData name="Lu, Hui" userId="03f22f0f-0165-4552-9102-db18f9660b68" providerId="ADAL" clId="{79823838-539C-B44F-8466-CE2E4C984F98}" dt="2023-09-19T18:05:31.204" v="1842" actId="164"/>
          <ac:spMkLst>
            <pc:docMk/>
            <pc:sldMk cId="1636738976" sldId="271"/>
            <ac:spMk id="95" creationId="{4EEEAE03-D3C6-60C6-6FC2-8FB87082702A}"/>
          </ac:spMkLst>
        </pc:spChg>
        <pc:spChg chg="mod topLvl">
          <ac:chgData name="Lu, Hui" userId="03f22f0f-0165-4552-9102-db18f9660b68" providerId="ADAL" clId="{79823838-539C-B44F-8466-CE2E4C984F98}" dt="2023-09-19T18:08:20.694" v="1871" actId="2711"/>
          <ac:spMkLst>
            <pc:docMk/>
            <pc:sldMk cId="1636738976" sldId="271"/>
            <ac:spMk id="97" creationId="{C3E02B41-D99E-8F37-02F3-07A532A340B7}"/>
          </ac:spMkLst>
        </pc:spChg>
        <pc:spChg chg="del mod topLvl">
          <ac:chgData name="Lu, Hui" userId="03f22f0f-0165-4552-9102-db18f9660b68" providerId="ADAL" clId="{79823838-539C-B44F-8466-CE2E4C984F98}" dt="2023-09-19T18:19:23.003" v="1961" actId="478"/>
          <ac:spMkLst>
            <pc:docMk/>
            <pc:sldMk cId="1636738976" sldId="271"/>
            <ac:spMk id="99" creationId="{CED627F1-4694-81AC-F6E5-1872EC9F020F}"/>
          </ac:spMkLst>
        </pc:spChg>
        <pc:spChg chg="del mod topLvl">
          <ac:chgData name="Lu, Hui" userId="03f22f0f-0165-4552-9102-db18f9660b68" providerId="ADAL" clId="{79823838-539C-B44F-8466-CE2E4C984F98}" dt="2023-09-19T18:13:48.095" v="1893" actId="478"/>
          <ac:spMkLst>
            <pc:docMk/>
            <pc:sldMk cId="1636738976" sldId="271"/>
            <ac:spMk id="101" creationId="{BC22D086-1A9F-9A94-54E2-73F0B2D3BFA0}"/>
          </ac:spMkLst>
        </pc:spChg>
        <pc:spChg chg="mod topLvl">
          <ac:chgData name="Lu, Hui" userId="03f22f0f-0165-4552-9102-db18f9660b68" providerId="ADAL" clId="{79823838-539C-B44F-8466-CE2E4C984F98}" dt="2023-09-19T18:52:24.626" v="2296" actId="1036"/>
          <ac:spMkLst>
            <pc:docMk/>
            <pc:sldMk cId="1636738976" sldId="271"/>
            <ac:spMk id="102" creationId="{751646A4-6E79-6E22-B810-2F71E1DCC78E}"/>
          </ac:spMkLst>
        </pc:spChg>
        <pc:spChg chg="mod topLvl">
          <ac:chgData name="Lu, Hui" userId="03f22f0f-0165-4552-9102-db18f9660b68" providerId="ADAL" clId="{79823838-539C-B44F-8466-CE2E4C984F98}" dt="2023-09-19T18:52:24.626" v="2296" actId="1036"/>
          <ac:spMkLst>
            <pc:docMk/>
            <pc:sldMk cId="1636738976" sldId="271"/>
            <ac:spMk id="103" creationId="{E023A493-0E53-58B5-73A1-4FB9C0380695}"/>
          </ac:spMkLst>
        </pc:spChg>
        <pc:spChg chg="del mod">
          <ac:chgData name="Lu, Hui" userId="03f22f0f-0165-4552-9102-db18f9660b68" providerId="ADAL" clId="{79823838-539C-B44F-8466-CE2E4C984F98}" dt="2023-09-19T18:16:35.732" v="1945" actId="478"/>
          <ac:spMkLst>
            <pc:docMk/>
            <pc:sldMk cId="1636738976" sldId="271"/>
            <ac:spMk id="104" creationId="{7476AD88-5A05-B427-E8C4-8F0FC2F88D1D}"/>
          </ac:spMkLst>
        </pc:spChg>
        <pc:spChg chg="add del mod">
          <ac:chgData name="Lu, Hui" userId="03f22f0f-0165-4552-9102-db18f9660b68" providerId="ADAL" clId="{79823838-539C-B44F-8466-CE2E4C984F98}" dt="2023-09-19T18:13:51.001" v="1895" actId="478"/>
          <ac:spMkLst>
            <pc:docMk/>
            <pc:sldMk cId="1636738976" sldId="271"/>
            <ac:spMk id="118" creationId="{23A50C1A-6563-02DE-8649-2F28217CF51C}"/>
          </ac:spMkLst>
        </pc:spChg>
        <pc:spChg chg="add mod">
          <ac:chgData name="Lu, Hui" userId="03f22f0f-0165-4552-9102-db18f9660b68" providerId="ADAL" clId="{79823838-539C-B44F-8466-CE2E4C984F98}" dt="2023-09-19T18:52:24.626" v="2296" actId="1036"/>
          <ac:spMkLst>
            <pc:docMk/>
            <pc:sldMk cId="1636738976" sldId="271"/>
            <ac:spMk id="127" creationId="{FBF4FB1F-5069-102C-5179-93BCDA609226}"/>
          </ac:spMkLst>
        </pc:spChg>
        <pc:spChg chg="add mod">
          <ac:chgData name="Lu, Hui" userId="03f22f0f-0165-4552-9102-db18f9660b68" providerId="ADAL" clId="{79823838-539C-B44F-8466-CE2E4C984F98}" dt="2023-09-19T18:19:00.423" v="1956" actId="1076"/>
          <ac:spMkLst>
            <pc:docMk/>
            <pc:sldMk cId="1636738976" sldId="271"/>
            <ac:spMk id="131" creationId="{88F86227-3E9C-41D7-0DB0-5EBED23E13ED}"/>
          </ac:spMkLst>
        </pc:spChg>
        <pc:spChg chg="add del mod">
          <ac:chgData name="Lu, Hui" userId="03f22f0f-0165-4552-9102-db18f9660b68" providerId="ADAL" clId="{79823838-539C-B44F-8466-CE2E4C984F98}" dt="2023-09-19T18:13:50.043" v="1894" actId="478"/>
          <ac:spMkLst>
            <pc:docMk/>
            <pc:sldMk cId="1636738976" sldId="271"/>
            <ac:spMk id="133" creationId="{9A034B7C-6E34-2885-D685-CA8591B14D73}"/>
          </ac:spMkLst>
        </pc:spChg>
        <pc:spChg chg="add mod">
          <ac:chgData name="Lu, Hui" userId="03f22f0f-0165-4552-9102-db18f9660b68" providerId="ADAL" clId="{79823838-539C-B44F-8466-CE2E4C984F98}" dt="2023-09-19T18:52:24.626" v="2296" actId="1036"/>
          <ac:spMkLst>
            <pc:docMk/>
            <pc:sldMk cId="1636738976" sldId="271"/>
            <ac:spMk id="134" creationId="{5B8AB97A-0196-BE50-5A3E-1C70CBB65E0C}"/>
          </ac:spMkLst>
        </pc:spChg>
        <pc:spChg chg="add del mod">
          <ac:chgData name="Lu, Hui" userId="03f22f0f-0165-4552-9102-db18f9660b68" providerId="ADAL" clId="{79823838-539C-B44F-8466-CE2E4C984F98}" dt="2023-09-19T18:13:52.254" v="1896" actId="478"/>
          <ac:spMkLst>
            <pc:docMk/>
            <pc:sldMk cId="1636738976" sldId="271"/>
            <ac:spMk id="147" creationId="{71845BD1-B0B8-4188-E9D5-BD5B230DCBD8}"/>
          </ac:spMkLst>
        </pc:spChg>
        <pc:spChg chg="add del mod">
          <ac:chgData name="Lu, Hui" userId="03f22f0f-0165-4552-9102-db18f9660b68" providerId="ADAL" clId="{79823838-539C-B44F-8466-CE2E4C984F98}" dt="2023-09-19T18:13:54.931" v="1898" actId="478"/>
          <ac:spMkLst>
            <pc:docMk/>
            <pc:sldMk cId="1636738976" sldId="271"/>
            <ac:spMk id="150" creationId="{442EE0F9-4654-E5F6-D62A-EAC032A66039}"/>
          </ac:spMkLst>
        </pc:spChg>
        <pc:spChg chg="add del mod">
          <ac:chgData name="Lu, Hui" userId="03f22f0f-0165-4552-9102-db18f9660b68" providerId="ADAL" clId="{79823838-539C-B44F-8466-CE2E4C984F98}" dt="2023-09-19T18:46:27.081" v="2241" actId="478"/>
          <ac:spMkLst>
            <pc:docMk/>
            <pc:sldMk cId="1636738976" sldId="271"/>
            <ac:spMk id="157" creationId="{2C93116E-A079-9897-C5D6-9B9D88082224}"/>
          </ac:spMkLst>
        </pc:spChg>
        <pc:spChg chg="add del mod">
          <ac:chgData name="Lu, Hui" userId="03f22f0f-0165-4552-9102-db18f9660b68" providerId="ADAL" clId="{79823838-539C-B44F-8466-CE2E4C984F98}" dt="2023-09-19T18:46:26.037" v="2240" actId="478"/>
          <ac:spMkLst>
            <pc:docMk/>
            <pc:sldMk cId="1636738976" sldId="271"/>
            <ac:spMk id="163" creationId="{BA183BAC-4F71-6099-5FA1-B408AE748374}"/>
          </ac:spMkLst>
        </pc:spChg>
        <pc:spChg chg="add del mod">
          <ac:chgData name="Lu, Hui" userId="03f22f0f-0165-4552-9102-db18f9660b68" providerId="ADAL" clId="{79823838-539C-B44F-8466-CE2E4C984F98}" dt="2023-09-19T18:43:32.857" v="2135" actId="478"/>
          <ac:spMkLst>
            <pc:docMk/>
            <pc:sldMk cId="1636738976" sldId="271"/>
            <ac:spMk id="175" creationId="{CB1DDA71-A430-2981-B456-46EE0D248F38}"/>
          </ac:spMkLst>
        </pc:spChg>
        <pc:spChg chg="add del mod">
          <ac:chgData name="Lu, Hui" userId="03f22f0f-0165-4552-9102-db18f9660b68" providerId="ADAL" clId="{79823838-539C-B44F-8466-CE2E4C984F98}" dt="2023-09-19T18:38:19.347" v="2110" actId="478"/>
          <ac:spMkLst>
            <pc:docMk/>
            <pc:sldMk cId="1636738976" sldId="271"/>
            <ac:spMk id="176" creationId="{DAE5A458-7F88-7A66-34D7-4F609CF5A15D}"/>
          </ac:spMkLst>
        </pc:spChg>
        <pc:spChg chg="add mod">
          <ac:chgData name="Lu, Hui" userId="03f22f0f-0165-4552-9102-db18f9660b68" providerId="ADAL" clId="{79823838-539C-B44F-8466-CE2E4C984F98}" dt="2023-09-19T18:50:28.827" v="2245" actId="1076"/>
          <ac:spMkLst>
            <pc:docMk/>
            <pc:sldMk cId="1636738976" sldId="271"/>
            <ac:spMk id="177" creationId="{EA586F48-CEF4-9C81-B262-17BD9ECAFE7E}"/>
          </ac:spMkLst>
        </pc:spChg>
        <pc:spChg chg="add mod">
          <ac:chgData name="Lu, Hui" userId="03f22f0f-0165-4552-9102-db18f9660b68" providerId="ADAL" clId="{79823838-539C-B44F-8466-CE2E4C984F98}" dt="2023-09-19T18:50:16.025" v="2242" actId="164"/>
          <ac:spMkLst>
            <pc:docMk/>
            <pc:sldMk cId="1636738976" sldId="271"/>
            <ac:spMk id="179" creationId="{5A40FC7D-059D-5998-5F9D-583882BA2619}"/>
          </ac:spMkLst>
        </pc:spChg>
        <pc:spChg chg="add mod">
          <ac:chgData name="Lu, Hui" userId="03f22f0f-0165-4552-9102-db18f9660b68" providerId="ADAL" clId="{79823838-539C-B44F-8466-CE2E4C984F98}" dt="2023-09-19T18:50:21.568" v="2243" actId="164"/>
          <ac:spMkLst>
            <pc:docMk/>
            <pc:sldMk cId="1636738976" sldId="271"/>
            <ac:spMk id="181" creationId="{C4E0A4F3-8FD7-40D3-71B8-1D5D484F09F1}"/>
          </ac:spMkLst>
        </pc:spChg>
        <pc:spChg chg="add del mod">
          <ac:chgData name="Lu, Hui" userId="03f22f0f-0165-4552-9102-db18f9660b68" providerId="ADAL" clId="{79823838-539C-B44F-8466-CE2E4C984F98}" dt="2023-09-19T19:21:28.970" v="3244" actId="113"/>
          <ac:spMkLst>
            <pc:docMk/>
            <pc:sldMk cId="1636738976" sldId="271"/>
            <ac:spMk id="185" creationId="{87EE8473-5726-21E7-F761-10C165DF6DFA}"/>
          </ac:spMkLst>
        </pc:spChg>
        <pc:spChg chg="add mod">
          <ac:chgData name="Lu, Hui" userId="03f22f0f-0165-4552-9102-db18f9660b68" providerId="ADAL" clId="{79823838-539C-B44F-8466-CE2E4C984F98}" dt="2023-09-19T19:19:02.595" v="3206" actId="1076"/>
          <ac:spMkLst>
            <pc:docMk/>
            <pc:sldMk cId="1636738976" sldId="271"/>
            <ac:spMk id="186" creationId="{B9F17F63-6B54-B02D-36BA-05B4AC92B989}"/>
          </ac:spMkLst>
        </pc:spChg>
        <pc:spChg chg="add mod">
          <ac:chgData name="Lu, Hui" userId="03f22f0f-0165-4552-9102-db18f9660b68" providerId="ADAL" clId="{79823838-539C-B44F-8466-CE2E4C984F98}" dt="2023-09-19T19:18:59.131" v="3205" actId="1076"/>
          <ac:spMkLst>
            <pc:docMk/>
            <pc:sldMk cId="1636738976" sldId="271"/>
            <ac:spMk id="187" creationId="{3EDDECAF-B272-7585-CBCD-117D75ED8C5C}"/>
          </ac:spMkLst>
        </pc:spChg>
        <pc:grpChg chg="add del mod">
          <ac:chgData name="Lu, Hui" userId="03f22f0f-0165-4552-9102-db18f9660b68" providerId="ADAL" clId="{79823838-539C-B44F-8466-CE2E4C984F98}" dt="2023-09-19T15:19:24.477" v="1227" actId="165"/>
          <ac:grpSpMkLst>
            <pc:docMk/>
            <pc:sldMk cId="1636738976" sldId="271"/>
            <ac:grpSpMk id="26" creationId="{697064B2-0D84-A73C-1BB6-72892F881DC1}"/>
          </ac:grpSpMkLst>
        </pc:grpChg>
        <pc:grpChg chg="add del mod">
          <ac:chgData name="Lu, Hui" userId="03f22f0f-0165-4552-9102-db18f9660b68" providerId="ADAL" clId="{79823838-539C-B44F-8466-CE2E4C984F98}" dt="2023-09-19T15:22:44.050" v="1254" actId="165"/>
          <ac:grpSpMkLst>
            <pc:docMk/>
            <pc:sldMk cId="1636738976" sldId="271"/>
            <ac:grpSpMk id="27" creationId="{8FAABBBC-0E0C-B91E-2E8D-F03FD72CCFF2}"/>
          </ac:grpSpMkLst>
        </pc:grpChg>
        <pc:grpChg chg="add mod">
          <ac:chgData name="Lu, Hui" userId="03f22f0f-0165-4552-9102-db18f9660b68" providerId="ADAL" clId="{79823838-539C-B44F-8466-CE2E4C984F98}" dt="2023-09-19T17:03:56.556" v="1301" actId="164"/>
          <ac:grpSpMkLst>
            <pc:docMk/>
            <pc:sldMk cId="1636738976" sldId="271"/>
            <ac:grpSpMk id="39" creationId="{4FDE19F4-86CE-7442-3767-DCDBCDEC5881}"/>
          </ac:grpSpMkLst>
        </pc:grpChg>
        <pc:grpChg chg="add mod">
          <ac:chgData name="Lu, Hui" userId="03f22f0f-0165-4552-9102-db18f9660b68" providerId="ADAL" clId="{79823838-539C-B44F-8466-CE2E4C984F98}" dt="2023-09-19T17:04:21.282" v="1304" actId="164"/>
          <ac:grpSpMkLst>
            <pc:docMk/>
            <pc:sldMk cId="1636738976" sldId="271"/>
            <ac:grpSpMk id="42" creationId="{9FF76647-C7AE-5588-30BD-0C18FB02AFE5}"/>
          </ac:grpSpMkLst>
        </pc:grpChg>
        <pc:grpChg chg="add mod">
          <ac:chgData name="Lu, Hui" userId="03f22f0f-0165-4552-9102-db18f9660b68" providerId="ADAL" clId="{79823838-539C-B44F-8466-CE2E4C984F98}" dt="2023-09-19T18:50:26.637" v="2244" actId="164"/>
          <ac:grpSpMkLst>
            <pc:docMk/>
            <pc:sldMk cId="1636738976" sldId="271"/>
            <ac:grpSpMk id="43" creationId="{379807B3-3133-FC2E-C6BB-E2CB39F8D985}"/>
          </ac:grpSpMkLst>
        </pc:grpChg>
        <pc:grpChg chg="add mod">
          <ac:chgData name="Lu, Hui" userId="03f22f0f-0165-4552-9102-db18f9660b68" providerId="ADAL" clId="{79823838-539C-B44F-8466-CE2E4C984F98}" dt="2023-09-19T18:50:16.025" v="2242" actId="164"/>
          <ac:grpSpMkLst>
            <pc:docMk/>
            <pc:sldMk cId="1636738976" sldId="271"/>
            <ac:grpSpMk id="48" creationId="{5B2B41D3-7316-E483-49EE-09AEB479D7BC}"/>
          </ac:grpSpMkLst>
        </pc:grpChg>
        <pc:grpChg chg="add mod">
          <ac:chgData name="Lu, Hui" userId="03f22f0f-0165-4552-9102-db18f9660b68" providerId="ADAL" clId="{79823838-539C-B44F-8466-CE2E4C984F98}" dt="2023-09-19T18:50:21.568" v="2243" actId="164"/>
          <ac:grpSpMkLst>
            <pc:docMk/>
            <pc:sldMk cId="1636738976" sldId="271"/>
            <ac:grpSpMk id="56" creationId="{1DE8BFE2-4B6F-9814-D24E-2914903F757C}"/>
          </ac:grpSpMkLst>
        </pc:grpChg>
        <pc:grpChg chg="add del mod">
          <ac:chgData name="Lu, Hui" userId="03f22f0f-0165-4552-9102-db18f9660b68" providerId="ADAL" clId="{79823838-539C-B44F-8466-CE2E4C984F98}" dt="2023-09-19T18:46:17.678" v="2237" actId="478"/>
          <ac:grpSpMkLst>
            <pc:docMk/>
            <pc:sldMk cId="1636738976" sldId="271"/>
            <ac:grpSpMk id="130" creationId="{45611EF5-48BE-DB22-50FD-CA00E9D88F13}"/>
          </ac:grpSpMkLst>
        </pc:grpChg>
        <pc:grpChg chg="add del mod">
          <ac:chgData name="Lu, Hui" userId="03f22f0f-0165-4552-9102-db18f9660b68" providerId="ADAL" clId="{79823838-539C-B44F-8466-CE2E4C984F98}" dt="2023-09-19T18:46:19.489" v="2238" actId="478"/>
          <ac:grpSpMkLst>
            <pc:docMk/>
            <pc:sldMk cId="1636738976" sldId="271"/>
            <ac:grpSpMk id="132" creationId="{73F13BDF-6316-BEA6-DE65-D1BDA6B9E080}"/>
          </ac:grpSpMkLst>
        </pc:grpChg>
        <pc:grpChg chg="add del mod">
          <ac:chgData name="Lu, Hui" userId="03f22f0f-0165-4552-9102-db18f9660b68" providerId="ADAL" clId="{79823838-539C-B44F-8466-CE2E4C984F98}" dt="2023-09-19T18:46:15.120" v="2235" actId="478"/>
          <ac:grpSpMkLst>
            <pc:docMk/>
            <pc:sldMk cId="1636738976" sldId="271"/>
            <ac:grpSpMk id="137" creationId="{2116BD97-1345-253C-F44A-249174F30ABE}"/>
          </ac:grpSpMkLst>
        </pc:grpChg>
        <pc:grpChg chg="add mod">
          <ac:chgData name="Lu, Hui" userId="03f22f0f-0165-4552-9102-db18f9660b68" providerId="ADAL" clId="{79823838-539C-B44F-8466-CE2E4C984F98}" dt="2023-09-19T17:43:09.946" v="1682" actId="164"/>
          <ac:grpSpMkLst>
            <pc:docMk/>
            <pc:sldMk cId="1636738976" sldId="271"/>
            <ac:grpSpMk id="143" creationId="{64E1A2B2-C4DD-9E85-9732-BC4991A2DF15}"/>
          </ac:grpSpMkLst>
        </pc:grpChg>
        <pc:grpChg chg="add del mod">
          <ac:chgData name="Lu, Hui" userId="03f22f0f-0165-4552-9102-db18f9660b68" providerId="ADAL" clId="{79823838-539C-B44F-8466-CE2E4C984F98}" dt="2023-09-19T18:39:40.204" v="2133" actId="478"/>
          <ac:grpSpMkLst>
            <pc:docMk/>
            <pc:sldMk cId="1636738976" sldId="271"/>
            <ac:grpSpMk id="144" creationId="{6DDC1D99-6334-9310-475B-C4DA445262E6}"/>
          </ac:grpSpMkLst>
        </pc:grpChg>
        <pc:grpChg chg="add del mod">
          <ac:chgData name="Lu, Hui" userId="03f22f0f-0165-4552-9102-db18f9660b68" providerId="ADAL" clId="{79823838-539C-B44F-8466-CE2E4C984F98}" dt="2023-09-19T18:46:16.312" v="2236" actId="478"/>
          <ac:grpSpMkLst>
            <pc:docMk/>
            <pc:sldMk cId="1636738976" sldId="271"/>
            <ac:grpSpMk id="148" creationId="{7048DFCF-AC5C-FD45-BEA5-A6D4E5FFBABA}"/>
          </ac:grpSpMkLst>
        </pc:grpChg>
        <pc:grpChg chg="add del mod">
          <ac:chgData name="Lu, Hui" userId="03f22f0f-0165-4552-9102-db18f9660b68" providerId="ADAL" clId="{79823838-539C-B44F-8466-CE2E4C984F98}" dt="2023-09-19T18:46:20.389" v="2239" actId="478"/>
          <ac:grpSpMkLst>
            <pc:docMk/>
            <pc:sldMk cId="1636738976" sldId="271"/>
            <ac:grpSpMk id="151" creationId="{DD143A5E-25BA-FEBF-017C-CC0DCF6CAC68}"/>
          </ac:grpSpMkLst>
        </pc:grpChg>
        <pc:grpChg chg="add del mod">
          <ac:chgData name="Lu, Hui" userId="03f22f0f-0165-4552-9102-db18f9660b68" providerId="ADAL" clId="{79823838-539C-B44F-8466-CE2E4C984F98}" dt="2023-09-19T18:39:32.994" v="2129" actId="478"/>
          <ac:grpSpMkLst>
            <pc:docMk/>
            <pc:sldMk cId="1636738976" sldId="271"/>
            <ac:grpSpMk id="159" creationId="{592AD0AC-0810-0C6B-A80B-3B879978F00C}"/>
          </ac:grpSpMkLst>
        </pc:grpChg>
        <pc:grpChg chg="add del mod">
          <ac:chgData name="Lu, Hui" userId="03f22f0f-0165-4552-9102-db18f9660b68" providerId="ADAL" clId="{79823838-539C-B44F-8466-CE2E4C984F98}" dt="2023-09-19T18:39:37.426" v="2132" actId="478"/>
          <ac:grpSpMkLst>
            <pc:docMk/>
            <pc:sldMk cId="1636738976" sldId="271"/>
            <ac:grpSpMk id="160" creationId="{991A19F2-DF16-ED36-41D2-2B00A464D134}"/>
          </ac:grpSpMkLst>
        </pc:grpChg>
        <pc:grpChg chg="add del mod">
          <ac:chgData name="Lu, Hui" userId="03f22f0f-0165-4552-9102-db18f9660b68" providerId="ADAL" clId="{79823838-539C-B44F-8466-CE2E4C984F98}" dt="2023-09-19T18:39:31.660" v="2128" actId="478"/>
          <ac:grpSpMkLst>
            <pc:docMk/>
            <pc:sldMk cId="1636738976" sldId="271"/>
            <ac:grpSpMk id="161" creationId="{7366A15A-E618-0D7B-B063-F507AEF28658}"/>
          </ac:grpSpMkLst>
        </pc:grpChg>
        <pc:grpChg chg="add mod">
          <ac:chgData name="Lu, Hui" userId="03f22f0f-0165-4552-9102-db18f9660b68" providerId="ADAL" clId="{79823838-539C-B44F-8466-CE2E4C984F98}" dt="2023-09-19T18:52:24.626" v="2296" actId="1036"/>
          <ac:grpSpMkLst>
            <pc:docMk/>
            <pc:sldMk cId="1636738976" sldId="271"/>
            <ac:grpSpMk id="182" creationId="{DC21F988-BEAB-6406-4E84-8C939B04F354}"/>
          </ac:grpSpMkLst>
        </pc:grpChg>
        <pc:grpChg chg="add mod">
          <ac:chgData name="Lu, Hui" userId="03f22f0f-0165-4552-9102-db18f9660b68" providerId="ADAL" clId="{79823838-539C-B44F-8466-CE2E4C984F98}" dt="2023-09-19T18:52:24.626" v="2296" actId="1036"/>
          <ac:grpSpMkLst>
            <pc:docMk/>
            <pc:sldMk cId="1636738976" sldId="271"/>
            <ac:grpSpMk id="183" creationId="{F02CB51E-E5AC-DA18-3B68-ADEFC1EC294C}"/>
          </ac:grpSpMkLst>
        </pc:grpChg>
        <pc:grpChg chg="add mod">
          <ac:chgData name="Lu, Hui" userId="03f22f0f-0165-4552-9102-db18f9660b68" providerId="ADAL" clId="{79823838-539C-B44F-8466-CE2E4C984F98}" dt="2023-09-19T18:52:24.626" v="2296" actId="1036"/>
          <ac:grpSpMkLst>
            <pc:docMk/>
            <pc:sldMk cId="1636738976" sldId="271"/>
            <ac:grpSpMk id="184" creationId="{95F58792-06C5-FB16-F2D9-91A60108750E}"/>
          </ac:grpSpMkLst>
        </pc:grpChg>
        <pc:cxnChg chg="mod topLvl">
          <ac:chgData name="Lu, Hui" userId="03f22f0f-0165-4552-9102-db18f9660b68" providerId="ADAL" clId="{79823838-539C-B44F-8466-CE2E4C984F98}" dt="2023-09-19T16:22:16.781" v="1288" actId="164"/>
          <ac:cxnSpMkLst>
            <pc:docMk/>
            <pc:sldMk cId="1636738976" sldId="271"/>
            <ac:cxnSpMk id="37" creationId="{4D19CD1B-BA3F-5A6E-CC54-CDD9379C0171}"/>
          </ac:cxnSpMkLst>
        </pc:cxnChg>
        <pc:cxnChg chg="del mod topLvl">
          <ac:chgData name="Lu, Hui" userId="03f22f0f-0165-4552-9102-db18f9660b68" providerId="ADAL" clId="{79823838-539C-B44F-8466-CE2E4C984F98}" dt="2023-09-19T15:27:37.632" v="1273" actId="478"/>
          <ac:cxnSpMkLst>
            <pc:docMk/>
            <pc:sldMk cId="1636738976" sldId="271"/>
            <ac:cxnSpMk id="40" creationId="{E0B46C60-1CE5-05CF-EF77-E00D94CC3EDE}"/>
          </ac:cxnSpMkLst>
        </pc:cxnChg>
        <pc:cxnChg chg="del mod topLvl">
          <ac:chgData name="Lu, Hui" userId="03f22f0f-0165-4552-9102-db18f9660b68" providerId="ADAL" clId="{79823838-539C-B44F-8466-CE2E4C984F98}" dt="2023-09-19T15:27:37.632" v="1273" actId="478"/>
          <ac:cxnSpMkLst>
            <pc:docMk/>
            <pc:sldMk cId="1636738976" sldId="271"/>
            <ac:cxnSpMk id="41" creationId="{47F7E2BF-4F01-DF44-3E95-C314FE70EDD0}"/>
          </ac:cxnSpMkLst>
        </pc:cxnChg>
        <pc:cxnChg chg="mod topLvl">
          <ac:chgData name="Lu, Hui" userId="03f22f0f-0165-4552-9102-db18f9660b68" providerId="ADAL" clId="{79823838-539C-B44F-8466-CE2E4C984F98}" dt="2023-09-19T18:46:17.678" v="2237" actId="478"/>
          <ac:cxnSpMkLst>
            <pc:docMk/>
            <pc:sldMk cId="1636738976" sldId="271"/>
            <ac:cxnSpMk id="53" creationId="{AD830DEF-2269-2053-2743-9BFCE71FF88F}"/>
          </ac:cxnSpMkLst>
        </pc:cxnChg>
        <pc:cxnChg chg="del mod topLvl">
          <ac:chgData name="Lu, Hui" userId="03f22f0f-0165-4552-9102-db18f9660b68" providerId="ADAL" clId="{79823838-539C-B44F-8466-CE2E4C984F98}" dt="2023-09-19T17:30:37.327" v="1541" actId="478"/>
          <ac:cxnSpMkLst>
            <pc:docMk/>
            <pc:sldMk cId="1636738976" sldId="271"/>
            <ac:cxnSpMk id="54" creationId="{866ACDE7-0446-0C64-5914-14BD7F927797}"/>
          </ac:cxnSpMkLst>
        </pc:cxnChg>
        <pc:cxnChg chg="mod topLvl">
          <ac:chgData name="Lu, Hui" userId="03f22f0f-0165-4552-9102-db18f9660b68" providerId="ADAL" clId="{79823838-539C-B44F-8466-CE2E4C984F98}" dt="2023-09-19T15:27:22.066" v="1272" actId="164"/>
          <ac:cxnSpMkLst>
            <pc:docMk/>
            <pc:sldMk cId="1636738976" sldId="271"/>
            <ac:cxnSpMk id="60" creationId="{64F88D61-3CE2-6338-9059-BAED18945B2D}"/>
          </ac:cxnSpMkLst>
        </pc:cxnChg>
        <pc:cxnChg chg="mod topLvl">
          <ac:chgData name="Lu, Hui" userId="03f22f0f-0165-4552-9102-db18f9660b68" providerId="ADAL" clId="{79823838-539C-B44F-8466-CE2E4C984F98}" dt="2023-09-19T16:22:16.781" v="1288" actId="164"/>
          <ac:cxnSpMkLst>
            <pc:docMk/>
            <pc:sldMk cId="1636738976" sldId="271"/>
            <ac:cxnSpMk id="73" creationId="{7E92598D-1293-F476-2FEF-5B7B07699AE3}"/>
          </ac:cxnSpMkLst>
        </pc:cxnChg>
        <pc:cxnChg chg="mod topLvl">
          <ac:chgData name="Lu, Hui" userId="03f22f0f-0165-4552-9102-db18f9660b68" providerId="ADAL" clId="{79823838-539C-B44F-8466-CE2E4C984F98}" dt="2023-09-19T18:46:19.489" v="2238" actId="478"/>
          <ac:cxnSpMkLst>
            <pc:docMk/>
            <pc:sldMk cId="1636738976" sldId="271"/>
            <ac:cxnSpMk id="75" creationId="{1A9CB78A-42FA-7FB8-F0FF-8723DA3AC603}"/>
          </ac:cxnSpMkLst>
        </pc:cxnChg>
        <pc:cxnChg chg="mod topLvl">
          <ac:chgData name="Lu, Hui" userId="03f22f0f-0165-4552-9102-db18f9660b68" providerId="ADAL" clId="{79823838-539C-B44F-8466-CE2E4C984F98}" dt="2023-09-19T18:46:15.120" v="2235" actId="478"/>
          <ac:cxnSpMkLst>
            <pc:docMk/>
            <pc:sldMk cId="1636738976" sldId="271"/>
            <ac:cxnSpMk id="77" creationId="{1A38331A-22F2-0641-1A23-ADBDAF2A169F}"/>
          </ac:cxnSpMkLst>
        </pc:cxnChg>
        <pc:cxnChg chg="mod topLvl">
          <ac:chgData name="Lu, Hui" userId="03f22f0f-0165-4552-9102-db18f9660b68" providerId="ADAL" clId="{79823838-539C-B44F-8466-CE2E4C984F98}" dt="2023-09-19T15:27:22.066" v="1272" actId="164"/>
          <ac:cxnSpMkLst>
            <pc:docMk/>
            <pc:sldMk cId="1636738976" sldId="271"/>
            <ac:cxnSpMk id="78" creationId="{6BEFDBC3-9550-401F-42DE-51E3F0068ED8}"/>
          </ac:cxnSpMkLst>
        </pc:cxnChg>
        <pc:cxnChg chg="mod topLvl">
          <ac:chgData name="Lu, Hui" userId="03f22f0f-0165-4552-9102-db18f9660b68" providerId="ADAL" clId="{79823838-539C-B44F-8466-CE2E4C984F98}" dt="2023-09-19T18:39:40.204" v="2133" actId="478"/>
          <ac:cxnSpMkLst>
            <pc:docMk/>
            <pc:sldMk cId="1636738976" sldId="271"/>
            <ac:cxnSpMk id="83" creationId="{C931CA9D-CF1F-D4EB-82A8-CB0CE1176E82}"/>
          </ac:cxnSpMkLst>
        </pc:cxnChg>
        <pc:cxnChg chg="mod topLvl">
          <ac:chgData name="Lu, Hui" userId="03f22f0f-0165-4552-9102-db18f9660b68" providerId="ADAL" clId="{79823838-539C-B44F-8466-CE2E4C984F98}" dt="2023-09-19T17:45:51.756" v="1706" actId="164"/>
          <ac:cxnSpMkLst>
            <pc:docMk/>
            <pc:sldMk cId="1636738976" sldId="271"/>
            <ac:cxnSpMk id="85" creationId="{75BA1D91-EBAF-66B1-692A-9557FF24F1DF}"/>
          </ac:cxnSpMkLst>
        </pc:cxnChg>
        <pc:cxnChg chg="mod topLvl">
          <ac:chgData name="Lu, Hui" userId="03f22f0f-0165-4552-9102-db18f9660b68" providerId="ADAL" clId="{79823838-539C-B44F-8466-CE2E4C984F98}" dt="2023-09-19T17:47:42.957" v="1759" actId="164"/>
          <ac:cxnSpMkLst>
            <pc:docMk/>
            <pc:sldMk cId="1636738976" sldId="271"/>
            <ac:cxnSpMk id="87" creationId="{0E7D0CAC-67E5-4485-DC07-0EA8E727C076}"/>
          </ac:cxnSpMkLst>
        </pc:cxnChg>
        <pc:cxnChg chg="mod topLvl">
          <ac:chgData name="Lu, Hui" userId="03f22f0f-0165-4552-9102-db18f9660b68" providerId="ADAL" clId="{79823838-539C-B44F-8466-CE2E4C984F98}" dt="2023-09-19T18:39:32.994" v="2129" actId="478"/>
          <ac:cxnSpMkLst>
            <pc:docMk/>
            <pc:sldMk cId="1636738976" sldId="271"/>
            <ac:cxnSpMk id="89" creationId="{70C0B033-C67A-7C01-8F6C-56A9B88C6832}"/>
          </ac:cxnSpMkLst>
        </pc:cxnChg>
        <pc:cxnChg chg="mod topLvl">
          <ac:chgData name="Lu, Hui" userId="03f22f0f-0165-4552-9102-db18f9660b68" providerId="ADAL" clId="{79823838-539C-B44F-8466-CE2E4C984F98}" dt="2023-09-19T15:26:36.172" v="1266" actId="164"/>
          <ac:cxnSpMkLst>
            <pc:docMk/>
            <pc:sldMk cId="1636738976" sldId="271"/>
            <ac:cxnSpMk id="92" creationId="{8F470D25-C732-A1CE-4C68-55310AC97F57}"/>
          </ac:cxnSpMkLst>
        </pc:cxnChg>
        <pc:cxnChg chg="mod topLvl">
          <ac:chgData name="Lu, Hui" userId="03f22f0f-0165-4552-9102-db18f9660b68" providerId="ADAL" clId="{79823838-539C-B44F-8466-CE2E4C984F98}" dt="2023-09-19T15:26:36.172" v="1266" actId="164"/>
          <ac:cxnSpMkLst>
            <pc:docMk/>
            <pc:sldMk cId="1636738976" sldId="271"/>
            <ac:cxnSpMk id="93" creationId="{BADC248B-218B-3D65-40D3-3F6F2A3029FF}"/>
          </ac:cxnSpMkLst>
        </pc:cxnChg>
        <pc:cxnChg chg="mod topLvl">
          <ac:chgData name="Lu, Hui" userId="03f22f0f-0165-4552-9102-db18f9660b68" providerId="ADAL" clId="{79823838-539C-B44F-8466-CE2E4C984F98}" dt="2023-09-19T18:39:37.426" v="2132" actId="478"/>
          <ac:cxnSpMkLst>
            <pc:docMk/>
            <pc:sldMk cId="1636738976" sldId="271"/>
            <ac:cxnSpMk id="94" creationId="{5891802E-967D-DF92-A9B3-568C9A0015A7}"/>
          </ac:cxnSpMkLst>
        </pc:cxnChg>
        <pc:cxnChg chg="mod topLvl">
          <ac:chgData name="Lu, Hui" userId="03f22f0f-0165-4552-9102-db18f9660b68" providerId="ADAL" clId="{79823838-539C-B44F-8466-CE2E4C984F98}" dt="2023-09-19T18:39:31.660" v="2128" actId="478"/>
          <ac:cxnSpMkLst>
            <pc:docMk/>
            <pc:sldMk cId="1636738976" sldId="271"/>
            <ac:cxnSpMk id="96" creationId="{26252134-77A1-E6D5-0148-72CCC7FB1872}"/>
          </ac:cxnSpMkLst>
        </pc:cxnChg>
        <pc:cxnChg chg="del mod topLvl">
          <ac:chgData name="Lu, Hui" userId="03f22f0f-0165-4552-9102-db18f9660b68" providerId="ADAL" clId="{79823838-539C-B44F-8466-CE2E4C984F98}" dt="2023-09-19T18:19:24.401" v="1962" actId="478"/>
          <ac:cxnSpMkLst>
            <pc:docMk/>
            <pc:sldMk cId="1636738976" sldId="271"/>
            <ac:cxnSpMk id="98" creationId="{892ED10B-C15F-9AEF-C990-26F61A990200}"/>
          </ac:cxnSpMkLst>
        </pc:cxnChg>
        <pc:cxnChg chg="del mod topLvl">
          <ac:chgData name="Lu, Hui" userId="03f22f0f-0165-4552-9102-db18f9660b68" providerId="ADAL" clId="{79823838-539C-B44F-8466-CE2E4C984F98}" dt="2023-09-19T18:13:46.130" v="1892" actId="478"/>
          <ac:cxnSpMkLst>
            <pc:docMk/>
            <pc:sldMk cId="1636738976" sldId="271"/>
            <ac:cxnSpMk id="100" creationId="{720E048A-52C7-3AF0-9A41-A1E61C5BFB0E}"/>
          </ac:cxnSpMkLst>
        </pc:cxnChg>
      </pc:sldChg>
      <pc:sldChg chg="ord">
        <pc:chgData name="Lu, Hui" userId="03f22f0f-0165-4552-9102-db18f9660b68" providerId="ADAL" clId="{79823838-539C-B44F-8466-CE2E4C984F98}" dt="2023-09-22T14:18:45.385" v="4761" actId="20578"/>
        <pc:sldMkLst>
          <pc:docMk/>
          <pc:sldMk cId="173755055" sldId="272"/>
        </pc:sldMkLst>
      </pc:sldChg>
      <pc:sldChg chg="modSp mod">
        <pc:chgData name="Lu, Hui" userId="03f22f0f-0165-4552-9102-db18f9660b68" providerId="ADAL" clId="{79823838-539C-B44F-8466-CE2E4C984F98}" dt="2023-09-19T18:25:59.610" v="1967" actId="14100"/>
        <pc:sldMkLst>
          <pc:docMk/>
          <pc:sldMk cId="3628507428" sldId="273"/>
        </pc:sldMkLst>
        <pc:spChg chg="mod">
          <ac:chgData name="Lu, Hui" userId="03f22f0f-0165-4552-9102-db18f9660b68" providerId="ADAL" clId="{79823838-539C-B44F-8466-CE2E4C984F98}" dt="2023-09-19T18:25:59.610" v="1967" actId="14100"/>
          <ac:spMkLst>
            <pc:docMk/>
            <pc:sldMk cId="3628507428" sldId="273"/>
            <ac:spMk id="9" creationId="{713106ED-9687-DD56-F9FF-4A012F7CE777}"/>
          </ac:spMkLst>
        </pc:spChg>
      </pc:sldChg>
      <pc:sldChg chg="ord">
        <pc:chgData name="Lu, Hui" userId="03f22f0f-0165-4552-9102-db18f9660b68" providerId="ADAL" clId="{79823838-539C-B44F-8466-CE2E4C984F98}" dt="2023-09-22T14:18:50.571" v="4762" actId="20578"/>
        <pc:sldMkLst>
          <pc:docMk/>
          <pc:sldMk cId="2975338363" sldId="288"/>
        </pc:sldMkLst>
      </pc:sldChg>
      <pc:sldChg chg="addSp delSp modSp mod">
        <pc:chgData name="Lu, Hui" userId="03f22f0f-0165-4552-9102-db18f9660b68" providerId="ADAL" clId="{79823838-539C-B44F-8466-CE2E4C984F98}" dt="2023-09-22T14:20:45.735" v="4803" actId="1076"/>
        <pc:sldMkLst>
          <pc:docMk/>
          <pc:sldMk cId="4222774729" sldId="289"/>
        </pc:sldMkLst>
        <pc:spChg chg="del mod">
          <ac:chgData name="Lu, Hui" userId="03f22f0f-0165-4552-9102-db18f9660b68" providerId="ADAL" clId="{79823838-539C-B44F-8466-CE2E4C984F98}" dt="2023-09-22T14:19:45.455" v="4794"/>
          <ac:spMkLst>
            <pc:docMk/>
            <pc:sldMk cId="4222774729" sldId="289"/>
            <ac:spMk id="2" creationId="{20F20779-DCC0-1531-2234-9D81B0BB4B84}"/>
          </ac:spMkLst>
        </pc:spChg>
        <pc:spChg chg="add mod">
          <ac:chgData name="Lu, Hui" userId="03f22f0f-0165-4552-9102-db18f9660b68" providerId="ADAL" clId="{79823838-539C-B44F-8466-CE2E4C984F98}" dt="2023-09-22T14:19:38.066" v="4790" actId="20577"/>
          <ac:spMkLst>
            <pc:docMk/>
            <pc:sldMk cId="4222774729" sldId="289"/>
            <ac:spMk id="4" creationId="{A87148FA-26AA-4190-26AD-73EA475B937C}"/>
          </ac:spMkLst>
        </pc:spChg>
        <pc:spChg chg="add mod">
          <ac:chgData name="Lu, Hui" userId="03f22f0f-0165-4552-9102-db18f9660b68" providerId="ADAL" clId="{79823838-539C-B44F-8466-CE2E4C984F98}" dt="2023-09-22T14:20:37.728" v="4800"/>
          <ac:spMkLst>
            <pc:docMk/>
            <pc:sldMk cId="4222774729" sldId="289"/>
            <ac:spMk id="5" creationId="{5FB6A1E0-4A1A-FEDC-6930-4ADD9A7D1949}"/>
          </ac:spMkLst>
        </pc:spChg>
        <pc:spChg chg="mod">
          <ac:chgData name="Lu, Hui" userId="03f22f0f-0165-4552-9102-db18f9660b68" providerId="ADAL" clId="{79823838-539C-B44F-8466-CE2E4C984F98}" dt="2023-09-22T14:20:45.735" v="4803" actId="1076"/>
          <ac:spMkLst>
            <pc:docMk/>
            <pc:sldMk cId="4222774729" sldId="289"/>
            <ac:spMk id="6" creationId="{1A0D84B2-A2B3-553C-1AA3-4E2D6854D4D5}"/>
          </ac:spMkLst>
        </pc:spChg>
        <pc:spChg chg="mod">
          <ac:chgData name="Lu, Hui" userId="03f22f0f-0165-4552-9102-db18f9660b68" providerId="ADAL" clId="{79823838-539C-B44F-8466-CE2E4C984F98}" dt="2023-09-22T14:20:42.483" v="4802" actId="1076"/>
          <ac:spMkLst>
            <pc:docMk/>
            <pc:sldMk cId="4222774729" sldId="289"/>
            <ac:spMk id="7" creationId="{3929AEC1-EC18-02A8-AB5C-242ABF24BBA2}"/>
          </ac:spMkLst>
        </pc:spChg>
        <pc:picChg chg="mod">
          <ac:chgData name="Lu, Hui" userId="03f22f0f-0165-4552-9102-db18f9660b68" providerId="ADAL" clId="{79823838-539C-B44F-8466-CE2E4C984F98}" dt="2023-09-22T14:20:40.159" v="4801" actId="1076"/>
          <ac:picMkLst>
            <pc:docMk/>
            <pc:sldMk cId="4222774729" sldId="289"/>
            <ac:picMk id="3" creationId="{217FB8B8-B882-3620-13C4-D73BD6E0D0D8}"/>
          </ac:picMkLst>
        </pc:picChg>
      </pc:sldChg>
      <pc:sldChg chg="addSp delSp modSp mod">
        <pc:chgData name="Lu, Hui" userId="03f22f0f-0165-4552-9102-db18f9660b68" providerId="ADAL" clId="{79823838-539C-B44F-8466-CE2E4C984F98}" dt="2023-09-19T20:47:16.545" v="4754" actId="692"/>
        <pc:sldMkLst>
          <pc:docMk/>
          <pc:sldMk cId="1201709277" sldId="290"/>
        </pc:sldMkLst>
        <pc:spChg chg="del mod">
          <ac:chgData name="Lu, Hui" userId="03f22f0f-0165-4552-9102-db18f9660b68" providerId="ADAL" clId="{79823838-539C-B44F-8466-CE2E4C984F98}" dt="2023-09-18T12:11:09.123" v="774"/>
          <ac:spMkLst>
            <pc:docMk/>
            <pc:sldMk cId="1201709277" sldId="290"/>
            <ac:spMk id="2" creationId="{20F20779-DCC0-1531-2234-9D81B0BB4B84}"/>
          </ac:spMkLst>
        </pc:spChg>
        <pc:spChg chg="del mod">
          <ac:chgData name="Lu, Hui" userId="03f22f0f-0165-4552-9102-db18f9660b68" providerId="ADAL" clId="{79823838-539C-B44F-8466-CE2E4C984F98}" dt="2023-09-18T12:12:45.920" v="792"/>
          <ac:spMkLst>
            <pc:docMk/>
            <pc:sldMk cId="1201709277" sldId="290"/>
            <ac:spMk id="3" creationId="{130A8F1B-6805-9406-19E8-9839F0C84773}"/>
          </ac:spMkLst>
        </pc:spChg>
        <pc:spChg chg="mod">
          <ac:chgData name="Lu, Hui" userId="03f22f0f-0165-4552-9102-db18f9660b68" providerId="ADAL" clId="{79823838-539C-B44F-8466-CE2E4C984F98}" dt="2023-09-18T12:14:15.664" v="885" actId="1036"/>
          <ac:spMkLst>
            <pc:docMk/>
            <pc:sldMk cId="1201709277" sldId="290"/>
            <ac:spMk id="4" creationId="{B5D66686-51A8-63EC-A115-52CF4C2DC09F}"/>
          </ac:spMkLst>
        </pc:spChg>
        <pc:spChg chg="mod">
          <ac:chgData name="Lu, Hui" userId="03f22f0f-0165-4552-9102-db18f9660b68" providerId="ADAL" clId="{79823838-539C-B44F-8466-CE2E4C984F98}" dt="2023-09-18T12:14:15.664" v="885" actId="1036"/>
          <ac:spMkLst>
            <pc:docMk/>
            <pc:sldMk cId="1201709277" sldId="290"/>
            <ac:spMk id="5" creationId="{D847A408-0449-161C-A81C-A21A010CF547}"/>
          </ac:spMkLst>
        </pc:spChg>
        <pc:spChg chg="mod">
          <ac:chgData name="Lu, Hui" userId="03f22f0f-0165-4552-9102-db18f9660b68" providerId="ADAL" clId="{79823838-539C-B44F-8466-CE2E4C984F98}" dt="2023-09-18T12:14:15.664" v="885" actId="1036"/>
          <ac:spMkLst>
            <pc:docMk/>
            <pc:sldMk cId="1201709277" sldId="290"/>
            <ac:spMk id="6" creationId="{85591656-2F0C-D799-B086-F9349C0334FD}"/>
          </ac:spMkLst>
        </pc:spChg>
        <pc:spChg chg="mod">
          <ac:chgData name="Lu, Hui" userId="03f22f0f-0165-4552-9102-db18f9660b68" providerId="ADAL" clId="{79823838-539C-B44F-8466-CE2E4C984F98}" dt="2023-09-18T12:14:15.664" v="885" actId="1036"/>
          <ac:spMkLst>
            <pc:docMk/>
            <pc:sldMk cId="1201709277" sldId="290"/>
            <ac:spMk id="7" creationId="{642AEA84-E799-02D9-50A3-7F6298C12100}"/>
          </ac:spMkLst>
        </pc:spChg>
        <pc:spChg chg="mod">
          <ac:chgData name="Lu, Hui" userId="03f22f0f-0165-4552-9102-db18f9660b68" providerId="ADAL" clId="{79823838-539C-B44F-8466-CE2E4C984F98}" dt="2023-09-18T12:14:15.664" v="885" actId="1036"/>
          <ac:spMkLst>
            <pc:docMk/>
            <pc:sldMk cId="1201709277" sldId="290"/>
            <ac:spMk id="8" creationId="{716DB554-0598-9013-44BD-A60C4AD6D45E}"/>
          </ac:spMkLst>
        </pc:spChg>
        <pc:spChg chg="mod">
          <ac:chgData name="Lu, Hui" userId="03f22f0f-0165-4552-9102-db18f9660b68" providerId="ADAL" clId="{79823838-539C-B44F-8466-CE2E4C984F98}" dt="2023-09-18T12:14:15.664" v="885" actId="1036"/>
          <ac:spMkLst>
            <pc:docMk/>
            <pc:sldMk cId="1201709277" sldId="290"/>
            <ac:spMk id="9" creationId="{8EBCE124-B3B3-F4D7-5C25-C0728F8674E3}"/>
          </ac:spMkLst>
        </pc:spChg>
        <pc:spChg chg="mod">
          <ac:chgData name="Lu, Hui" userId="03f22f0f-0165-4552-9102-db18f9660b68" providerId="ADAL" clId="{79823838-539C-B44F-8466-CE2E4C984F98}" dt="2023-09-18T12:14:15.664" v="885" actId="1036"/>
          <ac:spMkLst>
            <pc:docMk/>
            <pc:sldMk cId="1201709277" sldId="290"/>
            <ac:spMk id="10" creationId="{41586146-FA68-0796-E3EF-6BC9522FD3AD}"/>
          </ac:spMkLst>
        </pc:spChg>
        <pc:spChg chg="mod">
          <ac:chgData name="Lu, Hui" userId="03f22f0f-0165-4552-9102-db18f9660b68" providerId="ADAL" clId="{79823838-539C-B44F-8466-CE2E4C984F98}" dt="2023-09-18T12:14:15.664" v="885" actId="1036"/>
          <ac:spMkLst>
            <pc:docMk/>
            <pc:sldMk cId="1201709277" sldId="290"/>
            <ac:spMk id="11" creationId="{FF00FCA5-F7F4-6B2A-0507-AF1C77A2FA41}"/>
          </ac:spMkLst>
        </pc:spChg>
        <pc:spChg chg="mod">
          <ac:chgData name="Lu, Hui" userId="03f22f0f-0165-4552-9102-db18f9660b68" providerId="ADAL" clId="{79823838-539C-B44F-8466-CE2E4C984F98}" dt="2023-09-18T12:14:15.664" v="885" actId="1036"/>
          <ac:spMkLst>
            <pc:docMk/>
            <pc:sldMk cId="1201709277" sldId="290"/>
            <ac:spMk id="12" creationId="{3531D96A-7DB3-2043-4BFE-CFE5A0EA8943}"/>
          </ac:spMkLst>
        </pc:spChg>
        <pc:spChg chg="add mod">
          <ac:chgData name="Lu, Hui" userId="03f22f0f-0165-4552-9102-db18f9660b68" providerId="ADAL" clId="{79823838-539C-B44F-8466-CE2E4C984F98}" dt="2023-09-18T12:10:55.727" v="771"/>
          <ac:spMkLst>
            <pc:docMk/>
            <pc:sldMk cId="1201709277" sldId="290"/>
            <ac:spMk id="13" creationId="{C7E2F89E-4990-2332-4CAC-316E73F60D0C}"/>
          </ac:spMkLst>
        </pc:spChg>
        <pc:spChg chg="mod">
          <ac:chgData name="Lu, Hui" userId="03f22f0f-0165-4552-9102-db18f9660b68" providerId="ADAL" clId="{79823838-539C-B44F-8466-CE2E4C984F98}" dt="2023-09-18T12:14:15.664" v="885" actId="1036"/>
          <ac:spMkLst>
            <pc:docMk/>
            <pc:sldMk cId="1201709277" sldId="290"/>
            <ac:spMk id="14" creationId="{BF1CC633-29C0-829C-63B1-DA44CB32E999}"/>
          </ac:spMkLst>
        </pc:spChg>
        <pc:spChg chg="add mod">
          <ac:chgData name="Lu, Hui" userId="03f22f0f-0165-4552-9102-db18f9660b68" providerId="ADAL" clId="{79823838-539C-B44F-8466-CE2E4C984F98}" dt="2023-09-18T12:13:35.850" v="859" actId="20577"/>
          <ac:spMkLst>
            <pc:docMk/>
            <pc:sldMk cId="1201709277" sldId="290"/>
            <ac:spMk id="15" creationId="{E7918220-E5A1-8E0E-1EDA-6E606898CBB5}"/>
          </ac:spMkLst>
        </pc:spChg>
        <pc:spChg chg="mod">
          <ac:chgData name="Lu, Hui" userId="03f22f0f-0165-4552-9102-db18f9660b68" providerId="ADAL" clId="{79823838-539C-B44F-8466-CE2E4C984F98}" dt="2023-09-18T12:14:15.664" v="885" actId="1036"/>
          <ac:spMkLst>
            <pc:docMk/>
            <pc:sldMk cId="1201709277" sldId="290"/>
            <ac:spMk id="16" creationId="{0D53E77B-7E57-0970-C996-65B952A83DF4}"/>
          </ac:spMkLst>
        </pc:spChg>
        <pc:spChg chg="mod">
          <ac:chgData name="Lu, Hui" userId="03f22f0f-0165-4552-9102-db18f9660b68" providerId="ADAL" clId="{79823838-539C-B44F-8466-CE2E4C984F98}" dt="2023-09-19T20:46:54.010" v="4740" actId="692"/>
          <ac:spMkLst>
            <pc:docMk/>
            <pc:sldMk cId="1201709277" sldId="290"/>
            <ac:spMk id="29" creationId="{8D0BDB10-E954-3CEF-BEA5-95E009BE1DCE}"/>
          </ac:spMkLst>
        </pc:spChg>
        <pc:spChg chg="mod">
          <ac:chgData name="Lu, Hui" userId="03f22f0f-0165-4552-9102-db18f9660b68" providerId="ADAL" clId="{79823838-539C-B44F-8466-CE2E4C984F98}" dt="2023-09-19T20:47:02.662" v="4744" actId="692"/>
          <ac:spMkLst>
            <pc:docMk/>
            <pc:sldMk cId="1201709277" sldId="290"/>
            <ac:spMk id="30" creationId="{A3902242-9A14-96E5-276C-FEB07F4DBEE2}"/>
          </ac:spMkLst>
        </pc:spChg>
        <pc:spChg chg="mod">
          <ac:chgData name="Lu, Hui" userId="03f22f0f-0165-4552-9102-db18f9660b68" providerId="ADAL" clId="{79823838-539C-B44F-8466-CE2E4C984F98}" dt="2023-09-19T20:47:08.209" v="4748" actId="692"/>
          <ac:spMkLst>
            <pc:docMk/>
            <pc:sldMk cId="1201709277" sldId="290"/>
            <ac:spMk id="31" creationId="{4707AF77-AC27-722E-FB94-D161E0D463F7}"/>
          </ac:spMkLst>
        </pc:spChg>
        <pc:spChg chg="mod">
          <ac:chgData name="Lu, Hui" userId="03f22f0f-0165-4552-9102-db18f9660b68" providerId="ADAL" clId="{79823838-539C-B44F-8466-CE2E4C984F98}" dt="2023-09-19T20:47:16.545" v="4754" actId="692"/>
          <ac:spMkLst>
            <pc:docMk/>
            <pc:sldMk cId="1201709277" sldId="290"/>
            <ac:spMk id="32" creationId="{5B7DFAE7-FFA8-E23D-B62E-DF23661D93A2}"/>
          </ac:spMkLst>
        </pc:spChg>
        <pc:spChg chg="mod">
          <ac:chgData name="Lu, Hui" userId="03f22f0f-0165-4552-9102-db18f9660b68" providerId="ADAL" clId="{79823838-539C-B44F-8466-CE2E4C984F98}" dt="2023-09-19T20:46:59.535" v="4742" actId="692"/>
          <ac:spMkLst>
            <pc:docMk/>
            <pc:sldMk cId="1201709277" sldId="290"/>
            <ac:spMk id="34" creationId="{D8C46390-2435-1509-A9DB-668038647447}"/>
          </ac:spMkLst>
        </pc:spChg>
        <pc:spChg chg="mod">
          <ac:chgData name="Lu, Hui" userId="03f22f0f-0165-4552-9102-db18f9660b68" providerId="ADAL" clId="{79823838-539C-B44F-8466-CE2E4C984F98}" dt="2023-09-19T20:47:05.620" v="4746" actId="692"/>
          <ac:spMkLst>
            <pc:docMk/>
            <pc:sldMk cId="1201709277" sldId="290"/>
            <ac:spMk id="36" creationId="{66C4B8A0-37F9-535E-DE84-0DB47D0E98E8}"/>
          </ac:spMkLst>
        </pc:spChg>
        <pc:spChg chg="mod">
          <ac:chgData name="Lu, Hui" userId="03f22f0f-0165-4552-9102-db18f9660b68" providerId="ADAL" clId="{79823838-539C-B44F-8466-CE2E4C984F98}" dt="2023-09-19T20:47:10.849" v="4750" actId="692"/>
          <ac:spMkLst>
            <pc:docMk/>
            <pc:sldMk cId="1201709277" sldId="290"/>
            <ac:spMk id="37" creationId="{2F9CAC84-9353-8838-3D7A-005A51DAEF45}"/>
          </ac:spMkLst>
        </pc:spChg>
        <pc:spChg chg="mod">
          <ac:chgData name="Lu, Hui" userId="03f22f0f-0165-4552-9102-db18f9660b68" providerId="ADAL" clId="{79823838-539C-B44F-8466-CE2E4C984F98}" dt="2023-09-19T20:47:13.665" v="4752" actId="692"/>
          <ac:spMkLst>
            <pc:docMk/>
            <pc:sldMk cId="1201709277" sldId="290"/>
            <ac:spMk id="38" creationId="{184E3F54-3576-20F2-1760-774526530E6B}"/>
          </ac:spMkLst>
        </pc:spChg>
        <pc:grpChg chg="mod">
          <ac:chgData name="Lu, Hui" userId="03f22f0f-0165-4552-9102-db18f9660b68" providerId="ADAL" clId="{79823838-539C-B44F-8466-CE2E4C984F98}" dt="2023-09-18T12:14:15.664" v="885" actId="1036"/>
          <ac:grpSpMkLst>
            <pc:docMk/>
            <pc:sldMk cId="1201709277" sldId="290"/>
            <ac:grpSpMk id="49" creationId="{CF43364C-4243-E89B-9759-E00628C6BE2D}"/>
          </ac:grpSpMkLst>
        </pc:grpChg>
        <pc:grpChg chg="mod">
          <ac:chgData name="Lu, Hui" userId="03f22f0f-0165-4552-9102-db18f9660b68" providerId="ADAL" clId="{79823838-539C-B44F-8466-CE2E4C984F98}" dt="2023-09-18T12:14:15.664" v="885" actId="1036"/>
          <ac:grpSpMkLst>
            <pc:docMk/>
            <pc:sldMk cId="1201709277" sldId="290"/>
            <ac:grpSpMk id="50" creationId="{3A2726D1-FAC4-852D-D70B-EA0C008876D9}"/>
          </ac:grpSpMkLst>
        </pc:grpChg>
        <pc:grpChg chg="mod">
          <ac:chgData name="Lu, Hui" userId="03f22f0f-0165-4552-9102-db18f9660b68" providerId="ADAL" clId="{79823838-539C-B44F-8466-CE2E4C984F98}" dt="2023-09-18T12:14:15.664" v="885" actId="1036"/>
          <ac:grpSpMkLst>
            <pc:docMk/>
            <pc:sldMk cId="1201709277" sldId="290"/>
            <ac:grpSpMk id="53" creationId="{1DF75694-DA13-B516-E6D1-48D87A30413B}"/>
          </ac:grpSpMkLst>
        </pc:grpChg>
        <pc:picChg chg="mod">
          <ac:chgData name="Lu, Hui" userId="03f22f0f-0165-4552-9102-db18f9660b68" providerId="ADAL" clId="{79823838-539C-B44F-8466-CE2E4C984F98}" dt="2023-09-18T12:14:15.664" v="885" actId="1036"/>
          <ac:picMkLst>
            <pc:docMk/>
            <pc:sldMk cId="1201709277" sldId="290"/>
            <ac:picMk id="1026" creationId="{576C534B-0C4B-5D99-1976-ADE1595A3EF7}"/>
          </ac:picMkLst>
        </pc:picChg>
        <pc:cxnChg chg="mod">
          <ac:chgData name="Lu, Hui" userId="03f22f0f-0165-4552-9102-db18f9660b68" providerId="ADAL" clId="{79823838-539C-B44F-8466-CE2E4C984F98}" dt="2023-09-18T12:14:15.664" v="885" actId="1036"/>
          <ac:cxnSpMkLst>
            <pc:docMk/>
            <pc:sldMk cId="1201709277" sldId="290"/>
            <ac:cxnSpMk id="18" creationId="{91327276-757E-F4B1-4698-0B33D015343E}"/>
          </ac:cxnSpMkLst>
        </pc:cxnChg>
        <pc:cxnChg chg="mod">
          <ac:chgData name="Lu, Hui" userId="03f22f0f-0165-4552-9102-db18f9660b68" providerId="ADAL" clId="{79823838-539C-B44F-8466-CE2E4C984F98}" dt="2023-09-18T12:14:15.664" v="885" actId="1036"/>
          <ac:cxnSpMkLst>
            <pc:docMk/>
            <pc:sldMk cId="1201709277" sldId="290"/>
            <ac:cxnSpMk id="23" creationId="{3C824540-9786-3030-5BD4-30E884C4E4D3}"/>
          </ac:cxnSpMkLst>
        </pc:cxnChg>
        <pc:cxnChg chg="mod">
          <ac:chgData name="Lu, Hui" userId="03f22f0f-0165-4552-9102-db18f9660b68" providerId="ADAL" clId="{79823838-539C-B44F-8466-CE2E4C984F98}" dt="2023-09-18T12:14:15.664" v="885" actId="1036"/>
          <ac:cxnSpMkLst>
            <pc:docMk/>
            <pc:sldMk cId="1201709277" sldId="290"/>
            <ac:cxnSpMk id="26" creationId="{08A71049-B26C-7EE3-6DBB-E43449079E75}"/>
          </ac:cxnSpMkLst>
        </pc:cxnChg>
        <pc:cxnChg chg="mod">
          <ac:chgData name="Lu, Hui" userId="03f22f0f-0165-4552-9102-db18f9660b68" providerId="ADAL" clId="{79823838-539C-B44F-8466-CE2E4C984F98}" dt="2023-09-18T12:14:15.664" v="885" actId="1036"/>
          <ac:cxnSpMkLst>
            <pc:docMk/>
            <pc:sldMk cId="1201709277" sldId="290"/>
            <ac:cxnSpMk id="51" creationId="{FB210047-245B-3CA6-C800-5BA5C5F9F001}"/>
          </ac:cxnSpMkLst>
        </pc:cxnChg>
      </pc:sldChg>
      <pc:sldChg chg="addSp delSp modSp mod">
        <pc:chgData name="Lu, Hui" userId="03f22f0f-0165-4552-9102-db18f9660b68" providerId="ADAL" clId="{79823838-539C-B44F-8466-CE2E4C984F98}" dt="2023-09-18T11:40:00.912" v="270"/>
        <pc:sldMkLst>
          <pc:docMk/>
          <pc:sldMk cId="2843526613" sldId="291"/>
        </pc:sldMkLst>
        <pc:spChg chg="mod">
          <ac:chgData name="Lu, Hui" userId="03f22f0f-0165-4552-9102-db18f9660b68" providerId="ADAL" clId="{79823838-539C-B44F-8466-CE2E4C984F98}" dt="2023-09-18T11:32:17.473" v="231"/>
          <ac:spMkLst>
            <pc:docMk/>
            <pc:sldMk cId="2843526613" sldId="291"/>
            <ac:spMk id="2" creationId="{E7F5DA4E-614A-DF24-ABCA-CE76AC6BD29B}"/>
          </ac:spMkLst>
        </pc:spChg>
        <pc:spChg chg="mod">
          <ac:chgData name="Lu, Hui" userId="03f22f0f-0165-4552-9102-db18f9660b68" providerId="ADAL" clId="{79823838-539C-B44F-8466-CE2E4C984F98}" dt="2023-09-18T11:32:17.473" v="231"/>
          <ac:spMkLst>
            <pc:docMk/>
            <pc:sldMk cId="2843526613" sldId="291"/>
            <ac:spMk id="3" creationId="{310CB4CB-6DC4-A349-DEC7-21B8F54A2E9E}"/>
          </ac:spMkLst>
        </pc:spChg>
        <pc:spChg chg="add del mod">
          <ac:chgData name="Lu, Hui" userId="03f22f0f-0165-4552-9102-db18f9660b68" providerId="ADAL" clId="{79823838-539C-B44F-8466-CE2E4C984F98}" dt="2023-09-18T11:40:00.912" v="270"/>
          <ac:spMkLst>
            <pc:docMk/>
            <pc:sldMk cId="2843526613" sldId="291"/>
            <ac:spMk id="10" creationId="{2A39400D-6B37-82DC-8DB9-29F7534C1519}"/>
          </ac:spMkLst>
        </pc:spChg>
      </pc:sldChg>
      <pc:sldChg chg="modSp">
        <pc:chgData name="Lu, Hui" userId="03f22f0f-0165-4552-9102-db18f9660b68" providerId="ADAL" clId="{79823838-539C-B44F-8466-CE2E4C984F98}" dt="2023-09-18T11:32:17.473" v="231"/>
        <pc:sldMkLst>
          <pc:docMk/>
          <pc:sldMk cId="614765560" sldId="292"/>
        </pc:sldMkLst>
        <pc:spChg chg="mod">
          <ac:chgData name="Lu, Hui" userId="03f22f0f-0165-4552-9102-db18f9660b68" providerId="ADAL" clId="{79823838-539C-B44F-8466-CE2E4C984F98}" dt="2023-09-18T11:32:17.473" v="231"/>
          <ac:spMkLst>
            <pc:docMk/>
            <pc:sldMk cId="614765560" sldId="292"/>
            <ac:spMk id="2" creationId="{E7F5DA4E-614A-DF24-ABCA-CE76AC6BD29B}"/>
          </ac:spMkLst>
        </pc:spChg>
        <pc:spChg chg="mod">
          <ac:chgData name="Lu, Hui" userId="03f22f0f-0165-4552-9102-db18f9660b68" providerId="ADAL" clId="{79823838-539C-B44F-8466-CE2E4C984F98}" dt="2023-09-18T11:32:17.473" v="231"/>
          <ac:spMkLst>
            <pc:docMk/>
            <pc:sldMk cId="614765560" sldId="292"/>
            <ac:spMk id="3" creationId="{310CB4CB-6DC4-A349-DEC7-21B8F54A2E9E}"/>
          </ac:spMkLst>
        </pc:spChg>
      </pc:sldChg>
      <pc:sldChg chg="add del">
        <pc:chgData name="Lu, Hui" userId="03f22f0f-0165-4552-9102-db18f9660b68" providerId="ADAL" clId="{79823838-539C-B44F-8466-CE2E4C984F98}" dt="2023-09-19T20:33:18.492" v="4090" actId="2696"/>
        <pc:sldMkLst>
          <pc:docMk/>
          <pc:sldMk cId="1520979644" sldId="293"/>
        </pc:sldMkLst>
      </pc:sldChg>
      <pc:sldChg chg="addSp delSp modSp add mod delAnim modAnim modNotesTx">
        <pc:chgData name="Lu, Hui" userId="03f22f0f-0165-4552-9102-db18f9660b68" providerId="ADAL" clId="{79823838-539C-B44F-8466-CE2E4C984F98}" dt="2023-09-19T20:17:30.536" v="3788" actId="20577"/>
        <pc:sldMkLst>
          <pc:docMk/>
          <pc:sldMk cId="2252392475" sldId="294"/>
        </pc:sldMkLst>
        <pc:spChg chg="add del mod">
          <ac:chgData name="Lu, Hui" userId="03f22f0f-0165-4552-9102-db18f9660b68" providerId="ADAL" clId="{79823838-539C-B44F-8466-CE2E4C984F98}" dt="2023-09-19T18:51:30.201" v="2264"/>
          <ac:spMkLst>
            <pc:docMk/>
            <pc:sldMk cId="2252392475" sldId="294"/>
            <ac:spMk id="2" creationId="{D1BF871E-5DA3-CC0B-728E-17118BBD0FBD}"/>
          </ac:spMkLst>
        </pc:spChg>
        <pc:spChg chg="mod">
          <ac:chgData name="Lu, Hui" userId="03f22f0f-0165-4552-9102-db18f9660b68" providerId="ADAL" clId="{79823838-539C-B44F-8466-CE2E4C984F98}" dt="2023-09-19T19:14:23.828" v="2919" actId="20577"/>
          <ac:spMkLst>
            <pc:docMk/>
            <pc:sldMk cId="2252392475" sldId="294"/>
            <ac:spMk id="3" creationId="{82FF0494-DC3D-6F75-5C27-9B4B1A29A0DF}"/>
          </ac:spMkLst>
        </pc:spChg>
        <pc:spChg chg="del">
          <ac:chgData name="Lu, Hui" userId="03f22f0f-0165-4552-9102-db18f9660b68" providerId="ADAL" clId="{79823838-539C-B44F-8466-CE2E4C984F98}" dt="2023-09-19T18:53:04.191" v="2320" actId="478"/>
          <ac:spMkLst>
            <pc:docMk/>
            <pc:sldMk cId="2252392475" sldId="294"/>
            <ac:spMk id="4" creationId="{D9D403F6-84AA-00B6-A863-E6C110DCEC15}"/>
          </ac:spMkLst>
        </pc:spChg>
        <pc:spChg chg="add mod">
          <ac:chgData name="Lu, Hui" userId="03f22f0f-0165-4552-9102-db18f9660b68" providerId="ADAL" clId="{79823838-539C-B44F-8466-CE2E4C984F98}" dt="2023-09-19T19:22:28.820" v="3249" actId="14100"/>
          <ac:spMkLst>
            <pc:docMk/>
            <pc:sldMk cId="2252392475" sldId="294"/>
            <ac:spMk id="5" creationId="{26257BCF-112E-7BCB-202A-8B132360FA35}"/>
          </ac:spMkLst>
        </pc:spChg>
        <pc:spChg chg="add mod">
          <ac:chgData name="Lu, Hui" userId="03f22f0f-0165-4552-9102-db18f9660b68" providerId="ADAL" clId="{79823838-539C-B44F-8466-CE2E4C984F98}" dt="2023-09-19T19:22:39.611" v="3250"/>
          <ac:spMkLst>
            <pc:docMk/>
            <pc:sldMk cId="2252392475" sldId="294"/>
            <ac:spMk id="6" creationId="{8CBB97F8-9FAD-CA25-4EA3-9645ADFF6A36}"/>
          </ac:spMkLst>
        </pc:spChg>
        <pc:spChg chg="add mod">
          <ac:chgData name="Lu, Hui" userId="03f22f0f-0165-4552-9102-db18f9660b68" providerId="ADAL" clId="{79823838-539C-B44F-8466-CE2E4C984F98}" dt="2023-09-19T19:22:49.151" v="3251"/>
          <ac:spMkLst>
            <pc:docMk/>
            <pc:sldMk cId="2252392475" sldId="294"/>
            <ac:spMk id="7" creationId="{1B24AE96-4E4A-8324-C233-301DBD681A17}"/>
          </ac:spMkLst>
        </pc:spChg>
        <pc:spChg chg="add mod">
          <ac:chgData name="Lu, Hui" userId="03f22f0f-0165-4552-9102-db18f9660b68" providerId="ADAL" clId="{79823838-539C-B44F-8466-CE2E4C984F98}" dt="2023-09-19T19:23:00.923" v="3253"/>
          <ac:spMkLst>
            <pc:docMk/>
            <pc:sldMk cId="2252392475" sldId="294"/>
            <ac:spMk id="8" creationId="{739B5A37-7BDC-42E4-51C5-5E44884B6820}"/>
          </ac:spMkLst>
        </pc:spChg>
        <pc:spChg chg="mod">
          <ac:chgData name="Lu, Hui" userId="03f22f0f-0165-4552-9102-db18f9660b68" providerId="ADAL" clId="{79823838-539C-B44F-8466-CE2E4C984F98}" dt="2023-09-19T18:52:45.131" v="2317" actId="1036"/>
          <ac:spMkLst>
            <pc:docMk/>
            <pc:sldMk cId="2252392475" sldId="294"/>
            <ac:spMk id="9" creationId="{98A0A079-3D13-7DAC-052C-03C932087D62}"/>
          </ac:spMkLst>
        </pc:spChg>
        <pc:spChg chg="add mod">
          <ac:chgData name="Lu, Hui" userId="03f22f0f-0165-4552-9102-db18f9660b68" providerId="ADAL" clId="{79823838-539C-B44F-8466-CE2E4C984F98}" dt="2023-09-19T19:57:23.862" v="3723" actId="113"/>
          <ac:spMkLst>
            <pc:docMk/>
            <pc:sldMk cId="2252392475" sldId="294"/>
            <ac:spMk id="10" creationId="{5D856FC8-6173-8F83-F7B7-AE6B86A126AE}"/>
          </ac:spMkLst>
        </pc:spChg>
        <pc:spChg chg="add mod">
          <ac:chgData name="Lu, Hui" userId="03f22f0f-0165-4552-9102-db18f9660b68" providerId="ADAL" clId="{79823838-539C-B44F-8466-CE2E4C984F98}" dt="2023-09-19T19:39:04.360" v="3417" actId="1076"/>
          <ac:spMkLst>
            <pc:docMk/>
            <pc:sldMk cId="2252392475" sldId="294"/>
            <ac:spMk id="11" creationId="{3190E9E2-A807-5946-51E6-FA96D571CE3E}"/>
          </ac:spMkLst>
        </pc:spChg>
        <pc:spChg chg="mod">
          <ac:chgData name="Lu, Hui" userId="03f22f0f-0165-4552-9102-db18f9660b68" providerId="ADAL" clId="{79823838-539C-B44F-8466-CE2E4C984F98}" dt="2023-09-19T18:52:45.131" v="2317" actId="1036"/>
          <ac:spMkLst>
            <pc:docMk/>
            <pc:sldMk cId="2252392475" sldId="294"/>
            <ac:spMk id="13" creationId="{87B28B65-331B-D55A-CDD8-1E7935DE982C}"/>
          </ac:spMkLst>
        </pc:spChg>
        <pc:spChg chg="mod">
          <ac:chgData name="Lu, Hui" userId="03f22f0f-0165-4552-9102-db18f9660b68" providerId="ADAL" clId="{79823838-539C-B44F-8466-CE2E4C984F98}" dt="2023-09-19T19:38:21.490" v="3412"/>
          <ac:spMkLst>
            <pc:docMk/>
            <pc:sldMk cId="2252392475" sldId="294"/>
            <ac:spMk id="14" creationId="{0A425C86-3B7E-488F-F5E3-A4FB2B01DDB9}"/>
          </ac:spMkLst>
        </pc:spChg>
        <pc:spChg chg="mod">
          <ac:chgData name="Lu, Hui" userId="03f22f0f-0165-4552-9102-db18f9660b68" providerId="ADAL" clId="{79823838-539C-B44F-8466-CE2E4C984F98}" dt="2023-09-19T19:38:21.490" v="3412"/>
          <ac:spMkLst>
            <pc:docMk/>
            <pc:sldMk cId="2252392475" sldId="294"/>
            <ac:spMk id="15" creationId="{251FC072-D470-F23B-6B7F-594BC9BA4E71}"/>
          </ac:spMkLst>
        </pc:spChg>
        <pc:spChg chg="mod">
          <ac:chgData name="Lu, Hui" userId="03f22f0f-0165-4552-9102-db18f9660b68" providerId="ADAL" clId="{79823838-539C-B44F-8466-CE2E4C984F98}" dt="2023-09-19T19:41:25.006" v="3512" actId="14100"/>
          <ac:spMkLst>
            <pc:docMk/>
            <pc:sldMk cId="2252392475" sldId="294"/>
            <ac:spMk id="17" creationId="{D65D5589-E373-4EE4-B820-98E10F397018}"/>
          </ac:spMkLst>
        </pc:spChg>
        <pc:spChg chg="mod">
          <ac:chgData name="Lu, Hui" userId="03f22f0f-0165-4552-9102-db18f9660b68" providerId="ADAL" clId="{79823838-539C-B44F-8466-CE2E4C984F98}" dt="2023-09-19T19:42:28.979" v="3518" actId="20577"/>
          <ac:spMkLst>
            <pc:docMk/>
            <pc:sldMk cId="2252392475" sldId="294"/>
            <ac:spMk id="18" creationId="{1B2C8123-6C82-798F-7955-DC3C7567D59C}"/>
          </ac:spMkLst>
        </pc:spChg>
        <pc:spChg chg="mod">
          <ac:chgData name="Lu, Hui" userId="03f22f0f-0165-4552-9102-db18f9660b68" providerId="ADAL" clId="{79823838-539C-B44F-8466-CE2E4C984F98}" dt="2023-09-19T19:23:40.352" v="3259" actId="1035"/>
          <ac:spMkLst>
            <pc:docMk/>
            <pc:sldMk cId="2252392475" sldId="294"/>
            <ac:spMk id="19" creationId="{E943FE62-2BD5-28E1-4A1C-12DC59FA7896}"/>
          </ac:spMkLst>
        </pc:spChg>
        <pc:spChg chg="mod">
          <ac:chgData name="Lu, Hui" userId="03f22f0f-0165-4552-9102-db18f9660b68" providerId="ADAL" clId="{79823838-539C-B44F-8466-CE2E4C984F98}" dt="2023-09-19T18:52:45.131" v="2317" actId="1036"/>
          <ac:spMkLst>
            <pc:docMk/>
            <pc:sldMk cId="2252392475" sldId="294"/>
            <ac:spMk id="20" creationId="{193DEAE7-DC55-3D95-9B4A-B3F01C382751}"/>
          </ac:spMkLst>
        </pc:spChg>
        <pc:spChg chg="mod">
          <ac:chgData name="Lu, Hui" userId="03f22f0f-0165-4552-9102-db18f9660b68" providerId="ADAL" clId="{79823838-539C-B44F-8466-CE2E4C984F98}" dt="2023-09-19T18:52:45.131" v="2317" actId="1036"/>
          <ac:spMkLst>
            <pc:docMk/>
            <pc:sldMk cId="2252392475" sldId="294"/>
            <ac:spMk id="25" creationId="{3D853F2F-6A49-A8E5-6EA6-7834813A14D2}"/>
          </ac:spMkLst>
        </pc:spChg>
        <pc:spChg chg="mod">
          <ac:chgData name="Lu, Hui" userId="03f22f0f-0165-4552-9102-db18f9660b68" providerId="ADAL" clId="{79823838-539C-B44F-8466-CE2E4C984F98}" dt="2023-09-19T18:52:45.131" v="2317" actId="1036"/>
          <ac:spMkLst>
            <pc:docMk/>
            <pc:sldMk cId="2252392475" sldId="294"/>
            <ac:spMk id="30" creationId="{E0208537-5DC6-5563-27C2-E7171C045C40}"/>
          </ac:spMkLst>
        </pc:spChg>
        <pc:spChg chg="mod">
          <ac:chgData name="Lu, Hui" userId="03f22f0f-0165-4552-9102-db18f9660b68" providerId="ADAL" clId="{79823838-539C-B44F-8466-CE2E4C984F98}" dt="2023-09-19T18:52:45.131" v="2317" actId="1036"/>
          <ac:spMkLst>
            <pc:docMk/>
            <pc:sldMk cId="2252392475" sldId="294"/>
            <ac:spMk id="32" creationId="{9023891E-5653-924B-7CAC-899EB7E833D1}"/>
          </ac:spMkLst>
        </pc:spChg>
        <pc:spChg chg="mod">
          <ac:chgData name="Lu, Hui" userId="03f22f0f-0165-4552-9102-db18f9660b68" providerId="ADAL" clId="{79823838-539C-B44F-8466-CE2E4C984F98}" dt="2023-09-19T18:52:45.131" v="2317" actId="1036"/>
          <ac:spMkLst>
            <pc:docMk/>
            <pc:sldMk cId="2252392475" sldId="294"/>
            <ac:spMk id="45" creationId="{88EDECCB-ABF3-344B-3784-62F781FB6322}"/>
          </ac:spMkLst>
        </pc:spChg>
        <pc:spChg chg="mod">
          <ac:chgData name="Lu, Hui" userId="03f22f0f-0165-4552-9102-db18f9660b68" providerId="ADAL" clId="{79823838-539C-B44F-8466-CE2E4C984F98}" dt="2023-09-19T18:52:45.131" v="2317" actId="1036"/>
          <ac:spMkLst>
            <pc:docMk/>
            <pc:sldMk cId="2252392475" sldId="294"/>
            <ac:spMk id="49" creationId="{45984FE3-7AFE-82CD-6252-9A045271D05C}"/>
          </ac:spMkLst>
        </pc:spChg>
        <pc:spChg chg="mod">
          <ac:chgData name="Lu, Hui" userId="03f22f0f-0165-4552-9102-db18f9660b68" providerId="ADAL" clId="{79823838-539C-B44F-8466-CE2E4C984F98}" dt="2023-09-19T18:52:45.131" v="2317" actId="1036"/>
          <ac:spMkLst>
            <pc:docMk/>
            <pc:sldMk cId="2252392475" sldId="294"/>
            <ac:spMk id="50" creationId="{7FEC9A71-C1ED-B4FB-A3B8-243483CC278A}"/>
          </ac:spMkLst>
        </pc:spChg>
        <pc:spChg chg="mod">
          <ac:chgData name="Lu, Hui" userId="03f22f0f-0165-4552-9102-db18f9660b68" providerId="ADAL" clId="{79823838-539C-B44F-8466-CE2E4C984F98}" dt="2023-09-19T18:52:45.131" v="2317" actId="1036"/>
          <ac:spMkLst>
            <pc:docMk/>
            <pc:sldMk cId="2252392475" sldId="294"/>
            <ac:spMk id="51" creationId="{0D1798DD-7D10-CC7B-F62B-110808995945}"/>
          </ac:spMkLst>
        </pc:spChg>
        <pc:spChg chg="mod">
          <ac:chgData name="Lu, Hui" userId="03f22f0f-0165-4552-9102-db18f9660b68" providerId="ADAL" clId="{79823838-539C-B44F-8466-CE2E4C984F98}" dt="2023-09-19T18:52:45.131" v="2317" actId="1036"/>
          <ac:spMkLst>
            <pc:docMk/>
            <pc:sldMk cId="2252392475" sldId="294"/>
            <ac:spMk id="61" creationId="{C0D4F8FC-AC19-9984-3C93-4231AE7DD186}"/>
          </ac:spMkLst>
        </pc:spChg>
        <pc:spChg chg="mod">
          <ac:chgData name="Lu, Hui" userId="03f22f0f-0165-4552-9102-db18f9660b68" providerId="ADAL" clId="{79823838-539C-B44F-8466-CE2E4C984F98}" dt="2023-09-19T18:52:45.131" v="2317" actId="1036"/>
          <ac:spMkLst>
            <pc:docMk/>
            <pc:sldMk cId="2252392475" sldId="294"/>
            <ac:spMk id="62" creationId="{30B7A377-E6AD-1A3D-D169-AC199974C505}"/>
          </ac:spMkLst>
        </pc:spChg>
        <pc:spChg chg="mod">
          <ac:chgData name="Lu, Hui" userId="03f22f0f-0165-4552-9102-db18f9660b68" providerId="ADAL" clId="{79823838-539C-B44F-8466-CE2E4C984F98}" dt="2023-09-19T19:51:24.245" v="3606" actId="1037"/>
          <ac:spMkLst>
            <pc:docMk/>
            <pc:sldMk cId="2252392475" sldId="294"/>
            <ac:spMk id="80" creationId="{2BC7B0A9-6258-1F9B-690D-7F3E8006B82B}"/>
          </ac:spMkLst>
        </pc:spChg>
        <pc:spChg chg="mod">
          <ac:chgData name="Lu, Hui" userId="03f22f0f-0165-4552-9102-db18f9660b68" providerId="ADAL" clId="{79823838-539C-B44F-8466-CE2E4C984F98}" dt="2023-09-19T18:52:45.131" v="2317" actId="1036"/>
          <ac:spMkLst>
            <pc:docMk/>
            <pc:sldMk cId="2252392475" sldId="294"/>
            <ac:spMk id="102" creationId="{751646A4-6E79-6E22-B810-2F71E1DCC78E}"/>
          </ac:spMkLst>
        </pc:spChg>
        <pc:spChg chg="mod">
          <ac:chgData name="Lu, Hui" userId="03f22f0f-0165-4552-9102-db18f9660b68" providerId="ADAL" clId="{79823838-539C-B44F-8466-CE2E4C984F98}" dt="2023-09-19T18:52:45.131" v="2317" actId="1036"/>
          <ac:spMkLst>
            <pc:docMk/>
            <pc:sldMk cId="2252392475" sldId="294"/>
            <ac:spMk id="103" creationId="{E023A493-0E53-58B5-73A1-4FB9C0380695}"/>
          </ac:spMkLst>
        </pc:spChg>
        <pc:spChg chg="mod">
          <ac:chgData name="Lu, Hui" userId="03f22f0f-0165-4552-9102-db18f9660b68" providerId="ADAL" clId="{79823838-539C-B44F-8466-CE2E4C984F98}" dt="2023-09-19T18:52:45.131" v="2317" actId="1036"/>
          <ac:spMkLst>
            <pc:docMk/>
            <pc:sldMk cId="2252392475" sldId="294"/>
            <ac:spMk id="127" creationId="{FBF4FB1F-5069-102C-5179-93BCDA609226}"/>
          </ac:spMkLst>
        </pc:spChg>
        <pc:spChg chg="mod">
          <ac:chgData name="Lu, Hui" userId="03f22f0f-0165-4552-9102-db18f9660b68" providerId="ADAL" clId="{79823838-539C-B44F-8466-CE2E4C984F98}" dt="2023-09-19T18:52:45.131" v="2317" actId="1036"/>
          <ac:spMkLst>
            <pc:docMk/>
            <pc:sldMk cId="2252392475" sldId="294"/>
            <ac:spMk id="134" creationId="{5B8AB97A-0196-BE50-5A3E-1C70CBB65E0C}"/>
          </ac:spMkLst>
        </pc:spChg>
        <pc:spChg chg="mod">
          <ac:chgData name="Lu, Hui" userId="03f22f0f-0165-4552-9102-db18f9660b68" providerId="ADAL" clId="{79823838-539C-B44F-8466-CE2E4C984F98}" dt="2023-09-19T19:33:17.793" v="3366" actId="2085"/>
          <ac:spMkLst>
            <pc:docMk/>
            <pc:sldMk cId="2252392475" sldId="294"/>
            <ac:spMk id="157" creationId="{2C93116E-A079-9897-C5D6-9B9D88082224}"/>
          </ac:spMkLst>
        </pc:spChg>
        <pc:spChg chg="mod">
          <ac:chgData name="Lu, Hui" userId="03f22f0f-0165-4552-9102-db18f9660b68" providerId="ADAL" clId="{79823838-539C-B44F-8466-CE2E4C984F98}" dt="2023-09-19T19:33:21.341" v="3368" actId="2085"/>
          <ac:spMkLst>
            <pc:docMk/>
            <pc:sldMk cId="2252392475" sldId="294"/>
            <ac:spMk id="163" creationId="{BA183BAC-4F71-6099-5FA1-B408AE748374}"/>
          </ac:spMkLst>
        </pc:spChg>
        <pc:spChg chg="del">
          <ac:chgData name="Lu, Hui" userId="03f22f0f-0165-4552-9102-db18f9660b68" providerId="ADAL" clId="{79823838-539C-B44F-8466-CE2E4C984F98}" dt="2023-09-19T18:52:31.153" v="2297" actId="478"/>
          <ac:spMkLst>
            <pc:docMk/>
            <pc:sldMk cId="2252392475" sldId="294"/>
            <ac:spMk id="175" creationId="{CB1DDA71-A430-2981-B456-46EE0D248F38}"/>
          </ac:spMkLst>
        </pc:spChg>
        <pc:spChg chg="del">
          <ac:chgData name="Lu, Hui" userId="03f22f0f-0165-4552-9102-db18f9660b68" providerId="ADAL" clId="{79823838-539C-B44F-8466-CE2E4C984F98}" dt="2023-09-19T18:52:31.153" v="2297" actId="478"/>
          <ac:spMkLst>
            <pc:docMk/>
            <pc:sldMk cId="2252392475" sldId="294"/>
            <ac:spMk id="176" creationId="{DAE5A458-7F88-7A66-34D7-4F609CF5A15D}"/>
          </ac:spMkLst>
        </pc:spChg>
        <pc:spChg chg="del">
          <ac:chgData name="Lu, Hui" userId="03f22f0f-0165-4552-9102-db18f9660b68" providerId="ADAL" clId="{79823838-539C-B44F-8466-CE2E4C984F98}" dt="2023-09-19T18:52:31.153" v="2297" actId="478"/>
          <ac:spMkLst>
            <pc:docMk/>
            <pc:sldMk cId="2252392475" sldId="294"/>
            <ac:spMk id="177" creationId="{EA586F48-CEF4-9C81-B262-17BD9ECAFE7E}"/>
          </ac:spMkLst>
        </pc:spChg>
        <pc:grpChg chg="add del mod">
          <ac:chgData name="Lu, Hui" userId="03f22f0f-0165-4552-9102-db18f9660b68" providerId="ADAL" clId="{79823838-539C-B44F-8466-CE2E4C984F98}" dt="2023-09-19T19:38:27.865" v="3413"/>
          <ac:grpSpMkLst>
            <pc:docMk/>
            <pc:sldMk cId="2252392475" sldId="294"/>
            <ac:grpSpMk id="12" creationId="{64BD231A-347F-E732-DA20-49A3C524C438}"/>
          </ac:grpSpMkLst>
        </pc:grpChg>
        <pc:grpChg chg="add del mod">
          <ac:chgData name="Lu, Hui" userId="03f22f0f-0165-4552-9102-db18f9660b68" providerId="ADAL" clId="{79823838-539C-B44F-8466-CE2E4C984F98}" dt="2023-09-19T19:43:22.513" v="3531" actId="478"/>
          <ac:grpSpMkLst>
            <pc:docMk/>
            <pc:sldMk cId="2252392475" sldId="294"/>
            <ac:grpSpMk id="16" creationId="{6EC55AD3-44DD-EBB4-4D72-D6B431023527}"/>
          </ac:grpSpMkLst>
        </pc:grpChg>
        <pc:grpChg chg="mod">
          <ac:chgData name="Lu, Hui" userId="03f22f0f-0165-4552-9102-db18f9660b68" providerId="ADAL" clId="{79823838-539C-B44F-8466-CE2E4C984F98}" dt="2023-09-19T18:52:45.131" v="2317" actId="1036"/>
          <ac:grpSpMkLst>
            <pc:docMk/>
            <pc:sldMk cId="2252392475" sldId="294"/>
            <ac:grpSpMk id="43" creationId="{379807B3-3133-FC2E-C6BB-E2CB39F8D985}"/>
          </ac:grpSpMkLst>
        </pc:grpChg>
        <pc:grpChg chg="mod">
          <ac:chgData name="Lu, Hui" userId="03f22f0f-0165-4552-9102-db18f9660b68" providerId="ADAL" clId="{79823838-539C-B44F-8466-CE2E4C984F98}" dt="2023-09-19T18:52:45.131" v="2317" actId="1036"/>
          <ac:grpSpMkLst>
            <pc:docMk/>
            <pc:sldMk cId="2252392475" sldId="294"/>
            <ac:grpSpMk id="48" creationId="{5B2B41D3-7316-E483-49EE-09AEB479D7BC}"/>
          </ac:grpSpMkLst>
        </pc:grpChg>
        <pc:grpChg chg="mod">
          <ac:chgData name="Lu, Hui" userId="03f22f0f-0165-4552-9102-db18f9660b68" providerId="ADAL" clId="{79823838-539C-B44F-8466-CE2E4C984F98}" dt="2023-09-19T18:52:45.131" v="2317" actId="1036"/>
          <ac:grpSpMkLst>
            <pc:docMk/>
            <pc:sldMk cId="2252392475" sldId="294"/>
            <ac:grpSpMk id="56" creationId="{1DE8BFE2-4B6F-9814-D24E-2914903F757C}"/>
          </ac:grpSpMkLst>
        </pc:grpChg>
        <pc:grpChg chg="mod">
          <ac:chgData name="Lu, Hui" userId="03f22f0f-0165-4552-9102-db18f9660b68" providerId="ADAL" clId="{79823838-539C-B44F-8466-CE2E4C984F98}" dt="2023-09-19T18:52:45.131" v="2317" actId="1036"/>
          <ac:grpSpMkLst>
            <pc:docMk/>
            <pc:sldMk cId="2252392475" sldId="294"/>
            <ac:grpSpMk id="130" creationId="{45611EF5-48BE-DB22-50FD-CA00E9D88F13}"/>
          </ac:grpSpMkLst>
        </pc:grpChg>
        <pc:grpChg chg="mod">
          <ac:chgData name="Lu, Hui" userId="03f22f0f-0165-4552-9102-db18f9660b68" providerId="ADAL" clId="{79823838-539C-B44F-8466-CE2E4C984F98}" dt="2023-09-19T18:52:45.131" v="2317" actId="1036"/>
          <ac:grpSpMkLst>
            <pc:docMk/>
            <pc:sldMk cId="2252392475" sldId="294"/>
            <ac:grpSpMk id="132" creationId="{73F13BDF-6316-BEA6-DE65-D1BDA6B9E080}"/>
          </ac:grpSpMkLst>
        </pc:grpChg>
        <pc:grpChg chg="mod">
          <ac:chgData name="Lu, Hui" userId="03f22f0f-0165-4552-9102-db18f9660b68" providerId="ADAL" clId="{79823838-539C-B44F-8466-CE2E4C984F98}" dt="2023-09-19T19:30:42.005" v="3328" actId="1035"/>
          <ac:grpSpMkLst>
            <pc:docMk/>
            <pc:sldMk cId="2252392475" sldId="294"/>
            <ac:grpSpMk id="137" creationId="{2116BD97-1345-253C-F44A-249174F30ABE}"/>
          </ac:grpSpMkLst>
        </pc:grpChg>
        <pc:grpChg chg="mod">
          <ac:chgData name="Lu, Hui" userId="03f22f0f-0165-4552-9102-db18f9660b68" providerId="ADAL" clId="{79823838-539C-B44F-8466-CE2E4C984F98}" dt="2023-09-19T18:52:45.131" v="2317" actId="1036"/>
          <ac:grpSpMkLst>
            <pc:docMk/>
            <pc:sldMk cId="2252392475" sldId="294"/>
            <ac:grpSpMk id="144" creationId="{6DDC1D99-6334-9310-475B-C4DA445262E6}"/>
          </ac:grpSpMkLst>
        </pc:grpChg>
        <pc:grpChg chg="mod">
          <ac:chgData name="Lu, Hui" userId="03f22f0f-0165-4552-9102-db18f9660b68" providerId="ADAL" clId="{79823838-539C-B44F-8466-CE2E4C984F98}" dt="2023-09-19T18:52:45.131" v="2317" actId="1036"/>
          <ac:grpSpMkLst>
            <pc:docMk/>
            <pc:sldMk cId="2252392475" sldId="294"/>
            <ac:grpSpMk id="148" creationId="{7048DFCF-AC5C-FD45-BEA5-A6D4E5FFBABA}"/>
          </ac:grpSpMkLst>
        </pc:grpChg>
        <pc:grpChg chg="mod">
          <ac:chgData name="Lu, Hui" userId="03f22f0f-0165-4552-9102-db18f9660b68" providerId="ADAL" clId="{79823838-539C-B44F-8466-CE2E4C984F98}" dt="2023-09-19T18:52:45.131" v="2317" actId="1036"/>
          <ac:grpSpMkLst>
            <pc:docMk/>
            <pc:sldMk cId="2252392475" sldId="294"/>
            <ac:grpSpMk id="151" creationId="{DD143A5E-25BA-FEBF-017C-CC0DCF6CAC68}"/>
          </ac:grpSpMkLst>
        </pc:grpChg>
        <pc:grpChg chg="mod">
          <ac:chgData name="Lu, Hui" userId="03f22f0f-0165-4552-9102-db18f9660b68" providerId="ADAL" clId="{79823838-539C-B44F-8466-CE2E4C984F98}" dt="2023-09-19T18:52:45.131" v="2317" actId="1036"/>
          <ac:grpSpMkLst>
            <pc:docMk/>
            <pc:sldMk cId="2252392475" sldId="294"/>
            <ac:grpSpMk id="159" creationId="{592AD0AC-0810-0C6B-A80B-3B879978F00C}"/>
          </ac:grpSpMkLst>
        </pc:grpChg>
        <pc:grpChg chg="mod">
          <ac:chgData name="Lu, Hui" userId="03f22f0f-0165-4552-9102-db18f9660b68" providerId="ADAL" clId="{79823838-539C-B44F-8466-CE2E4C984F98}" dt="2023-09-19T18:52:45.131" v="2317" actId="1036"/>
          <ac:grpSpMkLst>
            <pc:docMk/>
            <pc:sldMk cId="2252392475" sldId="294"/>
            <ac:grpSpMk id="160" creationId="{991A19F2-DF16-ED36-41D2-2B00A464D134}"/>
          </ac:grpSpMkLst>
        </pc:grpChg>
        <pc:grpChg chg="mod">
          <ac:chgData name="Lu, Hui" userId="03f22f0f-0165-4552-9102-db18f9660b68" providerId="ADAL" clId="{79823838-539C-B44F-8466-CE2E4C984F98}" dt="2023-09-19T18:52:45.131" v="2317" actId="1036"/>
          <ac:grpSpMkLst>
            <pc:docMk/>
            <pc:sldMk cId="2252392475" sldId="294"/>
            <ac:grpSpMk id="161" creationId="{7366A15A-E618-0D7B-B063-F507AEF28658}"/>
          </ac:grpSpMkLst>
        </pc:grpChg>
        <pc:cxnChg chg="mod">
          <ac:chgData name="Lu, Hui" userId="03f22f0f-0165-4552-9102-db18f9660b68" providerId="ADAL" clId="{79823838-539C-B44F-8466-CE2E4C984F98}" dt="2023-09-19T18:52:45.131" v="2317" actId="1036"/>
          <ac:cxnSpMkLst>
            <pc:docMk/>
            <pc:sldMk cId="2252392475" sldId="294"/>
            <ac:cxnSpMk id="53" creationId="{AD830DEF-2269-2053-2743-9BFCE71FF88F}"/>
          </ac:cxnSpMkLst>
        </pc:cxnChg>
        <pc:cxnChg chg="mod">
          <ac:chgData name="Lu, Hui" userId="03f22f0f-0165-4552-9102-db18f9660b68" providerId="ADAL" clId="{79823838-539C-B44F-8466-CE2E4C984F98}" dt="2023-09-19T18:52:45.131" v="2317" actId="1036"/>
          <ac:cxnSpMkLst>
            <pc:docMk/>
            <pc:sldMk cId="2252392475" sldId="294"/>
            <ac:cxnSpMk id="75" creationId="{1A9CB78A-42FA-7FB8-F0FF-8723DA3AC603}"/>
          </ac:cxnSpMkLst>
        </pc:cxnChg>
        <pc:cxnChg chg="mod">
          <ac:chgData name="Lu, Hui" userId="03f22f0f-0165-4552-9102-db18f9660b68" providerId="ADAL" clId="{79823838-539C-B44F-8466-CE2E4C984F98}" dt="2023-09-19T18:52:45.131" v="2317" actId="1036"/>
          <ac:cxnSpMkLst>
            <pc:docMk/>
            <pc:sldMk cId="2252392475" sldId="294"/>
            <ac:cxnSpMk id="77" creationId="{1A38331A-22F2-0641-1A23-ADBDAF2A169F}"/>
          </ac:cxnSpMkLst>
        </pc:cxnChg>
        <pc:cxnChg chg="mod">
          <ac:chgData name="Lu, Hui" userId="03f22f0f-0165-4552-9102-db18f9660b68" providerId="ADAL" clId="{79823838-539C-B44F-8466-CE2E4C984F98}" dt="2023-09-19T18:52:45.131" v="2317" actId="1036"/>
          <ac:cxnSpMkLst>
            <pc:docMk/>
            <pc:sldMk cId="2252392475" sldId="294"/>
            <ac:cxnSpMk id="89" creationId="{70C0B033-C67A-7C01-8F6C-56A9B88C6832}"/>
          </ac:cxnSpMkLst>
        </pc:cxnChg>
        <pc:cxnChg chg="mod">
          <ac:chgData name="Lu, Hui" userId="03f22f0f-0165-4552-9102-db18f9660b68" providerId="ADAL" clId="{79823838-539C-B44F-8466-CE2E4C984F98}" dt="2023-09-19T18:52:45.131" v="2317" actId="1036"/>
          <ac:cxnSpMkLst>
            <pc:docMk/>
            <pc:sldMk cId="2252392475" sldId="294"/>
            <ac:cxnSpMk id="96" creationId="{26252134-77A1-E6D5-0148-72CCC7FB1872}"/>
          </ac:cxnSpMkLst>
        </pc:cxnChg>
      </pc:sldChg>
      <pc:sldChg chg="addSp delSp modSp add mod modAnim modNotesTx">
        <pc:chgData name="Lu, Hui" userId="03f22f0f-0165-4552-9102-db18f9660b68" providerId="ADAL" clId="{79823838-539C-B44F-8466-CE2E4C984F98}" dt="2023-09-19T20:46:31.724" v="4738" actId="14100"/>
        <pc:sldMkLst>
          <pc:docMk/>
          <pc:sldMk cId="2912776646" sldId="295"/>
        </pc:sldMkLst>
        <pc:spChg chg="add mod">
          <ac:chgData name="Lu, Hui" userId="03f22f0f-0165-4552-9102-db18f9660b68" providerId="ADAL" clId="{79823838-539C-B44F-8466-CE2E4C984F98}" dt="2023-09-19T19:53:53.388" v="3653" actId="207"/>
          <ac:spMkLst>
            <pc:docMk/>
            <pc:sldMk cId="2912776646" sldId="295"/>
            <ac:spMk id="2" creationId="{40187407-B770-1F89-0441-E4713F891FC8}"/>
          </ac:spMkLst>
        </pc:spChg>
        <pc:spChg chg="add del mod">
          <ac:chgData name="Lu, Hui" userId="03f22f0f-0165-4552-9102-db18f9660b68" providerId="ADAL" clId="{79823838-539C-B44F-8466-CE2E4C984F98}" dt="2023-09-19T19:53:59.401" v="3654" actId="478"/>
          <ac:spMkLst>
            <pc:docMk/>
            <pc:sldMk cId="2912776646" sldId="295"/>
            <ac:spMk id="4" creationId="{ADBAC5B1-5CBD-1F68-EA18-FDBCE9D09966}"/>
          </ac:spMkLst>
        </pc:spChg>
        <pc:spChg chg="mod">
          <ac:chgData name="Lu, Hui" userId="03f22f0f-0165-4552-9102-db18f9660b68" providerId="ADAL" clId="{79823838-539C-B44F-8466-CE2E4C984F98}" dt="2023-09-19T19:57:14.651" v="3722" actId="113"/>
          <ac:spMkLst>
            <pc:docMk/>
            <pc:sldMk cId="2912776646" sldId="295"/>
            <ac:spMk id="10" creationId="{5D856FC8-6173-8F83-F7B7-AE6B86A126AE}"/>
          </ac:spMkLst>
        </pc:spChg>
        <pc:spChg chg="add del mod">
          <ac:chgData name="Lu, Hui" userId="03f22f0f-0165-4552-9102-db18f9660b68" providerId="ADAL" clId="{79823838-539C-B44F-8466-CE2E4C984F98}" dt="2023-09-19T19:54:09.314" v="3657" actId="478"/>
          <ac:spMkLst>
            <pc:docMk/>
            <pc:sldMk cId="2912776646" sldId="295"/>
            <ac:spMk id="12" creationId="{A955A1F3-BE64-0602-3B27-5410BB6F7BB1}"/>
          </ac:spMkLst>
        </pc:spChg>
        <pc:spChg chg="add del mod">
          <ac:chgData name="Lu, Hui" userId="03f22f0f-0165-4552-9102-db18f9660b68" providerId="ADAL" clId="{79823838-539C-B44F-8466-CE2E4C984F98}" dt="2023-09-19T19:54:15.583" v="3660" actId="478"/>
          <ac:spMkLst>
            <pc:docMk/>
            <pc:sldMk cId="2912776646" sldId="295"/>
            <ac:spMk id="14" creationId="{D4AD1FF6-8908-D7BF-96E4-F891E9A27A21}"/>
          </ac:spMkLst>
        </pc:spChg>
        <pc:spChg chg="add mod">
          <ac:chgData name="Lu, Hui" userId="03f22f0f-0165-4552-9102-db18f9660b68" providerId="ADAL" clId="{79823838-539C-B44F-8466-CE2E4C984F98}" dt="2023-09-19T19:54:07.485" v="3656" actId="1076"/>
          <ac:spMkLst>
            <pc:docMk/>
            <pc:sldMk cId="2912776646" sldId="295"/>
            <ac:spMk id="15" creationId="{408F62AA-2E09-84FE-148E-74F742CB7209}"/>
          </ac:spMkLst>
        </pc:spChg>
        <pc:spChg chg="mod">
          <ac:chgData name="Lu, Hui" userId="03f22f0f-0165-4552-9102-db18f9660b68" providerId="ADAL" clId="{79823838-539C-B44F-8466-CE2E4C984F98}" dt="2023-09-19T20:46:31.724" v="4738" actId="14100"/>
          <ac:spMkLst>
            <pc:docMk/>
            <pc:sldMk cId="2912776646" sldId="295"/>
            <ac:spMk id="17" creationId="{D65D5589-E373-4EE4-B820-98E10F397018}"/>
          </ac:spMkLst>
        </pc:spChg>
        <pc:spChg chg="mod">
          <ac:chgData name="Lu, Hui" userId="03f22f0f-0165-4552-9102-db18f9660b68" providerId="ADAL" clId="{79823838-539C-B44F-8466-CE2E4C984F98}" dt="2023-09-19T20:15:03.889" v="3759" actId="1076"/>
          <ac:spMkLst>
            <pc:docMk/>
            <pc:sldMk cId="2912776646" sldId="295"/>
            <ac:spMk id="18" creationId="{1B2C8123-6C82-798F-7955-DC3C7567D59C}"/>
          </ac:spMkLst>
        </pc:spChg>
        <pc:spChg chg="add mod">
          <ac:chgData name="Lu, Hui" userId="03f22f0f-0165-4552-9102-db18f9660b68" providerId="ADAL" clId="{79823838-539C-B44F-8466-CE2E4C984F98}" dt="2023-09-19T19:54:13.949" v="3659" actId="1076"/>
          <ac:spMkLst>
            <pc:docMk/>
            <pc:sldMk cId="2912776646" sldId="295"/>
            <ac:spMk id="21" creationId="{CCBF7226-E09D-BE72-4CBF-B164A96853AB}"/>
          </ac:spMkLst>
        </pc:spChg>
        <pc:spChg chg="add mod">
          <ac:chgData name="Lu, Hui" userId="03f22f0f-0165-4552-9102-db18f9660b68" providerId="ADAL" clId="{79823838-539C-B44F-8466-CE2E4C984F98}" dt="2023-09-19T19:54:20.747" v="3662" actId="1076"/>
          <ac:spMkLst>
            <pc:docMk/>
            <pc:sldMk cId="2912776646" sldId="295"/>
            <ac:spMk id="22" creationId="{98CE3F48-37F0-8D4D-D0F2-E124AE88DF0C}"/>
          </ac:spMkLst>
        </pc:spChg>
        <pc:spChg chg="mod">
          <ac:chgData name="Lu, Hui" userId="03f22f0f-0165-4552-9102-db18f9660b68" providerId="ADAL" clId="{79823838-539C-B44F-8466-CE2E4C984F98}" dt="2023-09-19T19:51:31.926" v="3616" actId="1037"/>
          <ac:spMkLst>
            <pc:docMk/>
            <pc:sldMk cId="2912776646" sldId="295"/>
            <ac:spMk id="80" creationId="{2BC7B0A9-6258-1F9B-690D-7F3E8006B82B}"/>
          </ac:spMkLst>
        </pc:spChg>
        <pc:grpChg chg="mod">
          <ac:chgData name="Lu, Hui" userId="03f22f0f-0165-4552-9102-db18f9660b68" providerId="ADAL" clId="{79823838-539C-B44F-8466-CE2E4C984F98}" dt="2023-09-19T20:15:01.179" v="3758" actId="14100"/>
          <ac:grpSpMkLst>
            <pc:docMk/>
            <pc:sldMk cId="2912776646" sldId="295"/>
            <ac:grpSpMk id="16" creationId="{6EC55AD3-44DD-EBB4-4D72-D6B431023527}"/>
          </ac:grpSpMkLst>
        </pc:grpChg>
        <pc:cxnChg chg="mod">
          <ac:chgData name="Lu, Hui" userId="03f22f0f-0165-4552-9102-db18f9660b68" providerId="ADAL" clId="{79823838-539C-B44F-8466-CE2E4C984F98}" dt="2023-09-19T19:44:18.466" v="3551" actId="692"/>
          <ac:cxnSpMkLst>
            <pc:docMk/>
            <pc:sldMk cId="2912776646" sldId="295"/>
            <ac:cxnSpMk id="53" creationId="{AD830DEF-2269-2053-2743-9BFCE71FF88F}"/>
          </ac:cxnSpMkLst>
        </pc:cxnChg>
        <pc:cxnChg chg="mod">
          <ac:chgData name="Lu, Hui" userId="03f22f0f-0165-4552-9102-db18f9660b68" providerId="ADAL" clId="{79823838-539C-B44F-8466-CE2E4C984F98}" dt="2023-09-19T19:51:39.515" v="3625" actId="692"/>
          <ac:cxnSpMkLst>
            <pc:docMk/>
            <pc:sldMk cId="2912776646" sldId="295"/>
            <ac:cxnSpMk id="77" creationId="{1A38331A-22F2-0641-1A23-ADBDAF2A169F}"/>
          </ac:cxnSpMkLst>
        </pc:cxnChg>
        <pc:cxnChg chg="mod">
          <ac:chgData name="Lu, Hui" userId="03f22f0f-0165-4552-9102-db18f9660b68" providerId="ADAL" clId="{79823838-539C-B44F-8466-CE2E4C984F98}" dt="2023-09-19T19:50:42.305" v="3587" actId="692"/>
          <ac:cxnSpMkLst>
            <pc:docMk/>
            <pc:sldMk cId="2912776646" sldId="295"/>
            <ac:cxnSpMk id="85" creationId="{75BA1D91-EBAF-66B1-692A-9557FF24F1DF}"/>
          </ac:cxnSpMkLst>
        </pc:cxnChg>
        <pc:cxnChg chg="mod">
          <ac:chgData name="Lu, Hui" userId="03f22f0f-0165-4552-9102-db18f9660b68" providerId="ADAL" clId="{79823838-539C-B44F-8466-CE2E4C984F98}" dt="2023-09-19T19:52:47.701" v="3648" actId="692"/>
          <ac:cxnSpMkLst>
            <pc:docMk/>
            <pc:sldMk cId="2912776646" sldId="295"/>
            <ac:cxnSpMk id="89" creationId="{70C0B033-C67A-7C01-8F6C-56A9B88C6832}"/>
          </ac:cxnSpMkLst>
        </pc:cxnChg>
      </pc:sldChg>
      <pc:sldChg chg="addSp delSp modSp add mod modAnim modNotesTx">
        <pc:chgData name="Lu, Hui" userId="03f22f0f-0165-4552-9102-db18f9660b68" providerId="ADAL" clId="{79823838-539C-B44F-8466-CE2E4C984F98}" dt="2023-09-19T20:27:44.509" v="3964" actId="692"/>
        <pc:sldMkLst>
          <pc:docMk/>
          <pc:sldMk cId="2032940439" sldId="296"/>
        </pc:sldMkLst>
        <pc:spChg chg="del">
          <ac:chgData name="Lu, Hui" userId="03f22f0f-0165-4552-9102-db18f9660b68" providerId="ADAL" clId="{79823838-539C-B44F-8466-CE2E4C984F98}" dt="2023-09-19T19:55:07.244" v="3664" actId="478"/>
          <ac:spMkLst>
            <pc:docMk/>
            <pc:sldMk cId="2032940439" sldId="296"/>
            <ac:spMk id="2" creationId="{40187407-B770-1F89-0441-E4713F891FC8}"/>
          </ac:spMkLst>
        </pc:spChg>
        <pc:spChg chg="mod">
          <ac:chgData name="Lu, Hui" userId="03f22f0f-0165-4552-9102-db18f9660b68" providerId="ADAL" clId="{79823838-539C-B44F-8466-CE2E4C984F98}" dt="2023-09-19T19:57:30.646" v="3724" actId="113"/>
          <ac:spMkLst>
            <pc:docMk/>
            <pc:sldMk cId="2032940439" sldId="296"/>
            <ac:spMk id="10" creationId="{5D856FC8-6173-8F83-F7B7-AE6B86A126AE}"/>
          </ac:spMkLst>
        </pc:spChg>
        <pc:spChg chg="del">
          <ac:chgData name="Lu, Hui" userId="03f22f0f-0165-4552-9102-db18f9660b68" providerId="ADAL" clId="{79823838-539C-B44F-8466-CE2E4C984F98}" dt="2023-09-19T19:55:35.269" v="3686" actId="478"/>
          <ac:spMkLst>
            <pc:docMk/>
            <pc:sldMk cId="2032940439" sldId="296"/>
            <ac:spMk id="11" creationId="{3190E9E2-A807-5946-51E6-FA96D571CE3E}"/>
          </ac:spMkLst>
        </pc:spChg>
        <pc:spChg chg="del">
          <ac:chgData name="Lu, Hui" userId="03f22f0f-0165-4552-9102-db18f9660b68" providerId="ADAL" clId="{79823838-539C-B44F-8466-CE2E4C984F98}" dt="2023-09-19T19:55:44.468" v="3687" actId="478"/>
          <ac:spMkLst>
            <pc:docMk/>
            <pc:sldMk cId="2032940439" sldId="296"/>
            <ac:spMk id="15" creationId="{408F62AA-2E09-84FE-148E-74F742CB7209}"/>
          </ac:spMkLst>
        </pc:spChg>
        <pc:spChg chg="del">
          <ac:chgData name="Lu, Hui" userId="03f22f0f-0165-4552-9102-db18f9660b68" providerId="ADAL" clId="{79823838-539C-B44F-8466-CE2E4C984F98}" dt="2023-09-19T19:55:45.785" v="3688" actId="478"/>
          <ac:spMkLst>
            <pc:docMk/>
            <pc:sldMk cId="2032940439" sldId="296"/>
            <ac:spMk id="21" creationId="{CCBF7226-E09D-BE72-4CBF-B164A96853AB}"/>
          </ac:spMkLst>
        </pc:spChg>
        <pc:spChg chg="del">
          <ac:chgData name="Lu, Hui" userId="03f22f0f-0165-4552-9102-db18f9660b68" providerId="ADAL" clId="{79823838-539C-B44F-8466-CE2E4C984F98}" dt="2023-09-19T19:55:47.079" v="3689" actId="478"/>
          <ac:spMkLst>
            <pc:docMk/>
            <pc:sldMk cId="2032940439" sldId="296"/>
            <ac:spMk id="22" creationId="{98CE3F48-37F0-8D4D-D0F2-E124AE88DF0C}"/>
          </ac:spMkLst>
        </pc:spChg>
        <pc:spChg chg="mod topLvl">
          <ac:chgData name="Lu, Hui" userId="03f22f0f-0165-4552-9102-db18f9660b68" providerId="ADAL" clId="{79823838-539C-B44F-8466-CE2E4C984F98}" dt="2023-09-19T20:26:33.696" v="3922" actId="165"/>
          <ac:spMkLst>
            <pc:docMk/>
            <pc:sldMk cId="2032940439" sldId="296"/>
            <ac:spMk id="52" creationId="{36B0CA36-05B8-0BA1-19B6-135DEAB4E53E}"/>
          </ac:spMkLst>
        </pc:spChg>
        <pc:spChg chg="mod topLvl">
          <ac:chgData name="Lu, Hui" userId="03f22f0f-0165-4552-9102-db18f9660b68" providerId="ADAL" clId="{79823838-539C-B44F-8466-CE2E4C984F98}" dt="2023-09-19T20:26:21.277" v="3921" actId="165"/>
          <ac:spMkLst>
            <pc:docMk/>
            <pc:sldMk cId="2032940439" sldId="296"/>
            <ac:spMk id="81" creationId="{CD51F6FB-74B3-D4E9-7EE5-2F8F01E54206}"/>
          </ac:spMkLst>
        </pc:spChg>
        <pc:spChg chg="mod topLvl">
          <ac:chgData name="Lu, Hui" userId="03f22f0f-0165-4552-9102-db18f9660b68" providerId="ADAL" clId="{79823838-539C-B44F-8466-CE2E4C984F98}" dt="2023-09-19T20:26:33.696" v="3922" actId="165"/>
          <ac:spMkLst>
            <pc:docMk/>
            <pc:sldMk cId="2032940439" sldId="296"/>
            <ac:spMk id="82" creationId="{D0E9D2AA-0BA1-ED83-DA9B-A0CBFBFEA3F5}"/>
          </ac:spMkLst>
        </pc:spChg>
        <pc:spChg chg="mod topLvl">
          <ac:chgData name="Lu, Hui" userId="03f22f0f-0165-4552-9102-db18f9660b68" providerId="ADAL" clId="{79823838-539C-B44F-8466-CE2E4C984F98}" dt="2023-09-19T20:26:40.406" v="3923" actId="164"/>
          <ac:spMkLst>
            <pc:docMk/>
            <pc:sldMk cId="2032940439" sldId="296"/>
            <ac:spMk id="84" creationId="{DB572C79-AB9E-51FA-2594-120FBCB361DC}"/>
          </ac:spMkLst>
        </pc:spChg>
        <pc:spChg chg="mod">
          <ac:chgData name="Lu, Hui" userId="03f22f0f-0165-4552-9102-db18f9660b68" providerId="ADAL" clId="{79823838-539C-B44F-8466-CE2E4C984F98}" dt="2023-09-19T20:24:24.992" v="3883" actId="1076"/>
          <ac:spMkLst>
            <pc:docMk/>
            <pc:sldMk cId="2032940439" sldId="296"/>
            <ac:spMk id="90" creationId="{DABFC43A-2C80-8C3C-E62D-6423D35EA6D3}"/>
          </ac:spMkLst>
        </pc:spChg>
        <pc:grpChg chg="del">
          <ac:chgData name="Lu, Hui" userId="03f22f0f-0165-4552-9102-db18f9660b68" providerId="ADAL" clId="{79823838-539C-B44F-8466-CE2E4C984F98}" dt="2023-09-19T19:55:10.516" v="3665" actId="478"/>
          <ac:grpSpMkLst>
            <pc:docMk/>
            <pc:sldMk cId="2032940439" sldId="296"/>
            <ac:grpSpMk id="16" creationId="{6EC55AD3-44DD-EBB4-4D72-D6B431023527}"/>
          </ac:grpSpMkLst>
        </pc:grpChg>
        <pc:grpChg chg="add mod">
          <ac:chgData name="Lu, Hui" userId="03f22f0f-0165-4552-9102-db18f9660b68" providerId="ADAL" clId="{79823838-539C-B44F-8466-CE2E4C984F98}" dt="2023-09-19T20:25:33.357" v="3904" actId="164"/>
          <ac:grpSpMkLst>
            <pc:docMk/>
            <pc:sldMk cId="2032940439" sldId="296"/>
            <ac:grpSpMk id="38" creationId="{4FB0F26C-09BB-8285-139C-C60E9F2A4166}"/>
          </ac:grpSpMkLst>
        </pc:grpChg>
        <pc:grpChg chg="add mod">
          <ac:chgData name="Lu, Hui" userId="03f22f0f-0165-4552-9102-db18f9660b68" providerId="ADAL" clId="{79823838-539C-B44F-8466-CE2E4C984F98}" dt="2023-09-19T20:25:33.357" v="3904" actId="164"/>
          <ac:grpSpMkLst>
            <pc:docMk/>
            <pc:sldMk cId="2032940439" sldId="296"/>
            <ac:grpSpMk id="44" creationId="{FDF5184A-5AF8-B334-4DC7-FC996A514A32}"/>
          </ac:grpSpMkLst>
        </pc:grpChg>
        <pc:grpChg chg="add mod">
          <ac:chgData name="Lu, Hui" userId="03f22f0f-0165-4552-9102-db18f9660b68" providerId="ADAL" clId="{79823838-539C-B44F-8466-CE2E4C984F98}" dt="2023-09-19T20:26:40.406" v="3923" actId="164"/>
          <ac:grpSpMkLst>
            <pc:docMk/>
            <pc:sldMk cId="2032940439" sldId="296"/>
            <ac:grpSpMk id="47" creationId="{6C3838AF-A60F-87F9-66BC-65700F86DF5D}"/>
          </ac:grpSpMkLst>
        </pc:grpChg>
        <pc:grpChg chg="mod">
          <ac:chgData name="Lu, Hui" userId="03f22f0f-0165-4552-9102-db18f9660b68" providerId="ADAL" clId="{79823838-539C-B44F-8466-CE2E4C984F98}" dt="2023-09-19T20:23:24.985" v="3870" actId="164"/>
          <ac:grpSpMkLst>
            <pc:docMk/>
            <pc:sldMk cId="2032940439" sldId="296"/>
            <ac:grpSpMk id="130" creationId="{45611EF5-48BE-DB22-50FD-CA00E9D88F13}"/>
          </ac:grpSpMkLst>
        </pc:grpChg>
        <pc:grpChg chg="mod">
          <ac:chgData name="Lu, Hui" userId="03f22f0f-0165-4552-9102-db18f9660b68" providerId="ADAL" clId="{79823838-539C-B44F-8466-CE2E4C984F98}" dt="2023-09-19T20:23:24.985" v="3870" actId="164"/>
          <ac:grpSpMkLst>
            <pc:docMk/>
            <pc:sldMk cId="2032940439" sldId="296"/>
            <ac:grpSpMk id="132" creationId="{73F13BDF-6316-BEA6-DE65-D1BDA6B9E080}"/>
          </ac:grpSpMkLst>
        </pc:grpChg>
        <pc:grpChg chg="mod">
          <ac:chgData name="Lu, Hui" userId="03f22f0f-0165-4552-9102-db18f9660b68" providerId="ADAL" clId="{79823838-539C-B44F-8466-CE2E4C984F98}" dt="2023-09-19T20:23:24.985" v="3870" actId="164"/>
          <ac:grpSpMkLst>
            <pc:docMk/>
            <pc:sldMk cId="2032940439" sldId="296"/>
            <ac:grpSpMk id="137" creationId="{2116BD97-1345-253C-F44A-249174F30ABE}"/>
          </ac:grpSpMkLst>
        </pc:grpChg>
        <pc:grpChg chg="del mod topLvl">
          <ac:chgData name="Lu, Hui" userId="03f22f0f-0165-4552-9102-db18f9660b68" providerId="ADAL" clId="{79823838-539C-B44F-8466-CE2E4C984F98}" dt="2023-09-19T20:26:33.696" v="3922" actId="165"/>
          <ac:grpSpMkLst>
            <pc:docMk/>
            <pc:sldMk cId="2032940439" sldId="296"/>
            <ac:grpSpMk id="143" creationId="{64E1A2B2-C4DD-9E85-9732-BC4991A2DF15}"/>
          </ac:grpSpMkLst>
        </pc:grpChg>
        <pc:grpChg chg="del">
          <ac:chgData name="Lu, Hui" userId="03f22f0f-0165-4552-9102-db18f9660b68" providerId="ADAL" clId="{79823838-539C-B44F-8466-CE2E4C984F98}" dt="2023-09-19T20:26:21.277" v="3921" actId="165"/>
          <ac:grpSpMkLst>
            <pc:docMk/>
            <pc:sldMk cId="2032940439" sldId="296"/>
            <ac:grpSpMk id="144" creationId="{6DDC1D99-6334-9310-475B-C4DA445262E6}"/>
          </ac:grpSpMkLst>
        </pc:grpChg>
        <pc:grpChg chg="mod">
          <ac:chgData name="Lu, Hui" userId="03f22f0f-0165-4552-9102-db18f9660b68" providerId="ADAL" clId="{79823838-539C-B44F-8466-CE2E4C984F98}" dt="2023-09-19T20:25:33.357" v="3904" actId="164"/>
          <ac:grpSpMkLst>
            <pc:docMk/>
            <pc:sldMk cId="2032940439" sldId="296"/>
            <ac:grpSpMk id="148" creationId="{7048DFCF-AC5C-FD45-BEA5-A6D4E5FFBABA}"/>
          </ac:grpSpMkLst>
        </pc:grpChg>
        <pc:grpChg chg="mod">
          <ac:chgData name="Lu, Hui" userId="03f22f0f-0165-4552-9102-db18f9660b68" providerId="ADAL" clId="{79823838-539C-B44F-8466-CE2E4C984F98}" dt="2023-09-19T20:25:33.357" v="3904" actId="164"/>
          <ac:grpSpMkLst>
            <pc:docMk/>
            <pc:sldMk cId="2032940439" sldId="296"/>
            <ac:grpSpMk id="151" creationId="{DD143A5E-25BA-FEBF-017C-CC0DCF6CAC68}"/>
          </ac:grpSpMkLst>
        </pc:grpChg>
        <pc:grpChg chg="del">
          <ac:chgData name="Lu, Hui" userId="03f22f0f-0165-4552-9102-db18f9660b68" providerId="ADAL" clId="{79823838-539C-B44F-8466-CE2E4C984F98}" dt="2023-09-19T20:24:09.774" v="3881" actId="478"/>
          <ac:grpSpMkLst>
            <pc:docMk/>
            <pc:sldMk cId="2032940439" sldId="296"/>
            <ac:grpSpMk id="161" creationId="{7366A15A-E618-0D7B-B063-F507AEF28658}"/>
          </ac:grpSpMkLst>
        </pc:grpChg>
        <pc:picChg chg="add mod">
          <ac:chgData name="Lu, Hui" userId="03f22f0f-0165-4552-9102-db18f9660b68" providerId="ADAL" clId="{79823838-539C-B44F-8466-CE2E4C984F98}" dt="2023-09-19T20:15:46.504" v="3763" actId="1076"/>
          <ac:picMkLst>
            <pc:docMk/>
            <pc:sldMk cId="2032940439" sldId="296"/>
            <ac:picMk id="12" creationId="{E223FFB2-5AC6-5D3A-8BBF-2A896FBA325C}"/>
          </ac:picMkLst>
        </pc:picChg>
        <pc:picChg chg="add mod">
          <ac:chgData name="Lu, Hui" userId="03f22f0f-0165-4552-9102-db18f9660b68" providerId="ADAL" clId="{79823838-539C-B44F-8466-CE2E4C984F98}" dt="2023-09-19T20:15:55.458" v="3766" actId="1076"/>
          <ac:picMkLst>
            <pc:docMk/>
            <pc:sldMk cId="2032940439" sldId="296"/>
            <ac:picMk id="23" creationId="{EE5FD996-429D-318C-342E-F195A81D49A4}"/>
          </ac:picMkLst>
        </pc:picChg>
        <pc:cxnChg chg="mod">
          <ac:chgData name="Lu, Hui" userId="03f22f0f-0165-4552-9102-db18f9660b68" providerId="ADAL" clId="{79823838-539C-B44F-8466-CE2E4C984F98}" dt="2023-09-19T20:20:43.688" v="3844" actId="692"/>
          <ac:cxnSpMkLst>
            <pc:docMk/>
            <pc:sldMk cId="2032940439" sldId="296"/>
            <ac:cxnSpMk id="53" creationId="{AD830DEF-2269-2053-2743-9BFCE71FF88F}"/>
          </ac:cxnSpMkLst>
        </pc:cxnChg>
        <pc:cxnChg chg="mod">
          <ac:chgData name="Lu, Hui" userId="03f22f0f-0165-4552-9102-db18f9660b68" providerId="ADAL" clId="{79823838-539C-B44F-8466-CE2E4C984F98}" dt="2023-09-19T20:21:12.122" v="3847" actId="692"/>
          <ac:cxnSpMkLst>
            <pc:docMk/>
            <pc:sldMk cId="2032940439" sldId="296"/>
            <ac:cxnSpMk id="75" creationId="{1A9CB78A-42FA-7FB8-F0FF-8723DA3AC603}"/>
          </ac:cxnSpMkLst>
        </pc:cxnChg>
        <pc:cxnChg chg="mod">
          <ac:chgData name="Lu, Hui" userId="03f22f0f-0165-4552-9102-db18f9660b68" providerId="ADAL" clId="{79823838-539C-B44F-8466-CE2E4C984F98}" dt="2023-09-19T20:21:18.856" v="3848" actId="692"/>
          <ac:cxnSpMkLst>
            <pc:docMk/>
            <pc:sldMk cId="2032940439" sldId="296"/>
            <ac:cxnSpMk id="77" creationId="{1A38331A-22F2-0641-1A23-ADBDAF2A169F}"/>
          </ac:cxnSpMkLst>
        </pc:cxnChg>
        <pc:cxnChg chg="mod topLvl">
          <ac:chgData name="Lu, Hui" userId="03f22f0f-0165-4552-9102-db18f9660b68" providerId="ADAL" clId="{79823838-539C-B44F-8466-CE2E4C984F98}" dt="2023-09-19T20:27:35.067" v="3953" actId="692"/>
          <ac:cxnSpMkLst>
            <pc:docMk/>
            <pc:sldMk cId="2032940439" sldId="296"/>
            <ac:cxnSpMk id="83" creationId="{C931CA9D-CF1F-D4EB-82A8-CB0CE1176E82}"/>
          </ac:cxnSpMkLst>
        </pc:cxnChg>
        <pc:cxnChg chg="mod">
          <ac:chgData name="Lu, Hui" userId="03f22f0f-0165-4552-9102-db18f9660b68" providerId="ADAL" clId="{79823838-539C-B44F-8466-CE2E4C984F98}" dt="2023-09-19T20:25:12.024" v="3902" actId="692"/>
          <ac:cxnSpMkLst>
            <pc:docMk/>
            <pc:sldMk cId="2032940439" sldId="296"/>
            <ac:cxnSpMk id="85" creationId="{75BA1D91-EBAF-66B1-692A-9557FF24F1DF}"/>
          </ac:cxnSpMkLst>
        </pc:cxnChg>
        <pc:cxnChg chg="mod">
          <ac:chgData name="Lu, Hui" userId="03f22f0f-0165-4552-9102-db18f9660b68" providerId="ADAL" clId="{79823838-539C-B44F-8466-CE2E4C984F98}" dt="2023-09-19T20:25:17.781" v="3903" actId="692"/>
          <ac:cxnSpMkLst>
            <pc:docMk/>
            <pc:sldMk cId="2032940439" sldId="296"/>
            <ac:cxnSpMk id="87" creationId="{0E7D0CAC-67E5-4485-DC07-0EA8E727C076}"/>
          </ac:cxnSpMkLst>
        </pc:cxnChg>
        <pc:cxnChg chg="mod">
          <ac:chgData name="Lu, Hui" userId="03f22f0f-0165-4552-9102-db18f9660b68" providerId="ADAL" clId="{79823838-539C-B44F-8466-CE2E4C984F98}" dt="2023-09-19T20:27:44.509" v="3964" actId="692"/>
          <ac:cxnSpMkLst>
            <pc:docMk/>
            <pc:sldMk cId="2032940439" sldId="296"/>
            <ac:cxnSpMk id="89" creationId="{70C0B033-C67A-7C01-8F6C-56A9B88C6832}"/>
          </ac:cxnSpMkLst>
        </pc:cxnChg>
        <pc:cxnChg chg="mod">
          <ac:chgData name="Lu, Hui" userId="03f22f0f-0165-4552-9102-db18f9660b68" providerId="ADAL" clId="{79823838-539C-B44F-8466-CE2E4C984F98}" dt="2023-09-19T19:56:43.374" v="3718" actId="692"/>
          <ac:cxnSpMkLst>
            <pc:docMk/>
            <pc:sldMk cId="2032940439" sldId="296"/>
            <ac:cxnSpMk id="94" creationId="{5891802E-967D-DF92-A9B3-568C9A0015A7}"/>
          </ac:cxnSpMkLst>
        </pc:cxnChg>
        <pc:cxnChg chg="mod">
          <ac:chgData name="Lu, Hui" userId="03f22f0f-0165-4552-9102-db18f9660b68" providerId="ADAL" clId="{79823838-539C-B44F-8466-CE2E4C984F98}" dt="2023-09-19T20:24:09.774" v="3881" actId="478"/>
          <ac:cxnSpMkLst>
            <pc:docMk/>
            <pc:sldMk cId="2032940439" sldId="296"/>
            <ac:cxnSpMk id="96" creationId="{26252134-77A1-E6D5-0148-72CCC7FB1872}"/>
          </ac:cxnSpMkLst>
        </pc:cxnChg>
      </pc:sldChg>
      <pc:sldChg chg="addSp delSp modSp add mod modAnim modNotesTx">
        <pc:chgData name="Lu, Hui" userId="03f22f0f-0165-4552-9102-db18f9660b68" providerId="ADAL" clId="{79823838-539C-B44F-8466-CE2E4C984F98}" dt="2023-09-19T20:46:23.838" v="4737" actId="14100"/>
        <pc:sldMkLst>
          <pc:docMk/>
          <pc:sldMk cId="3544328830" sldId="297"/>
        </pc:sldMkLst>
        <pc:spChg chg="add mod">
          <ac:chgData name="Lu, Hui" userId="03f22f0f-0165-4552-9102-db18f9660b68" providerId="ADAL" clId="{79823838-539C-B44F-8466-CE2E4C984F98}" dt="2023-09-19T20:30:37.614" v="4012"/>
          <ac:spMkLst>
            <pc:docMk/>
            <pc:sldMk cId="3544328830" sldId="297"/>
            <ac:spMk id="4" creationId="{9CA75B21-A2E4-DBBF-BA0A-079FDC3B3D47}"/>
          </ac:spMkLst>
        </pc:spChg>
        <pc:spChg chg="add mod">
          <ac:chgData name="Lu, Hui" userId="03f22f0f-0165-4552-9102-db18f9660b68" providerId="ADAL" clId="{79823838-539C-B44F-8466-CE2E4C984F98}" dt="2023-09-19T20:30:41.246" v="4014" actId="1076"/>
          <ac:spMkLst>
            <pc:docMk/>
            <pc:sldMk cId="3544328830" sldId="297"/>
            <ac:spMk id="11" creationId="{E904D3EE-B714-A5EB-C30B-E690884B3287}"/>
          </ac:spMkLst>
        </pc:spChg>
        <pc:spChg chg="add mod">
          <ac:chgData name="Lu, Hui" userId="03f22f0f-0165-4552-9102-db18f9660b68" providerId="ADAL" clId="{79823838-539C-B44F-8466-CE2E4C984F98}" dt="2023-09-19T20:30:45.975" v="4016" actId="1076"/>
          <ac:spMkLst>
            <pc:docMk/>
            <pc:sldMk cId="3544328830" sldId="297"/>
            <ac:spMk id="14" creationId="{2BAD3D66-3E43-8EEC-0C76-F768FB99B70A}"/>
          </ac:spMkLst>
        </pc:spChg>
        <pc:spChg chg="add mod">
          <ac:chgData name="Lu, Hui" userId="03f22f0f-0165-4552-9102-db18f9660b68" providerId="ADAL" clId="{79823838-539C-B44F-8466-CE2E4C984F98}" dt="2023-09-19T20:30:49.100" v="4018" actId="1076"/>
          <ac:spMkLst>
            <pc:docMk/>
            <pc:sldMk cId="3544328830" sldId="297"/>
            <ac:spMk id="15" creationId="{25CCD726-E659-11C0-E00D-E0708E0AAB25}"/>
          </ac:spMkLst>
        </pc:spChg>
        <pc:spChg chg="mod">
          <ac:chgData name="Lu, Hui" userId="03f22f0f-0165-4552-9102-db18f9660b68" providerId="ADAL" clId="{79823838-539C-B44F-8466-CE2E4C984F98}" dt="2023-09-19T20:46:23.838" v="4737" actId="14100"/>
          <ac:spMkLst>
            <pc:docMk/>
            <pc:sldMk cId="3544328830" sldId="297"/>
            <ac:spMk id="17" creationId="{DB8F6FB2-FA29-2D7E-3805-EFF41373E64E}"/>
          </ac:spMkLst>
        </pc:spChg>
        <pc:spChg chg="mod">
          <ac:chgData name="Lu, Hui" userId="03f22f0f-0165-4552-9102-db18f9660b68" providerId="ADAL" clId="{79823838-539C-B44F-8466-CE2E4C984F98}" dt="2023-09-19T20:38:22.361" v="4272" actId="113"/>
          <ac:spMkLst>
            <pc:docMk/>
            <pc:sldMk cId="3544328830" sldId="297"/>
            <ac:spMk id="18" creationId="{2ADA17FC-7196-1E73-9DE7-FE0CDEB30FE3}"/>
          </ac:spMkLst>
        </pc:spChg>
        <pc:grpChg chg="add mod">
          <ac:chgData name="Lu, Hui" userId="03f22f0f-0165-4552-9102-db18f9660b68" providerId="ADAL" clId="{79823838-539C-B44F-8466-CE2E4C984F98}" dt="2023-09-19T20:32:10.487" v="4063"/>
          <ac:grpSpMkLst>
            <pc:docMk/>
            <pc:sldMk cId="3544328830" sldId="297"/>
            <ac:grpSpMk id="16" creationId="{E2B054BD-3DC4-AF29-F5F9-10E7FA947691}"/>
          </ac:grpSpMkLst>
        </pc:grpChg>
        <pc:picChg chg="add mod">
          <ac:chgData name="Lu, Hui" userId="03f22f0f-0165-4552-9102-db18f9660b68" providerId="ADAL" clId="{79823838-539C-B44F-8466-CE2E4C984F98}" dt="2023-09-19T20:30:21.966" v="4008" actId="1076"/>
          <ac:picMkLst>
            <pc:docMk/>
            <pc:sldMk cId="3544328830" sldId="297"/>
            <ac:picMk id="2" creationId="{90CA066B-0BF2-AC81-7B75-5A045E473F06}"/>
          </ac:picMkLst>
        </pc:picChg>
        <pc:picChg chg="add del mod">
          <ac:chgData name="Lu, Hui" userId="03f22f0f-0165-4552-9102-db18f9660b68" providerId="ADAL" clId="{79823838-539C-B44F-8466-CE2E4C984F98}" dt="2023-09-19T20:43:24.343" v="4722" actId="21"/>
          <ac:picMkLst>
            <pc:docMk/>
            <pc:sldMk cId="3544328830" sldId="297"/>
            <ac:picMk id="21" creationId="{F96899DF-01CE-484C-64F3-1905242B4F06}"/>
          </ac:picMkLst>
        </pc:picChg>
        <pc:picChg chg="del">
          <ac:chgData name="Lu, Hui" userId="03f22f0f-0165-4552-9102-db18f9660b68" providerId="ADAL" clId="{79823838-539C-B44F-8466-CE2E4C984F98}" dt="2023-09-19T20:30:17.906" v="4006" actId="478"/>
          <ac:picMkLst>
            <pc:docMk/>
            <pc:sldMk cId="3544328830" sldId="297"/>
            <ac:picMk id="23" creationId="{EE5FD996-429D-318C-342E-F195A81D49A4}"/>
          </ac:picMkLst>
        </pc:picChg>
        <pc:cxnChg chg="mod">
          <ac:chgData name="Lu, Hui" userId="03f22f0f-0165-4552-9102-db18f9660b68" providerId="ADAL" clId="{79823838-539C-B44F-8466-CE2E4C984F98}" dt="2023-09-19T20:29:15.804" v="3978" actId="692"/>
          <ac:cxnSpMkLst>
            <pc:docMk/>
            <pc:sldMk cId="3544328830" sldId="297"/>
            <ac:cxnSpMk id="53" creationId="{AD830DEF-2269-2053-2743-9BFCE71FF88F}"/>
          </ac:cxnSpMkLst>
        </pc:cxnChg>
        <pc:cxnChg chg="mod">
          <ac:chgData name="Lu, Hui" userId="03f22f0f-0165-4552-9102-db18f9660b68" providerId="ADAL" clId="{79823838-539C-B44F-8466-CE2E4C984F98}" dt="2023-09-19T20:29:32.580" v="3996" actId="692"/>
          <ac:cxnSpMkLst>
            <pc:docMk/>
            <pc:sldMk cId="3544328830" sldId="297"/>
            <ac:cxnSpMk id="77" creationId="{1A38331A-22F2-0641-1A23-ADBDAF2A169F}"/>
          </ac:cxnSpMkLst>
        </pc:cxnChg>
        <pc:cxnChg chg="mod">
          <ac:chgData name="Lu, Hui" userId="03f22f0f-0165-4552-9102-db18f9660b68" providerId="ADAL" clId="{79823838-539C-B44F-8466-CE2E4C984F98}" dt="2023-09-19T20:29:40.607" v="4005" actId="692"/>
          <ac:cxnSpMkLst>
            <pc:docMk/>
            <pc:sldMk cId="3544328830" sldId="297"/>
            <ac:cxnSpMk id="85" creationId="{75BA1D91-EBAF-66B1-692A-9557FF24F1DF}"/>
          </ac:cxnSpMkLst>
        </pc:cxnChg>
        <pc:cxnChg chg="mod">
          <ac:chgData name="Lu, Hui" userId="03f22f0f-0165-4552-9102-db18f9660b68" providerId="ADAL" clId="{79823838-539C-B44F-8466-CE2E4C984F98}" dt="2023-09-19T20:29:24.748" v="3987" actId="692"/>
          <ac:cxnSpMkLst>
            <pc:docMk/>
            <pc:sldMk cId="3544328830" sldId="297"/>
            <ac:cxnSpMk id="89" creationId="{70C0B033-C67A-7C01-8F6C-56A9B88C6832}"/>
          </ac:cxnSpMkLst>
        </pc:cxnChg>
      </pc:sldChg>
      <pc:sldChg chg="addSp delSp modSp add mod">
        <pc:chgData name="Lu, Hui" userId="03f22f0f-0165-4552-9102-db18f9660b68" providerId="ADAL" clId="{79823838-539C-B44F-8466-CE2E4C984F98}" dt="2023-09-19T20:45:54.563" v="4736" actId="14100"/>
        <pc:sldMkLst>
          <pc:docMk/>
          <pc:sldMk cId="94014853" sldId="298"/>
        </pc:sldMkLst>
        <pc:spChg chg="del">
          <ac:chgData name="Lu, Hui" userId="03f22f0f-0165-4552-9102-db18f9660b68" providerId="ADAL" clId="{79823838-539C-B44F-8466-CE2E4C984F98}" dt="2023-09-19T20:33:39.123" v="4093" actId="478"/>
          <ac:spMkLst>
            <pc:docMk/>
            <pc:sldMk cId="94014853" sldId="298"/>
            <ac:spMk id="4" creationId="{9CA75B21-A2E4-DBBF-BA0A-079FDC3B3D47}"/>
          </ac:spMkLst>
        </pc:spChg>
        <pc:spChg chg="mod">
          <ac:chgData name="Lu, Hui" userId="03f22f0f-0165-4552-9102-db18f9660b68" providerId="ADAL" clId="{79823838-539C-B44F-8466-CE2E4C984F98}" dt="2023-09-19T20:41:43.532" v="4437" actId="207"/>
          <ac:spMkLst>
            <pc:docMk/>
            <pc:sldMk cId="94014853" sldId="298"/>
            <ac:spMk id="6" creationId="{8CBB97F8-9FAD-CA25-4EA3-9645ADFF6A36}"/>
          </ac:spMkLst>
        </pc:spChg>
        <pc:spChg chg="mod">
          <ac:chgData name="Lu, Hui" userId="03f22f0f-0165-4552-9102-db18f9660b68" providerId="ADAL" clId="{79823838-539C-B44F-8466-CE2E4C984F98}" dt="2023-09-19T20:41:43.532" v="4437" actId="207"/>
          <ac:spMkLst>
            <pc:docMk/>
            <pc:sldMk cId="94014853" sldId="298"/>
            <ac:spMk id="7" creationId="{1B24AE96-4E4A-8324-C233-301DBD681A17}"/>
          </ac:spMkLst>
        </pc:spChg>
        <pc:spChg chg="mod">
          <ac:chgData name="Lu, Hui" userId="03f22f0f-0165-4552-9102-db18f9660b68" providerId="ADAL" clId="{79823838-539C-B44F-8466-CE2E4C984F98}" dt="2023-09-19T20:41:43.532" v="4437" actId="207"/>
          <ac:spMkLst>
            <pc:docMk/>
            <pc:sldMk cId="94014853" sldId="298"/>
            <ac:spMk id="8" creationId="{739B5A37-7BDC-42E4-51C5-5E44884B6820}"/>
          </ac:spMkLst>
        </pc:spChg>
        <pc:spChg chg="mod">
          <ac:chgData name="Lu, Hui" userId="03f22f0f-0165-4552-9102-db18f9660b68" providerId="ADAL" clId="{79823838-539C-B44F-8466-CE2E4C984F98}" dt="2023-09-19T20:41:43.532" v="4437" actId="207"/>
          <ac:spMkLst>
            <pc:docMk/>
            <pc:sldMk cId="94014853" sldId="298"/>
            <ac:spMk id="9" creationId="{98A0A079-3D13-7DAC-052C-03C932087D62}"/>
          </ac:spMkLst>
        </pc:spChg>
        <pc:spChg chg="del">
          <ac:chgData name="Lu, Hui" userId="03f22f0f-0165-4552-9102-db18f9660b68" providerId="ADAL" clId="{79823838-539C-B44F-8466-CE2E4C984F98}" dt="2023-09-19T20:33:43.591" v="4097" actId="478"/>
          <ac:spMkLst>
            <pc:docMk/>
            <pc:sldMk cId="94014853" sldId="298"/>
            <ac:spMk id="10" creationId="{5D856FC8-6173-8F83-F7B7-AE6B86A126AE}"/>
          </ac:spMkLst>
        </pc:spChg>
        <pc:spChg chg="del">
          <ac:chgData name="Lu, Hui" userId="03f22f0f-0165-4552-9102-db18f9660b68" providerId="ADAL" clId="{79823838-539C-B44F-8466-CE2E4C984F98}" dt="2023-09-19T20:33:48.432" v="4100" actId="478"/>
          <ac:spMkLst>
            <pc:docMk/>
            <pc:sldMk cId="94014853" sldId="298"/>
            <ac:spMk id="11" creationId="{E904D3EE-B714-A5EB-C30B-E690884B3287}"/>
          </ac:spMkLst>
        </pc:spChg>
        <pc:spChg chg="mod">
          <ac:chgData name="Lu, Hui" userId="03f22f0f-0165-4552-9102-db18f9660b68" providerId="ADAL" clId="{79823838-539C-B44F-8466-CE2E4C984F98}" dt="2023-09-19T20:41:43.532" v="4437" actId="207"/>
          <ac:spMkLst>
            <pc:docMk/>
            <pc:sldMk cId="94014853" sldId="298"/>
            <ac:spMk id="13" creationId="{87B28B65-331B-D55A-CDD8-1E7935DE982C}"/>
          </ac:spMkLst>
        </pc:spChg>
        <pc:spChg chg="del">
          <ac:chgData name="Lu, Hui" userId="03f22f0f-0165-4552-9102-db18f9660b68" providerId="ADAL" clId="{79823838-539C-B44F-8466-CE2E4C984F98}" dt="2023-09-19T20:33:47.163" v="4099" actId="478"/>
          <ac:spMkLst>
            <pc:docMk/>
            <pc:sldMk cId="94014853" sldId="298"/>
            <ac:spMk id="14" creationId="{2BAD3D66-3E43-8EEC-0C76-F768FB99B70A}"/>
          </ac:spMkLst>
        </pc:spChg>
        <pc:spChg chg="del">
          <ac:chgData name="Lu, Hui" userId="03f22f0f-0165-4552-9102-db18f9660b68" providerId="ADAL" clId="{79823838-539C-B44F-8466-CE2E4C984F98}" dt="2023-09-19T20:33:45.924" v="4098" actId="478"/>
          <ac:spMkLst>
            <pc:docMk/>
            <pc:sldMk cId="94014853" sldId="298"/>
            <ac:spMk id="15" creationId="{25CCD726-E659-11C0-E00D-E0708E0AAB25}"/>
          </ac:spMkLst>
        </pc:spChg>
        <pc:spChg chg="mod">
          <ac:chgData name="Lu, Hui" userId="03f22f0f-0165-4552-9102-db18f9660b68" providerId="ADAL" clId="{79823838-539C-B44F-8466-CE2E4C984F98}" dt="2023-09-19T20:45:54.563" v="4736" actId="14100"/>
          <ac:spMkLst>
            <pc:docMk/>
            <pc:sldMk cId="94014853" sldId="298"/>
            <ac:spMk id="17" creationId="{DB8F6FB2-FA29-2D7E-3805-EFF41373E64E}"/>
          </ac:spMkLst>
        </pc:spChg>
        <pc:spChg chg="mod">
          <ac:chgData name="Lu, Hui" userId="03f22f0f-0165-4552-9102-db18f9660b68" providerId="ADAL" clId="{79823838-539C-B44F-8466-CE2E4C984F98}" dt="2023-09-19T20:44:44.745" v="4735" actId="14100"/>
          <ac:spMkLst>
            <pc:docMk/>
            <pc:sldMk cId="94014853" sldId="298"/>
            <ac:spMk id="18" creationId="{2ADA17FC-7196-1E73-9DE7-FE0CDEB30FE3}"/>
          </ac:spMkLst>
        </pc:spChg>
        <pc:spChg chg="mod">
          <ac:chgData name="Lu, Hui" userId="03f22f0f-0165-4552-9102-db18f9660b68" providerId="ADAL" clId="{79823838-539C-B44F-8466-CE2E4C984F98}" dt="2023-09-19T20:41:43.532" v="4437" actId="207"/>
          <ac:spMkLst>
            <pc:docMk/>
            <pc:sldMk cId="94014853" sldId="298"/>
            <ac:spMk id="19" creationId="{E943FE62-2BD5-28E1-4A1C-12DC59FA7896}"/>
          </ac:spMkLst>
        </pc:spChg>
        <pc:spChg chg="mod">
          <ac:chgData name="Lu, Hui" userId="03f22f0f-0165-4552-9102-db18f9660b68" providerId="ADAL" clId="{79823838-539C-B44F-8466-CE2E4C984F98}" dt="2023-09-19T20:41:59.516" v="4710" actId="207"/>
          <ac:spMkLst>
            <pc:docMk/>
            <pc:sldMk cId="94014853" sldId="298"/>
            <ac:spMk id="20" creationId="{193DEAE7-DC55-3D95-9B4A-B3F01C382751}"/>
          </ac:spMkLst>
        </pc:spChg>
        <pc:spChg chg="mod">
          <ac:chgData name="Lu, Hui" userId="03f22f0f-0165-4552-9102-db18f9660b68" providerId="ADAL" clId="{79823838-539C-B44F-8466-CE2E4C984F98}" dt="2023-09-19T20:41:43.532" v="4437" actId="207"/>
          <ac:spMkLst>
            <pc:docMk/>
            <pc:sldMk cId="94014853" sldId="298"/>
            <ac:spMk id="25" creationId="{3D853F2F-6A49-A8E5-6EA6-7834813A14D2}"/>
          </ac:spMkLst>
        </pc:spChg>
        <pc:spChg chg="mod">
          <ac:chgData name="Lu, Hui" userId="03f22f0f-0165-4552-9102-db18f9660b68" providerId="ADAL" clId="{79823838-539C-B44F-8466-CE2E4C984F98}" dt="2023-09-19T20:41:43.532" v="4437" actId="207"/>
          <ac:spMkLst>
            <pc:docMk/>
            <pc:sldMk cId="94014853" sldId="298"/>
            <ac:spMk id="30" creationId="{E0208537-5DC6-5563-27C2-E7171C045C40}"/>
          </ac:spMkLst>
        </pc:spChg>
        <pc:spChg chg="mod">
          <ac:chgData name="Lu, Hui" userId="03f22f0f-0165-4552-9102-db18f9660b68" providerId="ADAL" clId="{79823838-539C-B44F-8466-CE2E4C984F98}" dt="2023-09-19T20:41:43.532" v="4437" actId="207"/>
          <ac:spMkLst>
            <pc:docMk/>
            <pc:sldMk cId="94014853" sldId="298"/>
            <ac:spMk id="32" creationId="{9023891E-5653-924B-7CAC-899EB7E833D1}"/>
          </ac:spMkLst>
        </pc:spChg>
        <pc:spChg chg="mod">
          <ac:chgData name="Lu, Hui" userId="03f22f0f-0165-4552-9102-db18f9660b68" providerId="ADAL" clId="{79823838-539C-B44F-8466-CE2E4C984F98}" dt="2023-09-19T20:41:43.532" v="4437" actId="207"/>
          <ac:spMkLst>
            <pc:docMk/>
            <pc:sldMk cId="94014853" sldId="298"/>
            <ac:spMk id="34" creationId="{BFF00B52-FFDD-377C-2E3E-20A2793DC9F5}"/>
          </ac:spMkLst>
        </pc:spChg>
        <pc:spChg chg="mod">
          <ac:chgData name="Lu, Hui" userId="03f22f0f-0165-4552-9102-db18f9660b68" providerId="ADAL" clId="{79823838-539C-B44F-8466-CE2E4C984F98}" dt="2023-09-19T20:41:43.532" v="4437" actId="207"/>
          <ac:spMkLst>
            <pc:docMk/>
            <pc:sldMk cId="94014853" sldId="298"/>
            <ac:spMk id="36" creationId="{6DD713E1-FFCA-EC7A-74BA-9BAAE8312E34}"/>
          </ac:spMkLst>
        </pc:spChg>
        <pc:spChg chg="mod">
          <ac:chgData name="Lu, Hui" userId="03f22f0f-0165-4552-9102-db18f9660b68" providerId="ADAL" clId="{79823838-539C-B44F-8466-CE2E4C984F98}" dt="2023-09-19T20:41:43.532" v="4437" actId="207"/>
          <ac:spMkLst>
            <pc:docMk/>
            <pc:sldMk cId="94014853" sldId="298"/>
            <ac:spMk id="45" creationId="{88EDECCB-ABF3-344B-3784-62F781FB6322}"/>
          </ac:spMkLst>
        </pc:spChg>
        <pc:spChg chg="mod">
          <ac:chgData name="Lu, Hui" userId="03f22f0f-0165-4552-9102-db18f9660b68" providerId="ADAL" clId="{79823838-539C-B44F-8466-CE2E4C984F98}" dt="2023-09-19T20:41:43.532" v="4437" actId="207"/>
          <ac:spMkLst>
            <pc:docMk/>
            <pc:sldMk cId="94014853" sldId="298"/>
            <ac:spMk id="46" creationId="{A62AF976-7B75-B2FF-920D-350D80DBB95F}"/>
          </ac:spMkLst>
        </pc:spChg>
        <pc:spChg chg="mod">
          <ac:chgData name="Lu, Hui" userId="03f22f0f-0165-4552-9102-db18f9660b68" providerId="ADAL" clId="{79823838-539C-B44F-8466-CE2E4C984F98}" dt="2023-09-19T20:41:43.532" v="4437" actId="207"/>
          <ac:spMkLst>
            <pc:docMk/>
            <pc:sldMk cId="94014853" sldId="298"/>
            <ac:spMk id="49" creationId="{45984FE3-7AFE-82CD-6252-9A045271D05C}"/>
          </ac:spMkLst>
        </pc:spChg>
        <pc:spChg chg="mod">
          <ac:chgData name="Lu, Hui" userId="03f22f0f-0165-4552-9102-db18f9660b68" providerId="ADAL" clId="{79823838-539C-B44F-8466-CE2E4C984F98}" dt="2023-09-19T20:41:43.532" v="4437" actId="207"/>
          <ac:spMkLst>
            <pc:docMk/>
            <pc:sldMk cId="94014853" sldId="298"/>
            <ac:spMk id="50" creationId="{7FEC9A71-C1ED-B4FB-A3B8-243483CC278A}"/>
          </ac:spMkLst>
        </pc:spChg>
        <pc:spChg chg="mod">
          <ac:chgData name="Lu, Hui" userId="03f22f0f-0165-4552-9102-db18f9660b68" providerId="ADAL" clId="{79823838-539C-B44F-8466-CE2E4C984F98}" dt="2023-09-19T20:41:43.532" v="4437" actId="207"/>
          <ac:spMkLst>
            <pc:docMk/>
            <pc:sldMk cId="94014853" sldId="298"/>
            <ac:spMk id="51" creationId="{0D1798DD-7D10-CC7B-F62B-110808995945}"/>
          </ac:spMkLst>
        </pc:spChg>
        <pc:spChg chg="del">
          <ac:chgData name="Lu, Hui" userId="03f22f0f-0165-4552-9102-db18f9660b68" providerId="ADAL" clId="{79823838-539C-B44F-8466-CE2E4C984F98}" dt="2023-09-19T20:33:49.384" v="4101" actId="478"/>
          <ac:spMkLst>
            <pc:docMk/>
            <pc:sldMk cId="94014853" sldId="298"/>
            <ac:spMk id="52" creationId="{36B0CA36-05B8-0BA1-19B6-135DEAB4E53E}"/>
          </ac:spMkLst>
        </pc:spChg>
        <pc:spChg chg="mod">
          <ac:chgData name="Lu, Hui" userId="03f22f0f-0165-4552-9102-db18f9660b68" providerId="ADAL" clId="{79823838-539C-B44F-8466-CE2E4C984F98}" dt="2023-09-19T20:41:43.532" v="4437" actId="207"/>
          <ac:spMkLst>
            <pc:docMk/>
            <pc:sldMk cId="94014853" sldId="298"/>
            <ac:spMk id="55" creationId="{23EFD355-070E-7722-62D2-7D26098A9809}"/>
          </ac:spMkLst>
        </pc:spChg>
        <pc:spChg chg="mod">
          <ac:chgData name="Lu, Hui" userId="03f22f0f-0165-4552-9102-db18f9660b68" providerId="ADAL" clId="{79823838-539C-B44F-8466-CE2E4C984F98}" dt="2023-09-19T20:41:43.532" v="4437" actId="207"/>
          <ac:spMkLst>
            <pc:docMk/>
            <pc:sldMk cId="94014853" sldId="298"/>
            <ac:spMk id="61" creationId="{C0D4F8FC-AC19-9984-3C93-4231AE7DD186}"/>
          </ac:spMkLst>
        </pc:spChg>
        <pc:spChg chg="mod">
          <ac:chgData name="Lu, Hui" userId="03f22f0f-0165-4552-9102-db18f9660b68" providerId="ADAL" clId="{79823838-539C-B44F-8466-CE2E4C984F98}" dt="2023-09-19T20:41:43.532" v="4437" actId="207"/>
          <ac:spMkLst>
            <pc:docMk/>
            <pc:sldMk cId="94014853" sldId="298"/>
            <ac:spMk id="62" creationId="{30B7A377-E6AD-1A3D-D169-AC199974C505}"/>
          </ac:spMkLst>
        </pc:spChg>
        <pc:spChg chg="mod">
          <ac:chgData name="Lu, Hui" userId="03f22f0f-0165-4552-9102-db18f9660b68" providerId="ADAL" clId="{79823838-539C-B44F-8466-CE2E4C984F98}" dt="2023-09-19T20:41:43.532" v="4437" actId="207"/>
          <ac:spMkLst>
            <pc:docMk/>
            <pc:sldMk cId="94014853" sldId="298"/>
            <ac:spMk id="71" creationId="{08DA54D7-F8A1-5E2D-0054-CED0C01C95F6}"/>
          </ac:spMkLst>
        </pc:spChg>
        <pc:spChg chg="del">
          <ac:chgData name="Lu, Hui" userId="03f22f0f-0165-4552-9102-db18f9660b68" providerId="ADAL" clId="{79823838-539C-B44F-8466-CE2E4C984F98}" dt="2023-09-19T20:34:03.326" v="4103" actId="478"/>
          <ac:spMkLst>
            <pc:docMk/>
            <pc:sldMk cId="94014853" sldId="298"/>
            <ac:spMk id="81" creationId="{CD51F6FB-74B3-D4E9-7EE5-2F8F01E54206}"/>
          </ac:spMkLst>
        </pc:spChg>
        <pc:spChg chg="del">
          <ac:chgData name="Lu, Hui" userId="03f22f0f-0165-4552-9102-db18f9660b68" providerId="ADAL" clId="{79823838-539C-B44F-8466-CE2E4C984F98}" dt="2023-09-19T20:34:07.418" v="4104" actId="478"/>
          <ac:spMkLst>
            <pc:docMk/>
            <pc:sldMk cId="94014853" sldId="298"/>
            <ac:spMk id="82" creationId="{D0E9D2AA-0BA1-ED83-DA9B-A0CBFBFEA3F5}"/>
          </ac:spMkLst>
        </pc:spChg>
        <pc:spChg chg="mod">
          <ac:chgData name="Lu, Hui" userId="03f22f0f-0165-4552-9102-db18f9660b68" providerId="ADAL" clId="{79823838-539C-B44F-8466-CE2E4C984F98}" dt="2023-09-19T20:41:43.532" v="4437" actId="207"/>
          <ac:spMkLst>
            <pc:docMk/>
            <pc:sldMk cId="94014853" sldId="298"/>
            <ac:spMk id="91" creationId="{81E94927-5509-D0DF-0B29-F34F39B7D556}"/>
          </ac:spMkLst>
        </pc:spChg>
        <pc:spChg chg="mod">
          <ac:chgData name="Lu, Hui" userId="03f22f0f-0165-4552-9102-db18f9660b68" providerId="ADAL" clId="{79823838-539C-B44F-8466-CE2E4C984F98}" dt="2023-09-19T20:41:43.532" v="4437" actId="207"/>
          <ac:spMkLst>
            <pc:docMk/>
            <pc:sldMk cId="94014853" sldId="298"/>
            <ac:spMk id="95" creationId="{4EEEAE03-D3C6-60C6-6FC2-8FB87082702A}"/>
          </ac:spMkLst>
        </pc:spChg>
        <pc:spChg chg="mod">
          <ac:chgData name="Lu, Hui" userId="03f22f0f-0165-4552-9102-db18f9660b68" providerId="ADAL" clId="{79823838-539C-B44F-8466-CE2E4C984F98}" dt="2023-09-19T20:41:43.532" v="4437" actId="207"/>
          <ac:spMkLst>
            <pc:docMk/>
            <pc:sldMk cId="94014853" sldId="298"/>
            <ac:spMk id="102" creationId="{751646A4-6E79-6E22-B810-2F71E1DCC78E}"/>
          </ac:spMkLst>
        </pc:spChg>
        <pc:spChg chg="mod">
          <ac:chgData name="Lu, Hui" userId="03f22f0f-0165-4552-9102-db18f9660b68" providerId="ADAL" clId="{79823838-539C-B44F-8466-CE2E4C984F98}" dt="2023-09-19T20:41:43.532" v="4437" actId="207"/>
          <ac:spMkLst>
            <pc:docMk/>
            <pc:sldMk cId="94014853" sldId="298"/>
            <ac:spMk id="103" creationId="{E023A493-0E53-58B5-73A1-4FB9C0380695}"/>
          </ac:spMkLst>
        </pc:spChg>
        <pc:spChg chg="mod">
          <ac:chgData name="Lu, Hui" userId="03f22f0f-0165-4552-9102-db18f9660b68" providerId="ADAL" clId="{79823838-539C-B44F-8466-CE2E4C984F98}" dt="2023-09-19T20:41:43.532" v="4437" actId="207"/>
          <ac:spMkLst>
            <pc:docMk/>
            <pc:sldMk cId="94014853" sldId="298"/>
            <ac:spMk id="127" creationId="{FBF4FB1F-5069-102C-5179-93BCDA609226}"/>
          </ac:spMkLst>
        </pc:spChg>
        <pc:spChg chg="mod">
          <ac:chgData name="Lu, Hui" userId="03f22f0f-0165-4552-9102-db18f9660b68" providerId="ADAL" clId="{79823838-539C-B44F-8466-CE2E4C984F98}" dt="2023-09-19T20:41:43.532" v="4437" actId="207"/>
          <ac:spMkLst>
            <pc:docMk/>
            <pc:sldMk cId="94014853" sldId="298"/>
            <ac:spMk id="134" creationId="{5B8AB97A-0196-BE50-5A3E-1C70CBB65E0C}"/>
          </ac:spMkLst>
        </pc:spChg>
        <pc:spChg chg="mod">
          <ac:chgData name="Lu, Hui" userId="03f22f0f-0165-4552-9102-db18f9660b68" providerId="ADAL" clId="{79823838-539C-B44F-8466-CE2E4C984F98}" dt="2023-09-19T20:41:43.532" v="4437" actId="207"/>
          <ac:spMkLst>
            <pc:docMk/>
            <pc:sldMk cId="94014853" sldId="298"/>
            <ac:spMk id="157" creationId="{2C93116E-A079-9897-C5D6-9B9D88082224}"/>
          </ac:spMkLst>
        </pc:spChg>
        <pc:spChg chg="mod">
          <ac:chgData name="Lu, Hui" userId="03f22f0f-0165-4552-9102-db18f9660b68" providerId="ADAL" clId="{79823838-539C-B44F-8466-CE2E4C984F98}" dt="2023-09-19T20:41:43.532" v="4437" actId="207"/>
          <ac:spMkLst>
            <pc:docMk/>
            <pc:sldMk cId="94014853" sldId="298"/>
            <ac:spMk id="163" creationId="{BA183BAC-4F71-6099-5FA1-B408AE748374}"/>
          </ac:spMkLst>
        </pc:spChg>
        <pc:grpChg chg="mod">
          <ac:chgData name="Lu, Hui" userId="03f22f0f-0165-4552-9102-db18f9660b68" providerId="ADAL" clId="{79823838-539C-B44F-8466-CE2E4C984F98}" dt="2023-09-19T20:44:30.108" v="4732" actId="14100"/>
          <ac:grpSpMkLst>
            <pc:docMk/>
            <pc:sldMk cId="94014853" sldId="298"/>
            <ac:grpSpMk id="16" creationId="{E2B054BD-3DC4-AF29-F5F9-10E7FA947691}"/>
          </ac:grpSpMkLst>
        </pc:grpChg>
        <pc:grpChg chg="add del mod">
          <ac:chgData name="Lu, Hui" userId="03f22f0f-0165-4552-9102-db18f9660b68" providerId="ADAL" clId="{79823838-539C-B44F-8466-CE2E4C984F98}" dt="2023-09-19T20:42:55.295" v="4714" actId="478"/>
          <ac:grpSpMkLst>
            <pc:docMk/>
            <pc:sldMk cId="94014853" sldId="298"/>
            <ac:grpSpMk id="21" creationId="{76195FFD-FFBC-FD77-6E49-F1AFBA4CE4DD}"/>
          </ac:grpSpMkLst>
        </pc:grpChg>
        <pc:grpChg chg="mod">
          <ac:chgData name="Lu, Hui" userId="03f22f0f-0165-4552-9102-db18f9660b68" providerId="ADAL" clId="{79823838-539C-B44F-8466-CE2E4C984F98}" dt="2023-09-19T20:41:43.532" v="4437" actId="207"/>
          <ac:grpSpMkLst>
            <pc:docMk/>
            <pc:sldMk cId="94014853" sldId="298"/>
            <ac:grpSpMk id="39" creationId="{4FDE19F4-86CE-7442-3767-DCDBCDEC5881}"/>
          </ac:grpSpMkLst>
        </pc:grpChg>
        <pc:grpChg chg="mod">
          <ac:chgData name="Lu, Hui" userId="03f22f0f-0165-4552-9102-db18f9660b68" providerId="ADAL" clId="{79823838-539C-B44F-8466-CE2E4C984F98}" dt="2023-09-19T20:41:43.532" v="4437" actId="207"/>
          <ac:grpSpMkLst>
            <pc:docMk/>
            <pc:sldMk cId="94014853" sldId="298"/>
            <ac:grpSpMk id="42" creationId="{9FF76647-C7AE-5588-30BD-0C18FB02AFE5}"/>
          </ac:grpSpMkLst>
        </pc:grpChg>
        <pc:grpChg chg="mod">
          <ac:chgData name="Lu, Hui" userId="03f22f0f-0165-4552-9102-db18f9660b68" providerId="ADAL" clId="{79823838-539C-B44F-8466-CE2E4C984F98}" dt="2023-09-19T20:41:43.532" v="4437" actId="207"/>
          <ac:grpSpMkLst>
            <pc:docMk/>
            <pc:sldMk cId="94014853" sldId="298"/>
            <ac:grpSpMk id="43" creationId="{379807B3-3133-FC2E-C6BB-E2CB39F8D985}"/>
          </ac:grpSpMkLst>
        </pc:grpChg>
        <pc:grpChg chg="del">
          <ac:chgData name="Lu, Hui" userId="03f22f0f-0165-4552-9102-db18f9660b68" providerId="ADAL" clId="{79823838-539C-B44F-8466-CE2E4C984F98}" dt="2023-09-19T20:33:41.230" v="4095" actId="478"/>
          <ac:grpSpMkLst>
            <pc:docMk/>
            <pc:sldMk cId="94014853" sldId="298"/>
            <ac:grpSpMk id="44" creationId="{FDF5184A-5AF8-B334-4DC7-FC996A514A32}"/>
          </ac:grpSpMkLst>
        </pc:grpChg>
        <pc:grpChg chg="del">
          <ac:chgData name="Lu, Hui" userId="03f22f0f-0165-4552-9102-db18f9660b68" providerId="ADAL" clId="{79823838-539C-B44F-8466-CE2E4C984F98}" dt="2023-09-19T20:33:50.190" v="4102" actId="478"/>
          <ac:grpSpMkLst>
            <pc:docMk/>
            <pc:sldMk cId="94014853" sldId="298"/>
            <ac:grpSpMk id="47" creationId="{6C3838AF-A60F-87F9-66BC-65700F86DF5D}"/>
          </ac:grpSpMkLst>
        </pc:grpChg>
        <pc:grpChg chg="mod">
          <ac:chgData name="Lu, Hui" userId="03f22f0f-0165-4552-9102-db18f9660b68" providerId="ADAL" clId="{79823838-539C-B44F-8466-CE2E4C984F98}" dt="2023-09-19T20:41:43.532" v="4437" actId="207"/>
          <ac:grpSpMkLst>
            <pc:docMk/>
            <pc:sldMk cId="94014853" sldId="298"/>
            <ac:grpSpMk id="48" creationId="{5B2B41D3-7316-E483-49EE-09AEB479D7BC}"/>
          </ac:grpSpMkLst>
        </pc:grpChg>
        <pc:grpChg chg="mod">
          <ac:chgData name="Lu, Hui" userId="03f22f0f-0165-4552-9102-db18f9660b68" providerId="ADAL" clId="{79823838-539C-B44F-8466-CE2E4C984F98}" dt="2023-09-19T20:41:43.532" v="4437" actId="207"/>
          <ac:grpSpMkLst>
            <pc:docMk/>
            <pc:sldMk cId="94014853" sldId="298"/>
            <ac:grpSpMk id="56" creationId="{1DE8BFE2-4B6F-9814-D24E-2914903F757C}"/>
          </ac:grpSpMkLst>
        </pc:grpChg>
        <pc:grpChg chg="del">
          <ac:chgData name="Lu, Hui" userId="03f22f0f-0165-4552-9102-db18f9660b68" providerId="ADAL" clId="{79823838-539C-B44F-8466-CE2E4C984F98}" dt="2023-09-19T20:33:37.531" v="4092" actId="478"/>
          <ac:grpSpMkLst>
            <pc:docMk/>
            <pc:sldMk cId="94014853" sldId="298"/>
            <ac:grpSpMk id="159" creationId="{592AD0AC-0810-0C6B-A80B-3B879978F00C}"/>
          </ac:grpSpMkLst>
        </pc:grpChg>
        <pc:grpChg chg="mod">
          <ac:chgData name="Lu, Hui" userId="03f22f0f-0165-4552-9102-db18f9660b68" providerId="ADAL" clId="{79823838-539C-B44F-8466-CE2E4C984F98}" dt="2023-09-19T20:41:43.532" v="4437" actId="207"/>
          <ac:grpSpMkLst>
            <pc:docMk/>
            <pc:sldMk cId="94014853" sldId="298"/>
            <ac:grpSpMk id="160" creationId="{991A19F2-DF16-ED36-41D2-2B00A464D134}"/>
          </ac:grpSpMkLst>
        </pc:grpChg>
        <pc:picChg chg="del">
          <ac:chgData name="Lu, Hui" userId="03f22f0f-0165-4552-9102-db18f9660b68" providerId="ADAL" clId="{79823838-539C-B44F-8466-CE2E4C984F98}" dt="2023-09-19T20:33:42.362" v="4096" actId="478"/>
          <ac:picMkLst>
            <pc:docMk/>
            <pc:sldMk cId="94014853" sldId="298"/>
            <ac:picMk id="2" creationId="{90CA066B-0BF2-AC81-7B75-5A045E473F06}"/>
          </ac:picMkLst>
        </pc:picChg>
        <pc:picChg chg="del">
          <ac:chgData name="Lu, Hui" userId="03f22f0f-0165-4552-9102-db18f9660b68" providerId="ADAL" clId="{79823838-539C-B44F-8466-CE2E4C984F98}" dt="2023-09-19T20:33:40.496" v="4094" actId="478"/>
          <ac:picMkLst>
            <pc:docMk/>
            <pc:sldMk cId="94014853" sldId="298"/>
            <ac:picMk id="12" creationId="{E223FFB2-5AC6-5D3A-8BBF-2A896FBA325C}"/>
          </ac:picMkLst>
        </pc:picChg>
        <pc:picChg chg="add del mod">
          <ac:chgData name="Lu, Hui" userId="03f22f0f-0165-4552-9102-db18f9660b68" providerId="ADAL" clId="{79823838-539C-B44F-8466-CE2E4C984F98}" dt="2023-09-19T20:43:10.388" v="4718" actId="21"/>
          <ac:picMkLst>
            <pc:docMk/>
            <pc:sldMk cId="94014853" sldId="298"/>
            <ac:picMk id="23" creationId="{5CD81160-556B-104B-B82F-C43C01851CD8}"/>
          </ac:picMkLst>
        </pc:picChg>
        <pc:picChg chg="add mod">
          <ac:chgData name="Lu, Hui" userId="03f22f0f-0165-4552-9102-db18f9660b68" providerId="ADAL" clId="{79823838-539C-B44F-8466-CE2E4C984F98}" dt="2023-09-19T20:43:51.497" v="4728"/>
          <ac:picMkLst>
            <pc:docMk/>
            <pc:sldMk cId="94014853" sldId="298"/>
            <ac:picMk id="24" creationId="{A8616DD1-6B5F-F62A-9FB8-0CB4D77DD63D}"/>
          </ac:picMkLst>
        </pc:picChg>
        <pc:picChg chg="add mod">
          <ac:chgData name="Lu, Hui" userId="03f22f0f-0165-4552-9102-db18f9660b68" providerId="ADAL" clId="{79823838-539C-B44F-8466-CE2E4C984F98}" dt="2023-09-19T20:43:29.742" v="4725" actId="571"/>
          <ac:picMkLst>
            <pc:docMk/>
            <pc:sldMk cId="94014853" sldId="298"/>
            <ac:picMk id="26" creationId="{1AF0A2C3-3899-027B-3F72-BF3D051A3CF9}"/>
          </ac:picMkLst>
        </pc:picChg>
        <pc:cxnChg chg="mod">
          <ac:chgData name="Lu, Hui" userId="03f22f0f-0165-4552-9102-db18f9660b68" providerId="ADAL" clId="{79823838-539C-B44F-8466-CE2E4C984F98}" dt="2023-09-19T20:41:43.532" v="4437" actId="207"/>
          <ac:cxnSpMkLst>
            <pc:docMk/>
            <pc:sldMk cId="94014853" sldId="298"/>
            <ac:cxnSpMk id="37" creationId="{4D19CD1B-BA3F-5A6E-CC54-CDD9379C0171}"/>
          </ac:cxnSpMkLst>
        </pc:cxnChg>
        <pc:cxnChg chg="mod">
          <ac:chgData name="Lu, Hui" userId="03f22f0f-0165-4552-9102-db18f9660b68" providerId="ADAL" clId="{79823838-539C-B44F-8466-CE2E4C984F98}" dt="2023-09-19T20:33:41.230" v="4095" actId="478"/>
          <ac:cxnSpMkLst>
            <pc:docMk/>
            <pc:sldMk cId="94014853" sldId="298"/>
            <ac:cxnSpMk id="53" creationId="{AD830DEF-2269-2053-2743-9BFCE71FF88F}"/>
          </ac:cxnSpMkLst>
        </pc:cxnChg>
        <pc:cxnChg chg="mod">
          <ac:chgData name="Lu, Hui" userId="03f22f0f-0165-4552-9102-db18f9660b68" providerId="ADAL" clId="{79823838-539C-B44F-8466-CE2E4C984F98}" dt="2023-09-19T20:41:43.532" v="4437" actId="207"/>
          <ac:cxnSpMkLst>
            <pc:docMk/>
            <pc:sldMk cId="94014853" sldId="298"/>
            <ac:cxnSpMk id="60" creationId="{64F88D61-3CE2-6338-9059-BAED18945B2D}"/>
          </ac:cxnSpMkLst>
        </pc:cxnChg>
        <pc:cxnChg chg="mod">
          <ac:chgData name="Lu, Hui" userId="03f22f0f-0165-4552-9102-db18f9660b68" providerId="ADAL" clId="{79823838-539C-B44F-8466-CE2E4C984F98}" dt="2023-09-19T20:41:43.532" v="4437" actId="207"/>
          <ac:cxnSpMkLst>
            <pc:docMk/>
            <pc:sldMk cId="94014853" sldId="298"/>
            <ac:cxnSpMk id="73" creationId="{7E92598D-1293-F476-2FEF-5B7B07699AE3}"/>
          </ac:cxnSpMkLst>
        </pc:cxnChg>
        <pc:cxnChg chg="mod">
          <ac:chgData name="Lu, Hui" userId="03f22f0f-0165-4552-9102-db18f9660b68" providerId="ADAL" clId="{79823838-539C-B44F-8466-CE2E4C984F98}" dt="2023-09-19T20:33:41.230" v="4095" actId="478"/>
          <ac:cxnSpMkLst>
            <pc:docMk/>
            <pc:sldMk cId="94014853" sldId="298"/>
            <ac:cxnSpMk id="75" creationId="{1A9CB78A-42FA-7FB8-F0FF-8723DA3AC603}"/>
          </ac:cxnSpMkLst>
        </pc:cxnChg>
        <pc:cxnChg chg="mod">
          <ac:chgData name="Lu, Hui" userId="03f22f0f-0165-4552-9102-db18f9660b68" providerId="ADAL" clId="{79823838-539C-B44F-8466-CE2E4C984F98}" dt="2023-09-19T20:33:41.230" v="4095" actId="478"/>
          <ac:cxnSpMkLst>
            <pc:docMk/>
            <pc:sldMk cId="94014853" sldId="298"/>
            <ac:cxnSpMk id="77" creationId="{1A38331A-22F2-0641-1A23-ADBDAF2A169F}"/>
          </ac:cxnSpMkLst>
        </pc:cxnChg>
        <pc:cxnChg chg="mod">
          <ac:chgData name="Lu, Hui" userId="03f22f0f-0165-4552-9102-db18f9660b68" providerId="ADAL" clId="{79823838-539C-B44F-8466-CE2E4C984F98}" dt="2023-09-19T20:41:43.532" v="4437" actId="207"/>
          <ac:cxnSpMkLst>
            <pc:docMk/>
            <pc:sldMk cId="94014853" sldId="298"/>
            <ac:cxnSpMk id="78" creationId="{6BEFDBC3-9550-401F-42DE-51E3F0068ED8}"/>
          </ac:cxnSpMkLst>
        </pc:cxnChg>
        <pc:cxnChg chg="mod">
          <ac:chgData name="Lu, Hui" userId="03f22f0f-0165-4552-9102-db18f9660b68" providerId="ADAL" clId="{79823838-539C-B44F-8466-CE2E4C984F98}" dt="2023-09-19T20:33:50.190" v="4102" actId="478"/>
          <ac:cxnSpMkLst>
            <pc:docMk/>
            <pc:sldMk cId="94014853" sldId="298"/>
            <ac:cxnSpMk id="83" creationId="{C931CA9D-CF1F-D4EB-82A8-CB0CE1176E82}"/>
          </ac:cxnSpMkLst>
        </pc:cxnChg>
        <pc:cxnChg chg="mod">
          <ac:chgData name="Lu, Hui" userId="03f22f0f-0165-4552-9102-db18f9660b68" providerId="ADAL" clId="{79823838-539C-B44F-8466-CE2E4C984F98}" dt="2023-09-19T20:33:37.531" v="4092" actId="478"/>
          <ac:cxnSpMkLst>
            <pc:docMk/>
            <pc:sldMk cId="94014853" sldId="298"/>
            <ac:cxnSpMk id="89" creationId="{70C0B033-C67A-7C01-8F6C-56A9B88C6832}"/>
          </ac:cxnSpMkLst>
        </pc:cxnChg>
        <pc:cxnChg chg="mod">
          <ac:chgData name="Lu, Hui" userId="03f22f0f-0165-4552-9102-db18f9660b68" providerId="ADAL" clId="{79823838-539C-B44F-8466-CE2E4C984F98}" dt="2023-09-19T20:41:43.532" v="4437" actId="207"/>
          <ac:cxnSpMkLst>
            <pc:docMk/>
            <pc:sldMk cId="94014853" sldId="298"/>
            <ac:cxnSpMk id="92" creationId="{8F470D25-C732-A1CE-4C68-55310AC97F57}"/>
          </ac:cxnSpMkLst>
        </pc:cxnChg>
        <pc:cxnChg chg="mod">
          <ac:chgData name="Lu, Hui" userId="03f22f0f-0165-4552-9102-db18f9660b68" providerId="ADAL" clId="{79823838-539C-B44F-8466-CE2E4C984F98}" dt="2023-09-19T20:41:43.532" v="4437" actId="207"/>
          <ac:cxnSpMkLst>
            <pc:docMk/>
            <pc:sldMk cId="94014853" sldId="298"/>
            <ac:cxnSpMk id="93" creationId="{BADC248B-218B-3D65-40D3-3F6F2A3029FF}"/>
          </ac:cxnSpMkLst>
        </pc:cxnChg>
        <pc:cxnChg chg="mod">
          <ac:chgData name="Lu, Hui" userId="03f22f0f-0165-4552-9102-db18f9660b68" providerId="ADAL" clId="{79823838-539C-B44F-8466-CE2E4C984F98}" dt="2023-09-19T20:42:55.295" v="4714" actId="478"/>
          <ac:cxnSpMkLst>
            <pc:docMk/>
            <pc:sldMk cId="94014853" sldId="298"/>
            <ac:cxnSpMk id="94" creationId="{5891802E-967D-DF92-A9B3-568C9A0015A7}"/>
          </ac:cxnSpMkLst>
        </pc:cxnChg>
      </pc:sldChg>
      <pc:sldChg chg="addSp delSp modSp mod addAnim delAnim">
        <pc:chgData name="Lu, Hui" userId="03f22f0f-0165-4552-9102-db18f9660b68" providerId="ADAL" clId="{79823838-539C-B44F-8466-CE2E4C984F98}" dt="2023-10-02T14:43:26.670" v="7541" actId="478"/>
        <pc:sldMkLst>
          <pc:docMk/>
          <pc:sldMk cId="2937181049" sldId="299"/>
        </pc:sldMkLst>
        <pc:spChg chg="mod">
          <ac:chgData name="Lu, Hui" userId="03f22f0f-0165-4552-9102-db18f9660b68" providerId="ADAL" clId="{79823838-539C-B44F-8466-CE2E4C984F98}" dt="2023-10-02T14:43:26.183" v="7540" actId="1076"/>
          <ac:spMkLst>
            <pc:docMk/>
            <pc:sldMk cId="2937181049" sldId="299"/>
            <ac:spMk id="186" creationId="{B9F17F63-6B54-B02D-36BA-05B4AC92B989}"/>
          </ac:spMkLst>
        </pc:spChg>
        <pc:spChg chg="add del">
          <ac:chgData name="Lu, Hui" userId="03f22f0f-0165-4552-9102-db18f9660b68" providerId="ADAL" clId="{79823838-539C-B44F-8466-CE2E4C984F98}" dt="2023-10-02T14:43:26.670" v="7541" actId="478"/>
          <ac:spMkLst>
            <pc:docMk/>
            <pc:sldMk cId="2937181049" sldId="299"/>
            <ac:spMk id="187" creationId="{3EDDECAF-B272-7585-CBCD-117D75ED8C5C}"/>
          </ac:spMkLst>
        </pc:spChg>
      </pc:sldChg>
      <pc:sldChg chg="modSp mod">
        <pc:chgData name="Lu, Hui" userId="03f22f0f-0165-4552-9102-db18f9660b68" providerId="ADAL" clId="{79823838-539C-B44F-8466-CE2E4C984F98}" dt="2023-09-24T23:30:05.560" v="4848" actId="122"/>
        <pc:sldMkLst>
          <pc:docMk/>
          <pc:sldMk cId="1694499361" sldId="322"/>
        </pc:sldMkLst>
        <pc:spChg chg="mod">
          <ac:chgData name="Lu, Hui" userId="03f22f0f-0165-4552-9102-db18f9660b68" providerId="ADAL" clId="{79823838-539C-B44F-8466-CE2E4C984F98}" dt="2023-09-24T23:30:05.560" v="4848" actId="122"/>
          <ac:spMkLst>
            <pc:docMk/>
            <pc:sldMk cId="1694499361" sldId="322"/>
            <ac:spMk id="3" creationId="{62F706A0-9405-E92E-1FAA-ABF3D539071C}"/>
          </ac:spMkLst>
        </pc:spChg>
        <pc:grpChg chg="mod">
          <ac:chgData name="Lu, Hui" userId="03f22f0f-0165-4552-9102-db18f9660b68" providerId="ADAL" clId="{79823838-539C-B44F-8466-CE2E4C984F98}" dt="2023-09-24T23:29:01.937" v="4843" actId="1038"/>
          <ac:grpSpMkLst>
            <pc:docMk/>
            <pc:sldMk cId="1694499361" sldId="322"/>
            <ac:grpSpMk id="89" creationId="{B963B7F9-4F17-E639-D2BB-7CF0B1F91843}"/>
          </ac:grpSpMkLst>
        </pc:grpChg>
      </pc:sldChg>
      <pc:sldChg chg="addSp delSp modSp del mod modNotesTx">
        <pc:chgData name="Lu, Hui" userId="03f22f0f-0165-4552-9102-db18f9660b68" providerId="ADAL" clId="{79823838-539C-B44F-8466-CE2E4C984F98}" dt="2023-09-29T19:30:17.423" v="5334" actId="2696"/>
        <pc:sldMkLst>
          <pc:docMk/>
          <pc:sldMk cId="1248878459" sldId="332"/>
        </pc:sldMkLst>
        <pc:spChg chg="add mod">
          <ac:chgData name="Lu, Hui" userId="03f22f0f-0165-4552-9102-db18f9660b68" providerId="ADAL" clId="{79823838-539C-B44F-8466-CE2E4C984F98}" dt="2023-09-29T14:21:35.919" v="5025" actId="403"/>
          <ac:spMkLst>
            <pc:docMk/>
            <pc:sldMk cId="1248878459" sldId="332"/>
            <ac:spMk id="2" creationId="{99C503FA-08C9-34C9-245D-67364C5A7DD1}"/>
          </ac:spMkLst>
        </pc:spChg>
        <pc:spChg chg="del topLvl">
          <ac:chgData name="Lu, Hui" userId="03f22f0f-0165-4552-9102-db18f9660b68" providerId="ADAL" clId="{79823838-539C-B44F-8466-CE2E4C984F98}" dt="2023-09-29T14:08:30.120" v="4911" actId="478"/>
          <ac:spMkLst>
            <pc:docMk/>
            <pc:sldMk cId="1248878459" sldId="332"/>
            <ac:spMk id="4" creationId="{6B08CEDC-4111-98A7-D542-16BA6A157A01}"/>
          </ac:spMkLst>
        </pc:spChg>
        <pc:spChg chg="del topLvl">
          <ac:chgData name="Lu, Hui" userId="03f22f0f-0165-4552-9102-db18f9660b68" providerId="ADAL" clId="{79823838-539C-B44F-8466-CE2E4C984F98}" dt="2023-09-29T14:08:28.871" v="4910" actId="478"/>
          <ac:spMkLst>
            <pc:docMk/>
            <pc:sldMk cId="1248878459" sldId="332"/>
            <ac:spMk id="5" creationId="{5D1B2BF1-C8B4-C80F-06C2-30F4C447BC61}"/>
          </ac:spMkLst>
        </pc:spChg>
        <pc:spChg chg="add mod">
          <ac:chgData name="Lu, Hui" userId="03f22f0f-0165-4552-9102-db18f9660b68" providerId="ADAL" clId="{79823838-539C-B44F-8466-CE2E4C984F98}" dt="2023-09-29T14:22:02.023" v="5026" actId="403"/>
          <ac:spMkLst>
            <pc:docMk/>
            <pc:sldMk cId="1248878459" sldId="332"/>
            <ac:spMk id="9" creationId="{ABDCFDD4-9F0D-249B-7010-B3306E730A1A}"/>
          </ac:spMkLst>
        </pc:spChg>
        <pc:spChg chg="del">
          <ac:chgData name="Lu, Hui" userId="03f22f0f-0165-4552-9102-db18f9660b68" providerId="ADAL" clId="{79823838-539C-B44F-8466-CE2E4C984F98}" dt="2023-09-29T14:07:12.156" v="4854" actId="478"/>
          <ac:spMkLst>
            <pc:docMk/>
            <pc:sldMk cId="1248878459" sldId="332"/>
            <ac:spMk id="13" creationId="{DFCA354E-74B1-2B80-0E58-292B582DCB3E}"/>
          </ac:spMkLst>
        </pc:spChg>
        <pc:grpChg chg="del">
          <ac:chgData name="Lu, Hui" userId="03f22f0f-0165-4552-9102-db18f9660b68" providerId="ADAL" clId="{79823838-539C-B44F-8466-CE2E4C984F98}" dt="2023-09-29T14:08:28.871" v="4910" actId="478"/>
          <ac:grpSpMkLst>
            <pc:docMk/>
            <pc:sldMk cId="1248878459" sldId="332"/>
            <ac:grpSpMk id="3" creationId="{07F29CE1-6516-B6A0-BD8C-9C86CF0010BE}"/>
          </ac:grpSpMkLst>
        </pc:grpChg>
        <pc:grpChg chg="del mod">
          <ac:chgData name="Lu, Hui" userId="03f22f0f-0165-4552-9102-db18f9660b68" providerId="ADAL" clId="{79823838-539C-B44F-8466-CE2E4C984F98}" dt="2023-09-29T14:08:31.300" v="4912" actId="478"/>
          <ac:grpSpMkLst>
            <pc:docMk/>
            <pc:sldMk cId="1248878459" sldId="332"/>
            <ac:grpSpMk id="6" creationId="{DCBA3552-A18F-68F1-394D-8D481C59D7CF}"/>
          </ac:grpSpMkLst>
        </pc:grpChg>
        <pc:grpChg chg="del mod">
          <ac:chgData name="Lu, Hui" userId="03f22f0f-0165-4552-9102-db18f9660b68" providerId="ADAL" clId="{79823838-539C-B44F-8466-CE2E4C984F98}" dt="2023-09-29T14:08:32.852" v="4913" actId="478"/>
          <ac:grpSpMkLst>
            <pc:docMk/>
            <pc:sldMk cId="1248878459" sldId="332"/>
            <ac:grpSpMk id="10" creationId="{3DAE47E8-F583-597A-F108-1FCF2E9378EA}"/>
          </ac:grpSpMkLst>
        </pc:grpChg>
      </pc:sldChg>
      <pc:sldChg chg="addSp delSp modSp mod modAnim modNotesTx">
        <pc:chgData name="Lu, Hui" userId="03f22f0f-0165-4552-9102-db18f9660b68" providerId="ADAL" clId="{79823838-539C-B44F-8466-CE2E4C984F98}" dt="2023-10-02T04:24:31.054" v="7398" actId="14100"/>
        <pc:sldMkLst>
          <pc:docMk/>
          <pc:sldMk cId="1101837074" sldId="333"/>
        </pc:sldMkLst>
        <pc:spChg chg="add mod">
          <ac:chgData name="Lu, Hui" userId="03f22f0f-0165-4552-9102-db18f9660b68" providerId="ADAL" clId="{79823838-539C-B44F-8466-CE2E4C984F98}" dt="2023-10-02T03:42:01.457" v="6895" actId="20577"/>
          <ac:spMkLst>
            <pc:docMk/>
            <pc:sldMk cId="1101837074" sldId="333"/>
            <ac:spMk id="2" creationId="{AA1F232D-EE10-C2AB-5024-02FC9D7F20FA}"/>
          </ac:spMkLst>
        </pc:spChg>
        <pc:spChg chg="mod topLvl">
          <ac:chgData name="Lu, Hui" userId="03f22f0f-0165-4552-9102-db18f9660b68" providerId="ADAL" clId="{79823838-539C-B44F-8466-CE2E4C984F98}" dt="2023-10-01T03:21:05.417" v="6493" actId="1035"/>
          <ac:spMkLst>
            <pc:docMk/>
            <pc:sldMk cId="1101837074" sldId="333"/>
            <ac:spMk id="4" creationId="{7F5470DB-CA56-5B79-C115-F5B40DB34B8D}"/>
          </ac:spMkLst>
        </pc:spChg>
        <pc:spChg chg="mod topLvl">
          <ac:chgData name="Lu, Hui" userId="03f22f0f-0165-4552-9102-db18f9660b68" providerId="ADAL" clId="{79823838-539C-B44F-8466-CE2E4C984F98}" dt="2023-10-01T03:21:43.993" v="6500" actId="207"/>
          <ac:spMkLst>
            <pc:docMk/>
            <pc:sldMk cId="1101837074" sldId="333"/>
            <ac:spMk id="5" creationId="{48A3A552-394D-88BD-3984-F3F571B72AA9}"/>
          </ac:spMkLst>
        </pc:spChg>
        <pc:spChg chg="mod topLvl">
          <ac:chgData name="Lu, Hui" userId="03f22f0f-0165-4552-9102-db18f9660b68" providerId="ADAL" clId="{79823838-539C-B44F-8466-CE2E4C984F98}" dt="2023-10-01T03:21:05.417" v="6493" actId="1035"/>
          <ac:spMkLst>
            <pc:docMk/>
            <pc:sldMk cId="1101837074" sldId="333"/>
            <ac:spMk id="8" creationId="{62C0D53D-EAAA-6CEE-2A2F-00FEBBB50097}"/>
          </ac:spMkLst>
        </pc:spChg>
        <pc:spChg chg="mod topLvl">
          <ac:chgData name="Lu, Hui" userId="03f22f0f-0165-4552-9102-db18f9660b68" providerId="ADAL" clId="{79823838-539C-B44F-8466-CE2E4C984F98}" dt="2023-10-01T03:22:15.279" v="6502" actId="14100"/>
          <ac:spMkLst>
            <pc:docMk/>
            <pc:sldMk cId="1101837074" sldId="333"/>
            <ac:spMk id="9" creationId="{CA460A96-2E2D-57CB-016A-714975440544}"/>
          </ac:spMkLst>
        </pc:spChg>
        <pc:spChg chg="mod topLvl">
          <ac:chgData name="Lu, Hui" userId="03f22f0f-0165-4552-9102-db18f9660b68" providerId="ADAL" clId="{79823838-539C-B44F-8466-CE2E4C984F98}" dt="2023-10-01T03:21:05.417" v="6493" actId="1035"/>
          <ac:spMkLst>
            <pc:docMk/>
            <pc:sldMk cId="1101837074" sldId="333"/>
            <ac:spMk id="10" creationId="{02991C8A-0563-497B-D486-B2E5F968C3F4}"/>
          </ac:spMkLst>
        </pc:spChg>
        <pc:spChg chg="del mod topLvl">
          <ac:chgData name="Lu, Hui" userId="03f22f0f-0165-4552-9102-db18f9660b68" providerId="ADAL" clId="{79823838-539C-B44F-8466-CE2E4C984F98}" dt="2023-10-01T03:16:41.499" v="6293" actId="478"/>
          <ac:spMkLst>
            <pc:docMk/>
            <pc:sldMk cId="1101837074" sldId="333"/>
            <ac:spMk id="11" creationId="{DB38A91E-9316-4EA3-54B8-5F770562824B}"/>
          </ac:spMkLst>
        </pc:spChg>
        <pc:spChg chg="del">
          <ac:chgData name="Lu, Hui" userId="03f22f0f-0165-4552-9102-db18f9660b68" providerId="ADAL" clId="{79823838-539C-B44F-8466-CE2E4C984F98}" dt="2023-10-01T03:10:45.224" v="6131" actId="478"/>
          <ac:spMkLst>
            <pc:docMk/>
            <pc:sldMk cId="1101837074" sldId="333"/>
            <ac:spMk id="12" creationId="{FC12660F-58D8-EA0E-8577-DC2053211E3F}"/>
          </ac:spMkLst>
        </pc:spChg>
        <pc:spChg chg="del">
          <ac:chgData name="Lu, Hui" userId="03f22f0f-0165-4552-9102-db18f9660b68" providerId="ADAL" clId="{79823838-539C-B44F-8466-CE2E4C984F98}" dt="2023-10-01T03:10:21.036" v="6128" actId="478"/>
          <ac:spMkLst>
            <pc:docMk/>
            <pc:sldMk cId="1101837074" sldId="333"/>
            <ac:spMk id="13" creationId="{8CBA7EED-16E6-835C-8AD6-2D0245AAB704}"/>
          </ac:spMkLst>
        </pc:spChg>
        <pc:spChg chg="del mod">
          <ac:chgData name="Lu, Hui" userId="03f22f0f-0165-4552-9102-db18f9660b68" providerId="ADAL" clId="{79823838-539C-B44F-8466-CE2E4C984F98}" dt="2023-10-01T03:33:29.476" v="6581" actId="478"/>
          <ac:spMkLst>
            <pc:docMk/>
            <pc:sldMk cId="1101837074" sldId="333"/>
            <ac:spMk id="15" creationId="{C8C0C50B-5F96-680B-886B-5547F56F4EB8}"/>
          </ac:spMkLst>
        </pc:spChg>
        <pc:spChg chg="mod">
          <ac:chgData name="Lu, Hui" userId="03f22f0f-0165-4552-9102-db18f9660b68" providerId="ADAL" clId="{79823838-539C-B44F-8466-CE2E4C984F98}" dt="2023-10-02T04:24:31.054" v="7398" actId="14100"/>
          <ac:spMkLst>
            <pc:docMk/>
            <pc:sldMk cId="1101837074" sldId="333"/>
            <ac:spMk id="16" creationId="{3D35B4FB-B5DD-2D11-CCDC-5EE10E95A1FD}"/>
          </ac:spMkLst>
        </pc:spChg>
        <pc:spChg chg="mod">
          <ac:chgData name="Lu, Hui" userId="03f22f0f-0165-4552-9102-db18f9660b68" providerId="ADAL" clId="{79823838-539C-B44F-8466-CE2E4C984F98}" dt="2023-10-02T04:24:26.765" v="7397" actId="14100"/>
          <ac:spMkLst>
            <pc:docMk/>
            <pc:sldMk cId="1101837074" sldId="333"/>
            <ac:spMk id="17" creationId="{40C85BCD-79AE-F8A1-137D-3573221F6259}"/>
          </ac:spMkLst>
        </pc:spChg>
        <pc:spChg chg="del mod topLvl">
          <ac:chgData name="Lu, Hui" userId="03f22f0f-0165-4552-9102-db18f9660b68" providerId="ADAL" clId="{79823838-539C-B44F-8466-CE2E4C984F98}" dt="2023-10-01T03:17:03.329" v="6320" actId="478"/>
          <ac:spMkLst>
            <pc:docMk/>
            <pc:sldMk cId="1101837074" sldId="333"/>
            <ac:spMk id="21" creationId="{9E3163DF-D9C6-5783-3541-5C607D3DE7E3}"/>
          </ac:spMkLst>
        </pc:spChg>
        <pc:spChg chg="add mod">
          <ac:chgData name="Lu, Hui" userId="03f22f0f-0165-4552-9102-db18f9660b68" providerId="ADAL" clId="{79823838-539C-B44F-8466-CE2E4C984F98}" dt="2023-10-01T03:21:30.573" v="6496" actId="207"/>
          <ac:spMkLst>
            <pc:docMk/>
            <pc:sldMk cId="1101837074" sldId="333"/>
            <ac:spMk id="31" creationId="{C075F1E7-D316-61AF-36FE-20D89A6C7FD8}"/>
          </ac:spMkLst>
        </pc:spChg>
        <pc:spChg chg="add del mod">
          <ac:chgData name="Lu, Hui" userId="03f22f0f-0165-4552-9102-db18f9660b68" providerId="ADAL" clId="{79823838-539C-B44F-8466-CE2E4C984F98}" dt="2023-10-01T03:17:10.391" v="6322" actId="21"/>
          <ac:spMkLst>
            <pc:docMk/>
            <pc:sldMk cId="1101837074" sldId="333"/>
            <ac:spMk id="32" creationId="{6B2955A9-9959-70CD-BF76-01C9E4498816}"/>
          </ac:spMkLst>
        </pc:spChg>
        <pc:spChg chg="add mod">
          <ac:chgData name="Lu, Hui" userId="03f22f0f-0165-4552-9102-db18f9660b68" providerId="ADAL" clId="{79823838-539C-B44F-8466-CE2E4C984F98}" dt="2023-10-01T03:21:37.400" v="6498" actId="207"/>
          <ac:spMkLst>
            <pc:docMk/>
            <pc:sldMk cId="1101837074" sldId="333"/>
            <ac:spMk id="33" creationId="{DCF36BAE-F791-B1AD-FCC8-91EB465E9BE7}"/>
          </ac:spMkLst>
        </pc:spChg>
        <pc:spChg chg="mod topLvl">
          <ac:chgData name="Lu, Hui" userId="03f22f0f-0165-4552-9102-db18f9660b68" providerId="ADAL" clId="{79823838-539C-B44F-8466-CE2E4C984F98}" dt="2023-10-01T03:21:05.417" v="6493" actId="1035"/>
          <ac:spMkLst>
            <pc:docMk/>
            <pc:sldMk cId="1101837074" sldId="333"/>
            <ac:spMk id="39" creationId="{75F16B45-5E9A-B8B4-374D-397857CC40DE}"/>
          </ac:spMkLst>
        </pc:spChg>
        <pc:spChg chg="mod topLvl">
          <ac:chgData name="Lu, Hui" userId="03f22f0f-0165-4552-9102-db18f9660b68" providerId="ADAL" clId="{79823838-539C-B44F-8466-CE2E4C984F98}" dt="2023-10-01T03:21:05.417" v="6493" actId="1035"/>
          <ac:spMkLst>
            <pc:docMk/>
            <pc:sldMk cId="1101837074" sldId="333"/>
            <ac:spMk id="40" creationId="{98A078EC-821F-1263-D12D-08CA6A0C6348}"/>
          </ac:spMkLst>
        </pc:spChg>
        <pc:grpChg chg="add del mod topLvl">
          <ac:chgData name="Lu, Hui" userId="03f22f0f-0165-4552-9102-db18f9660b68" providerId="ADAL" clId="{79823838-539C-B44F-8466-CE2E4C984F98}" dt="2023-10-01T03:12:53.098" v="6169" actId="165"/>
          <ac:grpSpMkLst>
            <pc:docMk/>
            <pc:sldMk cId="1101837074" sldId="333"/>
            <ac:grpSpMk id="3" creationId="{6A7E0D97-1FE6-A0CF-909B-4B82C5790DBB}"/>
          </ac:grpSpMkLst>
        </pc:grpChg>
        <pc:grpChg chg="add del mod">
          <ac:chgData name="Lu, Hui" userId="03f22f0f-0165-4552-9102-db18f9660b68" providerId="ADAL" clId="{79823838-539C-B44F-8466-CE2E4C984F98}" dt="2023-10-01T03:12:47.001" v="6168" actId="165"/>
          <ac:grpSpMkLst>
            <pc:docMk/>
            <pc:sldMk cId="1101837074" sldId="333"/>
            <ac:grpSpMk id="6" creationId="{BD50CEE2-23F1-D74F-E364-41C355FE8AFF}"/>
          </ac:grpSpMkLst>
        </pc:grpChg>
        <pc:cxnChg chg="mod topLvl">
          <ac:chgData name="Lu, Hui" userId="03f22f0f-0165-4552-9102-db18f9660b68" providerId="ADAL" clId="{79823838-539C-B44F-8466-CE2E4C984F98}" dt="2023-10-01T03:21:05.417" v="6493" actId="1035"/>
          <ac:cxnSpMkLst>
            <pc:docMk/>
            <pc:sldMk cId="1101837074" sldId="333"/>
            <ac:cxnSpMk id="7" creationId="{1077BE80-A891-1CDA-6B32-0E5D2D117518}"/>
          </ac:cxnSpMkLst>
        </pc:cxnChg>
        <pc:cxnChg chg="mod topLvl">
          <ac:chgData name="Lu, Hui" userId="03f22f0f-0165-4552-9102-db18f9660b68" providerId="ADAL" clId="{79823838-539C-B44F-8466-CE2E4C984F98}" dt="2023-10-01T03:27:02.645" v="6538" actId="692"/>
          <ac:cxnSpMkLst>
            <pc:docMk/>
            <pc:sldMk cId="1101837074" sldId="333"/>
            <ac:cxnSpMk id="14" creationId="{7A998CE0-9513-8FFA-FA78-D5BE6755797A}"/>
          </ac:cxnSpMkLst>
        </pc:cxnChg>
        <pc:cxnChg chg="add mod">
          <ac:chgData name="Lu, Hui" userId="03f22f0f-0165-4552-9102-db18f9660b68" providerId="ADAL" clId="{79823838-539C-B44F-8466-CE2E4C984F98}" dt="2023-10-01T03:27:06.129" v="6539" actId="692"/>
          <ac:cxnSpMkLst>
            <pc:docMk/>
            <pc:sldMk cId="1101837074" sldId="333"/>
            <ac:cxnSpMk id="18" creationId="{022C8383-1109-FD01-5F8B-C48316040667}"/>
          </ac:cxnSpMkLst>
        </pc:cxnChg>
        <pc:cxnChg chg="mod topLvl">
          <ac:chgData name="Lu, Hui" userId="03f22f0f-0165-4552-9102-db18f9660b68" providerId="ADAL" clId="{79823838-539C-B44F-8466-CE2E4C984F98}" dt="2023-10-01T03:27:09.601" v="6540" actId="692"/>
          <ac:cxnSpMkLst>
            <pc:docMk/>
            <pc:sldMk cId="1101837074" sldId="333"/>
            <ac:cxnSpMk id="22" creationId="{941DCF68-78FC-4911-0F6C-D5F214D236B9}"/>
          </ac:cxnSpMkLst>
        </pc:cxnChg>
        <pc:cxnChg chg="mod topLvl">
          <ac:chgData name="Lu, Hui" userId="03f22f0f-0165-4552-9102-db18f9660b68" providerId="ADAL" clId="{79823838-539C-B44F-8466-CE2E4C984F98}" dt="2023-10-01T03:27:12.669" v="6541" actId="692"/>
          <ac:cxnSpMkLst>
            <pc:docMk/>
            <pc:sldMk cId="1101837074" sldId="333"/>
            <ac:cxnSpMk id="27" creationId="{3AC14759-9C59-0C78-5584-5CD0E5F60EE7}"/>
          </ac:cxnSpMkLst>
        </pc:cxnChg>
        <pc:cxnChg chg="mod topLvl">
          <ac:chgData name="Lu, Hui" userId="03f22f0f-0165-4552-9102-db18f9660b68" providerId="ADAL" clId="{79823838-539C-B44F-8466-CE2E4C984F98}" dt="2023-10-01T03:27:20.314" v="6543" actId="692"/>
          <ac:cxnSpMkLst>
            <pc:docMk/>
            <pc:sldMk cId="1101837074" sldId="333"/>
            <ac:cxnSpMk id="30" creationId="{9D56AEEC-90F1-471C-ABB1-7A2F69776A2D}"/>
          </ac:cxnSpMkLst>
        </pc:cxnChg>
        <pc:cxnChg chg="mod topLvl">
          <ac:chgData name="Lu, Hui" userId="03f22f0f-0165-4552-9102-db18f9660b68" providerId="ADAL" clId="{79823838-539C-B44F-8466-CE2E4C984F98}" dt="2023-10-01T03:27:23.511" v="6544" actId="692"/>
          <ac:cxnSpMkLst>
            <pc:docMk/>
            <pc:sldMk cId="1101837074" sldId="333"/>
            <ac:cxnSpMk id="34" creationId="{EA23DD15-0643-EDF1-103D-B2326D962780}"/>
          </ac:cxnSpMkLst>
        </pc:cxnChg>
        <pc:cxnChg chg="del mod topLvl">
          <ac:chgData name="Lu, Hui" userId="03f22f0f-0165-4552-9102-db18f9660b68" providerId="ADAL" clId="{79823838-539C-B44F-8466-CE2E4C984F98}" dt="2023-10-01T03:15:31.352" v="6268" actId="478"/>
          <ac:cxnSpMkLst>
            <pc:docMk/>
            <pc:sldMk cId="1101837074" sldId="333"/>
            <ac:cxnSpMk id="36" creationId="{19C06458-F7D2-3060-BD00-FD3E851DC688}"/>
          </ac:cxnSpMkLst>
        </pc:cxnChg>
        <pc:cxnChg chg="mod topLvl">
          <ac:chgData name="Lu, Hui" userId="03f22f0f-0165-4552-9102-db18f9660b68" providerId="ADAL" clId="{79823838-539C-B44F-8466-CE2E4C984F98}" dt="2023-10-01T03:27:16.379" v="6542" actId="692"/>
          <ac:cxnSpMkLst>
            <pc:docMk/>
            <pc:sldMk cId="1101837074" sldId="333"/>
            <ac:cxnSpMk id="38" creationId="{1D89C94B-FAB7-D591-D22F-FC30EE221DCD}"/>
          </ac:cxnSpMkLst>
        </pc:cxnChg>
      </pc:sldChg>
      <pc:sldChg chg="addSp delSp modSp mod modNotesTx">
        <pc:chgData name="Lu, Hui" userId="03f22f0f-0165-4552-9102-db18f9660b68" providerId="ADAL" clId="{79823838-539C-B44F-8466-CE2E4C984F98}" dt="2023-10-02T14:36:01.599" v="7535" actId="2711"/>
        <pc:sldMkLst>
          <pc:docMk/>
          <pc:sldMk cId="518038780" sldId="334"/>
        </pc:sldMkLst>
        <pc:spChg chg="add mod">
          <ac:chgData name="Lu, Hui" userId="03f22f0f-0165-4552-9102-db18f9660b68" providerId="ADAL" clId="{79823838-539C-B44F-8466-CE2E4C984F98}" dt="2023-10-01T01:55:34.649" v="5984" actId="20577"/>
          <ac:spMkLst>
            <pc:docMk/>
            <pc:sldMk cId="518038780" sldId="334"/>
            <ac:spMk id="2" creationId="{936D894B-0C97-F736-A709-272DB5486058}"/>
          </ac:spMkLst>
        </pc:spChg>
        <pc:spChg chg="del">
          <ac:chgData name="Lu, Hui" userId="03f22f0f-0165-4552-9102-db18f9660b68" providerId="ADAL" clId="{79823838-539C-B44F-8466-CE2E4C984F98}" dt="2023-10-01T01:53:31.188" v="5945" actId="478"/>
          <ac:spMkLst>
            <pc:docMk/>
            <pc:sldMk cId="518038780" sldId="334"/>
            <ac:spMk id="7" creationId="{B91DB7AC-DECB-FD0A-4C11-7CBC7164750E}"/>
          </ac:spMkLst>
        </pc:spChg>
        <pc:spChg chg="mod">
          <ac:chgData name="Lu, Hui" userId="03f22f0f-0165-4552-9102-db18f9660b68" providerId="ADAL" clId="{79823838-539C-B44F-8466-CE2E4C984F98}" dt="2023-10-02T14:36:01.599" v="7535" actId="2711"/>
          <ac:spMkLst>
            <pc:docMk/>
            <pc:sldMk cId="518038780" sldId="334"/>
            <ac:spMk id="8" creationId="{7234D164-CB22-71B4-DED9-38D2C6F199D5}"/>
          </ac:spMkLst>
        </pc:spChg>
        <pc:spChg chg="del">
          <ac:chgData name="Lu, Hui" userId="03f22f0f-0165-4552-9102-db18f9660b68" providerId="ADAL" clId="{79823838-539C-B44F-8466-CE2E4C984F98}" dt="2023-10-01T01:53:48.943" v="5962" actId="478"/>
          <ac:spMkLst>
            <pc:docMk/>
            <pc:sldMk cId="518038780" sldId="334"/>
            <ac:spMk id="11" creationId="{6C1DEE6E-9CAA-84A5-97E3-8FDEC735894E}"/>
          </ac:spMkLst>
        </pc:spChg>
        <pc:spChg chg="mod">
          <ac:chgData name="Lu, Hui" userId="03f22f0f-0165-4552-9102-db18f9660b68" providerId="ADAL" clId="{79823838-539C-B44F-8466-CE2E4C984F98}" dt="2023-10-02T14:36:01.599" v="7535" actId="2711"/>
          <ac:spMkLst>
            <pc:docMk/>
            <pc:sldMk cId="518038780" sldId="334"/>
            <ac:spMk id="39" creationId="{FE03E6DE-A13E-7855-497A-C889CCBFC1CB}"/>
          </ac:spMkLst>
        </pc:spChg>
        <pc:spChg chg="mod">
          <ac:chgData name="Lu, Hui" userId="03f22f0f-0165-4552-9102-db18f9660b68" providerId="ADAL" clId="{79823838-539C-B44F-8466-CE2E4C984F98}" dt="2023-10-02T14:36:01.599" v="7535" actId="2711"/>
          <ac:spMkLst>
            <pc:docMk/>
            <pc:sldMk cId="518038780" sldId="334"/>
            <ac:spMk id="43" creationId="{5523DBCE-64E2-B530-B6EB-17B5213950BC}"/>
          </ac:spMkLst>
        </pc:spChg>
        <pc:spChg chg="mod">
          <ac:chgData name="Lu, Hui" userId="03f22f0f-0165-4552-9102-db18f9660b68" providerId="ADAL" clId="{79823838-539C-B44F-8466-CE2E4C984F98}" dt="2023-10-02T14:36:01.599" v="7535" actId="2711"/>
          <ac:spMkLst>
            <pc:docMk/>
            <pc:sldMk cId="518038780" sldId="334"/>
            <ac:spMk id="44" creationId="{A509F463-7F41-F149-6EBB-B0EC9D51C663}"/>
          </ac:spMkLst>
        </pc:spChg>
        <pc:spChg chg="mod">
          <ac:chgData name="Lu, Hui" userId="03f22f0f-0165-4552-9102-db18f9660b68" providerId="ADAL" clId="{79823838-539C-B44F-8466-CE2E4C984F98}" dt="2023-10-02T14:36:01.599" v="7535" actId="2711"/>
          <ac:spMkLst>
            <pc:docMk/>
            <pc:sldMk cId="518038780" sldId="334"/>
            <ac:spMk id="46" creationId="{1A57563F-E3EB-2882-D3D4-03FBE12B6642}"/>
          </ac:spMkLst>
        </pc:spChg>
        <pc:spChg chg="mod">
          <ac:chgData name="Lu, Hui" userId="03f22f0f-0165-4552-9102-db18f9660b68" providerId="ADAL" clId="{79823838-539C-B44F-8466-CE2E4C984F98}" dt="2023-10-02T14:36:01.599" v="7535" actId="2711"/>
          <ac:spMkLst>
            <pc:docMk/>
            <pc:sldMk cId="518038780" sldId="334"/>
            <ac:spMk id="47" creationId="{A639A0D8-94EA-95EF-7B5A-EF1913624BA8}"/>
          </ac:spMkLst>
        </pc:spChg>
        <pc:spChg chg="mod">
          <ac:chgData name="Lu, Hui" userId="03f22f0f-0165-4552-9102-db18f9660b68" providerId="ADAL" clId="{79823838-539C-B44F-8466-CE2E4C984F98}" dt="2023-10-02T14:36:01.599" v="7535" actId="2711"/>
          <ac:spMkLst>
            <pc:docMk/>
            <pc:sldMk cId="518038780" sldId="334"/>
            <ac:spMk id="48" creationId="{D361CEEE-4E54-1277-C9C4-176D797BEFB5}"/>
          </ac:spMkLst>
        </pc:spChg>
        <pc:spChg chg="mod">
          <ac:chgData name="Lu, Hui" userId="03f22f0f-0165-4552-9102-db18f9660b68" providerId="ADAL" clId="{79823838-539C-B44F-8466-CE2E4C984F98}" dt="2023-10-02T14:36:01.599" v="7535" actId="2711"/>
          <ac:spMkLst>
            <pc:docMk/>
            <pc:sldMk cId="518038780" sldId="334"/>
            <ac:spMk id="49" creationId="{5B753A83-8ED1-1022-A7FA-977ABA030BD0}"/>
          </ac:spMkLst>
        </pc:spChg>
        <pc:spChg chg="mod">
          <ac:chgData name="Lu, Hui" userId="03f22f0f-0165-4552-9102-db18f9660b68" providerId="ADAL" clId="{79823838-539C-B44F-8466-CE2E4C984F98}" dt="2023-10-02T14:36:01.599" v="7535" actId="2711"/>
          <ac:spMkLst>
            <pc:docMk/>
            <pc:sldMk cId="518038780" sldId="334"/>
            <ac:spMk id="50" creationId="{CB77A48E-68D1-A37C-2E74-9DCFC82CA610}"/>
          </ac:spMkLst>
        </pc:spChg>
        <pc:spChg chg="mod">
          <ac:chgData name="Lu, Hui" userId="03f22f0f-0165-4552-9102-db18f9660b68" providerId="ADAL" clId="{79823838-539C-B44F-8466-CE2E4C984F98}" dt="2023-10-02T14:36:01.599" v="7535" actId="2711"/>
          <ac:spMkLst>
            <pc:docMk/>
            <pc:sldMk cId="518038780" sldId="334"/>
            <ac:spMk id="51" creationId="{559A2A97-BDCC-8068-3E8F-C18A9D8B7B4C}"/>
          </ac:spMkLst>
        </pc:spChg>
        <pc:spChg chg="mod">
          <ac:chgData name="Lu, Hui" userId="03f22f0f-0165-4552-9102-db18f9660b68" providerId="ADAL" clId="{79823838-539C-B44F-8466-CE2E4C984F98}" dt="2023-10-02T14:36:01.599" v="7535" actId="2711"/>
          <ac:spMkLst>
            <pc:docMk/>
            <pc:sldMk cId="518038780" sldId="334"/>
            <ac:spMk id="52" creationId="{315808C8-B0C5-CE0F-FD39-BAD574A1D6B4}"/>
          </ac:spMkLst>
        </pc:spChg>
        <pc:spChg chg="mod">
          <ac:chgData name="Lu, Hui" userId="03f22f0f-0165-4552-9102-db18f9660b68" providerId="ADAL" clId="{79823838-539C-B44F-8466-CE2E4C984F98}" dt="2023-10-02T14:36:01.599" v="7535" actId="2711"/>
          <ac:spMkLst>
            <pc:docMk/>
            <pc:sldMk cId="518038780" sldId="334"/>
            <ac:spMk id="53" creationId="{8E2304BC-ACD4-A840-B2F0-92CA190A92C6}"/>
          </ac:spMkLst>
        </pc:spChg>
        <pc:spChg chg="mod">
          <ac:chgData name="Lu, Hui" userId="03f22f0f-0165-4552-9102-db18f9660b68" providerId="ADAL" clId="{79823838-539C-B44F-8466-CE2E4C984F98}" dt="2023-10-02T14:36:01.599" v="7535" actId="2711"/>
          <ac:spMkLst>
            <pc:docMk/>
            <pc:sldMk cId="518038780" sldId="334"/>
            <ac:spMk id="54" creationId="{46F5A0FE-FD70-59F5-F091-17F923284544}"/>
          </ac:spMkLst>
        </pc:spChg>
        <pc:spChg chg="mod">
          <ac:chgData name="Lu, Hui" userId="03f22f0f-0165-4552-9102-db18f9660b68" providerId="ADAL" clId="{79823838-539C-B44F-8466-CE2E4C984F98}" dt="2023-10-02T14:36:01.599" v="7535" actId="2711"/>
          <ac:spMkLst>
            <pc:docMk/>
            <pc:sldMk cId="518038780" sldId="334"/>
            <ac:spMk id="55" creationId="{D462BE7D-954B-D2EF-1E0D-6CDC1E19B4AD}"/>
          </ac:spMkLst>
        </pc:spChg>
        <pc:spChg chg="mod">
          <ac:chgData name="Lu, Hui" userId="03f22f0f-0165-4552-9102-db18f9660b68" providerId="ADAL" clId="{79823838-539C-B44F-8466-CE2E4C984F98}" dt="2023-10-02T14:36:01.599" v="7535" actId="2711"/>
          <ac:spMkLst>
            <pc:docMk/>
            <pc:sldMk cId="518038780" sldId="334"/>
            <ac:spMk id="56" creationId="{7858B827-27EC-16D3-52E9-E7573A248DF0}"/>
          </ac:spMkLst>
        </pc:spChg>
        <pc:spChg chg="mod">
          <ac:chgData name="Lu, Hui" userId="03f22f0f-0165-4552-9102-db18f9660b68" providerId="ADAL" clId="{79823838-539C-B44F-8466-CE2E4C984F98}" dt="2023-10-02T14:36:01.599" v="7535" actId="2711"/>
          <ac:spMkLst>
            <pc:docMk/>
            <pc:sldMk cId="518038780" sldId="334"/>
            <ac:spMk id="57" creationId="{98FA10DA-0C88-79D2-D8BF-F3FF372061CB}"/>
          </ac:spMkLst>
        </pc:spChg>
        <pc:spChg chg="mod">
          <ac:chgData name="Lu, Hui" userId="03f22f0f-0165-4552-9102-db18f9660b68" providerId="ADAL" clId="{79823838-539C-B44F-8466-CE2E4C984F98}" dt="2023-10-02T14:36:01.599" v="7535" actId="2711"/>
          <ac:spMkLst>
            <pc:docMk/>
            <pc:sldMk cId="518038780" sldId="334"/>
            <ac:spMk id="58" creationId="{AD302476-A3A8-5CB1-8F00-A862D607A50F}"/>
          </ac:spMkLst>
        </pc:spChg>
        <pc:spChg chg="mod">
          <ac:chgData name="Lu, Hui" userId="03f22f0f-0165-4552-9102-db18f9660b68" providerId="ADAL" clId="{79823838-539C-B44F-8466-CE2E4C984F98}" dt="2023-10-02T14:36:01.599" v="7535" actId="2711"/>
          <ac:spMkLst>
            <pc:docMk/>
            <pc:sldMk cId="518038780" sldId="334"/>
            <ac:spMk id="60" creationId="{D46245B9-0076-CA04-FEEA-136651527441}"/>
          </ac:spMkLst>
        </pc:spChg>
        <pc:spChg chg="mod">
          <ac:chgData name="Lu, Hui" userId="03f22f0f-0165-4552-9102-db18f9660b68" providerId="ADAL" clId="{79823838-539C-B44F-8466-CE2E4C984F98}" dt="2023-10-02T14:36:01.599" v="7535" actId="2711"/>
          <ac:spMkLst>
            <pc:docMk/>
            <pc:sldMk cId="518038780" sldId="334"/>
            <ac:spMk id="62" creationId="{56899804-9B2E-70CF-DBA2-774CD9483161}"/>
          </ac:spMkLst>
        </pc:spChg>
        <pc:spChg chg="mod">
          <ac:chgData name="Lu, Hui" userId="03f22f0f-0165-4552-9102-db18f9660b68" providerId="ADAL" clId="{79823838-539C-B44F-8466-CE2E4C984F98}" dt="2023-10-02T14:36:01.599" v="7535" actId="2711"/>
          <ac:spMkLst>
            <pc:docMk/>
            <pc:sldMk cId="518038780" sldId="334"/>
            <ac:spMk id="64" creationId="{FF54A759-D3CE-72CC-97FC-3C6DDA7782B6}"/>
          </ac:spMkLst>
        </pc:spChg>
        <pc:spChg chg="mod">
          <ac:chgData name="Lu, Hui" userId="03f22f0f-0165-4552-9102-db18f9660b68" providerId="ADAL" clId="{79823838-539C-B44F-8466-CE2E4C984F98}" dt="2023-10-02T14:36:01.599" v="7535" actId="2711"/>
          <ac:spMkLst>
            <pc:docMk/>
            <pc:sldMk cId="518038780" sldId="334"/>
            <ac:spMk id="65" creationId="{397C6DAA-E293-946E-BBA6-12599DC8407C}"/>
          </ac:spMkLst>
        </pc:spChg>
        <pc:spChg chg="mod">
          <ac:chgData name="Lu, Hui" userId="03f22f0f-0165-4552-9102-db18f9660b68" providerId="ADAL" clId="{79823838-539C-B44F-8466-CE2E4C984F98}" dt="2023-10-02T14:36:01.599" v="7535" actId="2711"/>
          <ac:spMkLst>
            <pc:docMk/>
            <pc:sldMk cId="518038780" sldId="334"/>
            <ac:spMk id="66" creationId="{947A2507-0082-CB18-B9E6-5780E87A752B}"/>
          </ac:spMkLst>
        </pc:spChg>
        <pc:spChg chg="mod">
          <ac:chgData name="Lu, Hui" userId="03f22f0f-0165-4552-9102-db18f9660b68" providerId="ADAL" clId="{79823838-539C-B44F-8466-CE2E4C984F98}" dt="2023-10-02T14:36:01.599" v="7535" actId="2711"/>
          <ac:spMkLst>
            <pc:docMk/>
            <pc:sldMk cId="518038780" sldId="334"/>
            <ac:spMk id="68" creationId="{3A7ED840-66B4-310F-0404-2CD954001056}"/>
          </ac:spMkLst>
        </pc:spChg>
        <pc:spChg chg="mod">
          <ac:chgData name="Lu, Hui" userId="03f22f0f-0165-4552-9102-db18f9660b68" providerId="ADAL" clId="{79823838-539C-B44F-8466-CE2E4C984F98}" dt="2023-10-02T14:36:01.599" v="7535" actId="2711"/>
          <ac:spMkLst>
            <pc:docMk/>
            <pc:sldMk cId="518038780" sldId="334"/>
            <ac:spMk id="69" creationId="{FBF6C8A2-33AA-4C0F-5865-A4732B844FB0}"/>
          </ac:spMkLst>
        </pc:spChg>
        <pc:spChg chg="mod">
          <ac:chgData name="Lu, Hui" userId="03f22f0f-0165-4552-9102-db18f9660b68" providerId="ADAL" clId="{79823838-539C-B44F-8466-CE2E4C984F98}" dt="2023-10-02T14:36:01.599" v="7535" actId="2711"/>
          <ac:spMkLst>
            <pc:docMk/>
            <pc:sldMk cId="518038780" sldId="334"/>
            <ac:spMk id="71" creationId="{6C2CE6CC-A72F-8678-B322-9F350652D495}"/>
          </ac:spMkLst>
        </pc:spChg>
        <pc:spChg chg="mod">
          <ac:chgData name="Lu, Hui" userId="03f22f0f-0165-4552-9102-db18f9660b68" providerId="ADAL" clId="{79823838-539C-B44F-8466-CE2E4C984F98}" dt="2023-10-02T14:36:01.599" v="7535" actId="2711"/>
          <ac:spMkLst>
            <pc:docMk/>
            <pc:sldMk cId="518038780" sldId="334"/>
            <ac:spMk id="73" creationId="{3FDC75B9-80AC-E498-C0BC-5CF3E9FB728E}"/>
          </ac:spMkLst>
        </pc:spChg>
        <pc:spChg chg="mod">
          <ac:chgData name="Lu, Hui" userId="03f22f0f-0165-4552-9102-db18f9660b68" providerId="ADAL" clId="{79823838-539C-B44F-8466-CE2E4C984F98}" dt="2023-10-02T14:36:01.599" v="7535" actId="2711"/>
          <ac:spMkLst>
            <pc:docMk/>
            <pc:sldMk cId="518038780" sldId="334"/>
            <ac:spMk id="75" creationId="{56FBA719-88D1-D8D4-8628-7FCE1E5FB3DD}"/>
          </ac:spMkLst>
        </pc:spChg>
        <pc:spChg chg="mod">
          <ac:chgData name="Lu, Hui" userId="03f22f0f-0165-4552-9102-db18f9660b68" providerId="ADAL" clId="{79823838-539C-B44F-8466-CE2E4C984F98}" dt="2023-10-02T14:36:01.599" v="7535" actId="2711"/>
          <ac:spMkLst>
            <pc:docMk/>
            <pc:sldMk cId="518038780" sldId="334"/>
            <ac:spMk id="76" creationId="{94F1D80F-D24D-CD22-F574-F317B1EB57CB}"/>
          </ac:spMkLst>
        </pc:spChg>
        <pc:cxnChg chg="mod">
          <ac:chgData name="Lu, Hui" userId="03f22f0f-0165-4552-9102-db18f9660b68" providerId="ADAL" clId="{79823838-539C-B44F-8466-CE2E4C984F98}" dt="2023-10-02T14:36:01.599" v="7535" actId="2711"/>
          <ac:cxnSpMkLst>
            <pc:docMk/>
            <pc:sldMk cId="518038780" sldId="334"/>
            <ac:cxnSpMk id="42" creationId="{8403F86D-78B7-1D0E-2C71-AF2CF581798F}"/>
          </ac:cxnSpMkLst>
        </pc:cxnChg>
        <pc:cxnChg chg="mod">
          <ac:chgData name="Lu, Hui" userId="03f22f0f-0165-4552-9102-db18f9660b68" providerId="ADAL" clId="{79823838-539C-B44F-8466-CE2E4C984F98}" dt="2023-10-02T14:36:01.599" v="7535" actId="2711"/>
          <ac:cxnSpMkLst>
            <pc:docMk/>
            <pc:sldMk cId="518038780" sldId="334"/>
            <ac:cxnSpMk id="59" creationId="{F76E7FBB-036B-0D1B-DA54-25151CA09623}"/>
          </ac:cxnSpMkLst>
        </pc:cxnChg>
        <pc:cxnChg chg="mod">
          <ac:chgData name="Lu, Hui" userId="03f22f0f-0165-4552-9102-db18f9660b68" providerId="ADAL" clId="{79823838-539C-B44F-8466-CE2E4C984F98}" dt="2023-10-02T14:36:01.599" v="7535" actId="2711"/>
          <ac:cxnSpMkLst>
            <pc:docMk/>
            <pc:sldMk cId="518038780" sldId="334"/>
            <ac:cxnSpMk id="61" creationId="{4F338848-4CCB-5BC2-E1E4-14FAE1781443}"/>
          </ac:cxnSpMkLst>
        </pc:cxnChg>
        <pc:cxnChg chg="mod">
          <ac:chgData name="Lu, Hui" userId="03f22f0f-0165-4552-9102-db18f9660b68" providerId="ADAL" clId="{79823838-539C-B44F-8466-CE2E4C984F98}" dt="2023-10-02T14:36:01.599" v="7535" actId="2711"/>
          <ac:cxnSpMkLst>
            <pc:docMk/>
            <pc:sldMk cId="518038780" sldId="334"/>
            <ac:cxnSpMk id="63" creationId="{0608EBFD-3730-777D-1065-920E377DF1CD}"/>
          </ac:cxnSpMkLst>
        </pc:cxnChg>
        <pc:cxnChg chg="mod">
          <ac:chgData name="Lu, Hui" userId="03f22f0f-0165-4552-9102-db18f9660b68" providerId="ADAL" clId="{79823838-539C-B44F-8466-CE2E4C984F98}" dt="2023-10-02T14:36:01.599" v="7535" actId="2711"/>
          <ac:cxnSpMkLst>
            <pc:docMk/>
            <pc:sldMk cId="518038780" sldId="334"/>
            <ac:cxnSpMk id="67" creationId="{2497E672-9B1F-9570-51D3-6DEC1AC423F0}"/>
          </ac:cxnSpMkLst>
        </pc:cxnChg>
        <pc:cxnChg chg="mod">
          <ac:chgData name="Lu, Hui" userId="03f22f0f-0165-4552-9102-db18f9660b68" providerId="ADAL" clId="{79823838-539C-B44F-8466-CE2E4C984F98}" dt="2023-10-02T14:36:01.599" v="7535" actId="2711"/>
          <ac:cxnSpMkLst>
            <pc:docMk/>
            <pc:sldMk cId="518038780" sldId="334"/>
            <ac:cxnSpMk id="70" creationId="{5DD779A6-FF8A-549C-AB21-91BED1CD6494}"/>
          </ac:cxnSpMkLst>
        </pc:cxnChg>
        <pc:cxnChg chg="mod">
          <ac:chgData name="Lu, Hui" userId="03f22f0f-0165-4552-9102-db18f9660b68" providerId="ADAL" clId="{79823838-539C-B44F-8466-CE2E4C984F98}" dt="2023-10-02T14:36:01.599" v="7535" actId="2711"/>
          <ac:cxnSpMkLst>
            <pc:docMk/>
            <pc:sldMk cId="518038780" sldId="334"/>
            <ac:cxnSpMk id="72" creationId="{101CCF71-C3AB-9CB7-EB2C-7CA9F76ABD88}"/>
          </ac:cxnSpMkLst>
        </pc:cxnChg>
        <pc:cxnChg chg="mod">
          <ac:chgData name="Lu, Hui" userId="03f22f0f-0165-4552-9102-db18f9660b68" providerId="ADAL" clId="{79823838-539C-B44F-8466-CE2E4C984F98}" dt="2023-10-02T14:36:01.599" v="7535" actId="2711"/>
          <ac:cxnSpMkLst>
            <pc:docMk/>
            <pc:sldMk cId="518038780" sldId="334"/>
            <ac:cxnSpMk id="74" creationId="{F0FA91CC-FE09-C9A1-353E-059D13D35DA7}"/>
          </ac:cxnSpMkLst>
        </pc:cxnChg>
      </pc:sldChg>
      <pc:sldChg chg="ord">
        <pc:chgData name="Lu, Hui" userId="03f22f0f-0165-4552-9102-db18f9660b68" providerId="ADAL" clId="{79823838-539C-B44F-8466-CE2E4C984F98}" dt="2023-10-01T01:40:30.374" v="5902" actId="20578"/>
        <pc:sldMkLst>
          <pc:docMk/>
          <pc:sldMk cId="2083949453" sldId="335"/>
        </pc:sldMkLst>
      </pc:sldChg>
      <pc:sldChg chg="ord">
        <pc:chgData name="Lu, Hui" userId="03f22f0f-0165-4552-9102-db18f9660b68" providerId="ADAL" clId="{79823838-539C-B44F-8466-CE2E4C984F98}" dt="2023-09-30T22:05:12.853" v="5776" actId="20578"/>
        <pc:sldMkLst>
          <pc:docMk/>
          <pc:sldMk cId="1068337686" sldId="336"/>
        </pc:sldMkLst>
      </pc:sldChg>
      <pc:sldChg chg="addSp delSp modSp mod modAnim">
        <pc:chgData name="Lu, Hui" userId="03f22f0f-0165-4552-9102-db18f9660b68" providerId="ADAL" clId="{79823838-539C-B44F-8466-CE2E4C984F98}" dt="2023-10-04T04:05:09.234" v="10836" actId="14100"/>
        <pc:sldMkLst>
          <pc:docMk/>
          <pc:sldMk cId="4294476978" sldId="337"/>
        </pc:sldMkLst>
        <pc:spChg chg="del">
          <ac:chgData name="Lu, Hui" userId="03f22f0f-0165-4552-9102-db18f9660b68" providerId="ADAL" clId="{79823838-539C-B44F-8466-CE2E4C984F98}" dt="2023-10-04T03:11:33.029" v="9743" actId="478"/>
          <ac:spMkLst>
            <pc:docMk/>
            <pc:sldMk cId="4294476978" sldId="337"/>
            <ac:spMk id="2" creationId="{63B6904E-6E84-A461-0C36-ECB98C203FBA}"/>
          </ac:spMkLst>
        </pc:spChg>
        <pc:spChg chg="add mod">
          <ac:chgData name="Lu, Hui" userId="03f22f0f-0165-4552-9102-db18f9660b68" providerId="ADAL" clId="{79823838-539C-B44F-8466-CE2E4C984F98}" dt="2023-10-04T03:11:38.603" v="9755" actId="20577"/>
          <ac:spMkLst>
            <pc:docMk/>
            <pc:sldMk cId="4294476978" sldId="337"/>
            <ac:spMk id="3" creationId="{5A5F7B70-7FA4-9C98-CF14-37BCA2143D11}"/>
          </ac:spMkLst>
        </pc:spChg>
        <pc:spChg chg="mod">
          <ac:chgData name="Lu, Hui" userId="03f22f0f-0165-4552-9102-db18f9660b68" providerId="ADAL" clId="{79823838-539C-B44F-8466-CE2E4C984F98}" dt="2023-10-04T03:22:32.923" v="9764" actId="6549"/>
          <ac:spMkLst>
            <pc:docMk/>
            <pc:sldMk cId="4294476978" sldId="337"/>
            <ac:spMk id="6" creationId="{38327F48-54AD-2FED-3B7E-7CBB8A68C51C}"/>
          </ac:spMkLst>
        </pc:spChg>
        <pc:spChg chg="add del mod">
          <ac:chgData name="Lu, Hui" userId="03f22f0f-0165-4552-9102-db18f9660b68" providerId="ADAL" clId="{79823838-539C-B44F-8466-CE2E4C984F98}" dt="2023-10-04T03:22:49.171" v="9769" actId="478"/>
          <ac:spMkLst>
            <pc:docMk/>
            <pc:sldMk cId="4294476978" sldId="337"/>
            <ac:spMk id="9" creationId="{E8DE3DB9-5D19-7A11-6464-31199E4AF84E}"/>
          </ac:spMkLst>
        </pc:spChg>
        <pc:spChg chg="add del mod">
          <ac:chgData name="Lu, Hui" userId="03f22f0f-0165-4552-9102-db18f9660b68" providerId="ADAL" clId="{79823838-539C-B44F-8466-CE2E4C984F98}" dt="2023-10-04T03:22:53.452" v="9772"/>
          <ac:spMkLst>
            <pc:docMk/>
            <pc:sldMk cId="4294476978" sldId="337"/>
            <ac:spMk id="15" creationId="{267F1885-0AA3-BD3F-1203-6E70E19D9154}"/>
          </ac:spMkLst>
        </pc:spChg>
        <pc:spChg chg="add del mod">
          <ac:chgData name="Lu, Hui" userId="03f22f0f-0165-4552-9102-db18f9660b68" providerId="ADAL" clId="{79823838-539C-B44F-8466-CE2E4C984F98}" dt="2023-10-04T03:22:51.418" v="9771"/>
          <ac:spMkLst>
            <pc:docMk/>
            <pc:sldMk cId="4294476978" sldId="337"/>
            <ac:spMk id="16" creationId="{35D000CC-9E03-7523-6090-4A0C20F1C460}"/>
          </ac:spMkLst>
        </pc:spChg>
        <pc:spChg chg="add del mod">
          <ac:chgData name="Lu, Hui" userId="03f22f0f-0165-4552-9102-db18f9660b68" providerId="ADAL" clId="{79823838-539C-B44F-8466-CE2E4C984F98}" dt="2023-10-04T03:23:15.544" v="9853" actId="478"/>
          <ac:spMkLst>
            <pc:docMk/>
            <pc:sldMk cId="4294476978" sldId="337"/>
            <ac:spMk id="17" creationId="{0058D894-98F2-AAE7-32FB-3E613858C4FE}"/>
          </ac:spMkLst>
        </pc:spChg>
        <pc:spChg chg="add mod">
          <ac:chgData name="Lu, Hui" userId="03f22f0f-0165-4552-9102-db18f9660b68" providerId="ADAL" clId="{79823838-539C-B44F-8466-CE2E4C984F98}" dt="2023-10-04T04:02:26.841" v="10834" actId="20577"/>
          <ac:spMkLst>
            <pc:docMk/>
            <pc:sldMk cId="4294476978" sldId="337"/>
            <ac:spMk id="19" creationId="{407A68B3-0C5F-F099-26DE-B3726F5F4FB0}"/>
          </ac:spMkLst>
        </pc:spChg>
        <pc:spChg chg="add mod">
          <ac:chgData name="Lu, Hui" userId="03f22f0f-0165-4552-9102-db18f9660b68" providerId="ADAL" clId="{79823838-539C-B44F-8466-CE2E4C984F98}" dt="2023-10-04T04:05:09.234" v="10836" actId="14100"/>
          <ac:spMkLst>
            <pc:docMk/>
            <pc:sldMk cId="4294476978" sldId="337"/>
            <ac:spMk id="20" creationId="{861B3F97-8F31-0287-EC5A-BCD183E6D44F}"/>
          </ac:spMkLst>
        </pc:spChg>
        <pc:grpChg chg="del mod">
          <ac:chgData name="Lu, Hui" userId="03f22f0f-0165-4552-9102-db18f9660b68" providerId="ADAL" clId="{79823838-539C-B44F-8466-CE2E4C984F98}" dt="2023-10-04T03:22:35.255" v="9765" actId="478"/>
          <ac:grpSpMkLst>
            <pc:docMk/>
            <pc:sldMk cId="4294476978" sldId="337"/>
            <ac:grpSpMk id="4" creationId="{D81480A6-94A2-C553-8985-BE5D657E2602}"/>
          </ac:grpSpMkLst>
        </pc:grpChg>
        <pc:grpChg chg="del mod">
          <ac:chgData name="Lu, Hui" userId="03f22f0f-0165-4552-9102-db18f9660b68" providerId="ADAL" clId="{79823838-539C-B44F-8466-CE2E4C984F98}" dt="2023-10-04T03:22:37.534" v="9766" actId="478"/>
          <ac:grpSpMkLst>
            <pc:docMk/>
            <pc:sldMk cId="4294476978" sldId="337"/>
            <ac:grpSpMk id="7" creationId="{CF80AE46-2AD5-B8C0-0296-68C9B9F117C9}"/>
          </ac:grpSpMkLst>
        </pc:grpChg>
        <pc:grpChg chg="del mod">
          <ac:chgData name="Lu, Hui" userId="03f22f0f-0165-4552-9102-db18f9660b68" providerId="ADAL" clId="{79823838-539C-B44F-8466-CE2E4C984F98}" dt="2023-10-04T03:22:39.264" v="9767" actId="478"/>
          <ac:grpSpMkLst>
            <pc:docMk/>
            <pc:sldMk cId="4294476978" sldId="337"/>
            <ac:grpSpMk id="11" creationId="{B7842BFB-E3AD-0175-87D1-33C1D528FDBB}"/>
          </ac:grpSpMkLst>
        </pc:grpChg>
      </pc:sldChg>
      <pc:sldChg chg="ord">
        <pc:chgData name="Lu, Hui" userId="03f22f0f-0165-4552-9102-db18f9660b68" providerId="ADAL" clId="{79823838-539C-B44F-8466-CE2E4C984F98}" dt="2023-10-04T03:09:57.843" v="9723" actId="20578"/>
        <pc:sldMkLst>
          <pc:docMk/>
          <pc:sldMk cId="2898181919" sldId="338"/>
        </pc:sldMkLst>
      </pc:sldChg>
      <pc:sldChg chg="addSp delSp modSp mod">
        <pc:chgData name="Lu, Hui" userId="03f22f0f-0165-4552-9102-db18f9660b68" providerId="ADAL" clId="{79823838-539C-B44F-8466-CE2E4C984F98}" dt="2023-10-04T03:02:53.730" v="9420" actId="1076"/>
        <pc:sldMkLst>
          <pc:docMk/>
          <pc:sldMk cId="4132839223" sldId="339"/>
        </pc:sldMkLst>
        <pc:spChg chg="del">
          <ac:chgData name="Lu, Hui" userId="03f22f0f-0165-4552-9102-db18f9660b68" providerId="ADAL" clId="{79823838-539C-B44F-8466-CE2E4C984F98}" dt="2023-10-04T02:58:46.394" v="9251" actId="478"/>
          <ac:spMkLst>
            <pc:docMk/>
            <pc:sldMk cId="4132839223" sldId="339"/>
            <ac:spMk id="2" creationId="{5161365C-B17A-2CE2-D4E3-259E25F0B464}"/>
          </ac:spMkLst>
        </pc:spChg>
        <pc:spChg chg="add mod">
          <ac:chgData name="Lu, Hui" userId="03f22f0f-0165-4552-9102-db18f9660b68" providerId="ADAL" clId="{79823838-539C-B44F-8466-CE2E4C984F98}" dt="2023-10-04T02:58:56.836" v="9253"/>
          <ac:spMkLst>
            <pc:docMk/>
            <pc:sldMk cId="4132839223" sldId="339"/>
            <ac:spMk id="3" creationId="{47F47EA0-FA93-4561-D23A-79C499F1F4E0}"/>
          </ac:spMkLst>
        </pc:spChg>
        <pc:spChg chg="del">
          <ac:chgData name="Lu, Hui" userId="03f22f0f-0165-4552-9102-db18f9660b68" providerId="ADAL" clId="{79823838-539C-B44F-8466-CE2E4C984F98}" dt="2023-10-04T02:58:49.863" v="9252" actId="478"/>
          <ac:spMkLst>
            <pc:docMk/>
            <pc:sldMk cId="4132839223" sldId="339"/>
            <ac:spMk id="4" creationId="{06077242-0DDF-C91D-BF1D-35CD23ACEC2C}"/>
          </ac:spMkLst>
        </pc:spChg>
        <pc:spChg chg="add mod">
          <ac:chgData name="Lu, Hui" userId="03f22f0f-0165-4552-9102-db18f9660b68" providerId="ADAL" clId="{79823838-539C-B44F-8466-CE2E4C984F98}" dt="2023-10-04T02:59:01.029" v="9254"/>
          <ac:spMkLst>
            <pc:docMk/>
            <pc:sldMk cId="4132839223" sldId="339"/>
            <ac:spMk id="5" creationId="{9BC82142-B90F-367E-6BBD-FFB33E90920B}"/>
          </ac:spMkLst>
        </pc:spChg>
        <pc:spChg chg="mod">
          <ac:chgData name="Lu, Hui" userId="03f22f0f-0165-4552-9102-db18f9660b68" providerId="ADAL" clId="{79823838-539C-B44F-8466-CE2E4C984F98}" dt="2023-10-04T03:01:04.808" v="9388" actId="207"/>
          <ac:spMkLst>
            <pc:docMk/>
            <pc:sldMk cId="4132839223" sldId="339"/>
            <ac:spMk id="7" creationId="{B71365E4-83FC-B41C-4A5C-9CB0C9DA350E}"/>
          </ac:spMkLst>
        </pc:spChg>
        <pc:spChg chg="add mod">
          <ac:chgData name="Lu, Hui" userId="03f22f0f-0165-4552-9102-db18f9660b68" providerId="ADAL" clId="{79823838-539C-B44F-8466-CE2E4C984F98}" dt="2023-10-04T03:02:40.099" v="9417" actId="20577"/>
          <ac:spMkLst>
            <pc:docMk/>
            <pc:sldMk cId="4132839223" sldId="339"/>
            <ac:spMk id="9" creationId="{0CCCCB67-D083-6387-BE28-EE5242A3165A}"/>
          </ac:spMkLst>
        </pc:spChg>
        <pc:spChg chg="add mod">
          <ac:chgData name="Lu, Hui" userId="03f22f0f-0165-4552-9102-db18f9660b68" providerId="ADAL" clId="{79823838-539C-B44F-8466-CE2E4C984F98}" dt="2023-10-04T03:02:47.349" v="9419" actId="1076"/>
          <ac:spMkLst>
            <pc:docMk/>
            <pc:sldMk cId="4132839223" sldId="339"/>
            <ac:spMk id="10" creationId="{5D1241AB-A5CC-4297-619A-D21E89021906}"/>
          </ac:spMkLst>
        </pc:spChg>
        <pc:spChg chg="mod">
          <ac:chgData name="Lu, Hui" userId="03f22f0f-0165-4552-9102-db18f9660b68" providerId="ADAL" clId="{79823838-539C-B44F-8466-CE2E4C984F98}" dt="2023-10-04T03:02:53.730" v="9420" actId="1076"/>
          <ac:spMkLst>
            <pc:docMk/>
            <pc:sldMk cId="4132839223" sldId="339"/>
            <ac:spMk id="15" creationId="{1EEE8C0E-BC97-6E11-A9F3-AFD5B41F53B3}"/>
          </ac:spMkLst>
        </pc:spChg>
        <pc:spChg chg="mod">
          <ac:chgData name="Lu, Hui" userId="03f22f0f-0165-4552-9102-db18f9660b68" providerId="ADAL" clId="{79823838-539C-B44F-8466-CE2E4C984F98}" dt="2023-10-04T03:01:34.717" v="9394" actId="2711"/>
          <ac:spMkLst>
            <pc:docMk/>
            <pc:sldMk cId="4132839223" sldId="339"/>
            <ac:spMk id="16" creationId="{484EA981-50EA-9E2F-7284-2AC3BEE2C284}"/>
          </ac:spMkLst>
        </pc:spChg>
        <pc:spChg chg="mod">
          <ac:chgData name="Lu, Hui" userId="03f22f0f-0165-4552-9102-db18f9660b68" providerId="ADAL" clId="{79823838-539C-B44F-8466-CE2E4C984F98}" dt="2023-10-04T03:01:08.655" v="9389" actId="207"/>
          <ac:spMkLst>
            <pc:docMk/>
            <pc:sldMk cId="4132839223" sldId="339"/>
            <ac:spMk id="18" creationId="{88F64611-A72D-8DB1-B27D-5547ABECAE17}"/>
          </ac:spMkLst>
        </pc:spChg>
        <pc:picChg chg="mod">
          <ac:chgData name="Lu, Hui" userId="03f22f0f-0165-4552-9102-db18f9660b68" providerId="ADAL" clId="{79823838-539C-B44F-8466-CE2E4C984F98}" dt="2023-10-04T02:59:49.240" v="9271" actId="1076"/>
          <ac:picMkLst>
            <pc:docMk/>
            <pc:sldMk cId="4132839223" sldId="339"/>
            <ac:picMk id="6" creationId="{CEED536B-28DA-B249-D5A5-182CF50B149A}"/>
          </ac:picMkLst>
        </pc:picChg>
        <pc:picChg chg="mod">
          <ac:chgData name="Lu, Hui" userId="03f22f0f-0165-4552-9102-db18f9660b68" providerId="ADAL" clId="{79823838-539C-B44F-8466-CE2E4C984F98}" dt="2023-10-04T03:01:41.148" v="9395" actId="1076"/>
          <ac:picMkLst>
            <pc:docMk/>
            <pc:sldMk cId="4132839223" sldId="339"/>
            <ac:picMk id="8" creationId="{2066E9BC-1FF8-1E7A-C533-BB48635F13BD}"/>
          </ac:picMkLst>
        </pc:picChg>
      </pc:sldChg>
      <pc:sldChg chg="addSp delSp modSp mod modAnim">
        <pc:chgData name="Lu, Hui" userId="03f22f0f-0165-4552-9102-db18f9660b68" providerId="ADAL" clId="{79823838-539C-B44F-8466-CE2E4C984F98}" dt="2023-10-04T03:02:30.741" v="9408" actId="20577"/>
        <pc:sldMkLst>
          <pc:docMk/>
          <pc:sldMk cId="2261882548" sldId="340"/>
        </pc:sldMkLst>
        <pc:spChg chg="mod">
          <ac:chgData name="Lu, Hui" userId="03f22f0f-0165-4552-9102-db18f9660b68" providerId="ADAL" clId="{79823838-539C-B44F-8466-CE2E4C984F98}" dt="2023-10-04T02:58:24.380" v="9250" actId="122"/>
          <ac:spMkLst>
            <pc:docMk/>
            <pc:sldMk cId="2261882548" sldId="340"/>
            <ac:spMk id="2" creationId="{5161365C-B17A-2CE2-D4E3-259E25F0B464}"/>
          </ac:spMkLst>
        </pc:spChg>
        <pc:spChg chg="del mod">
          <ac:chgData name="Lu, Hui" userId="03f22f0f-0165-4552-9102-db18f9660b68" providerId="ADAL" clId="{79823838-539C-B44F-8466-CE2E4C984F98}" dt="2023-10-04T02:51:34.417" v="9173" actId="478"/>
          <ac:spMkLst>
            <pc:docMk/>
            <pc:sldMk cId="2261882548" sldId="340"/>
            <ac:spMk id="4" creationId="{06077242-0DDF-C91D-BF1D-35CD23ACEC2C}"/>
          </ac:spMkLst>
        </pc:spChg>
        <pc:spChg chg="add mod">
          <ac:chgData name="Lu, Hui" userId="03f22f0f-0165-4552-9102-db18f9660b68" providerId="ADAL" clId="{79823838-539C-B44F-8466-CE2E4C984F98}" dt="2023-10-04T02:52:57.506" v="9208" actId="20577"/>
          <ac:spMkLst>
            <pc:docMk/>
            <pc:sldMk cId="2261882548" sldId="340"/>
            <ac:spMk id="6" creationId="{EC35A2FA-FF12-F698-A202-43EB7E6756FC}"/>
          </ac:spMkLst>
        </pc:spChg>
        <pc:spChg chg="add mod">
          <ac:chgData name="Lu, Hui" userId="03f22f0f-0165-4552-9102-db18f9660b68" providerId="ADAL" clId="{79823838-539C-B44F-8466-CE2E4C984F98}" dt="2023-10-04T03:02:17.969" v="9398" actId="1076"/>
          <ac:spMkLst>
            <pc:docMk/>
            <pc:sldMk cId="2261882548" sldId="340"/>
            <ac:spMk id="8" creationId="{69599F2A-6760-23B2-AC7F-152A9C3A5103}"/>
          </ac:spMkLst>
        </pc:spChg>
        <pc:spChg chg="add mod">
          <ac:chgData name="Lu, Hui" userId="03f22f0f-0165-4552-9102-db18f9660b68" providerId="ADAL" clId="{79823838-539C-B44F-8466-CE2E4C984F98}" dt="2023-10-04T03:02:30.741" v="9408" actId="20577"/>
          <ac:spMkLst>
            <pc:docMk/>
            <pc:sldMk cId="2261882548" sldId="340"/>
            <ac:spMk id="9" creationId="{10E1EA9B-92E5-CE56-C5B7-D84F51F588D1}"/>
          </ac:spMkLst>
        </pc:spChg>
        <pc:spChg chg="mod">
          <ac:chgData name="Lu, Hui" userId="03f22f0f-0165-4552-9102-db18f9660b68" providerId="ADAL" clId="{79823838-539C-B44F-8466-CE2E4C984F98}" dt="2023-10-04T02:57:47.205" v="9242" actId="2711"/>
          <ac:spMkLst>
            <pc:docMk/>
            <pc:sldMk cId="2261882548" sldId="340"/>
            <ac:spMk id="13" creationId="{C9414D61-5C82-0605-D3F0-03BE8C6ABDE2}"/>
          </ac:spMkLst>
        </pc:spChg>
        <pc:spChg chg="mod">
          <ac:chgData name="Lu, Hui" userId="03f22f0f-0165-4552-9102-db18f9660b68" providerId="ADAL" clId="{79823838-539C-B44F-8466-CE2E4C984F98}" dt="2023-10-04T02:58:01.224" v="9244" actId="1076"/>
          <ac:spMkLst>
            <pc:docMk/>
            <pc:sldMk cId="2261882548" sldId="340"/>
            <ac:spMk id="14" creationId="{EE80E256-7304-92B0-70B8-7373DAE6C3D6}"/>
          </ac:spMkLst>
        </pc:spChg>
        <pc:spChg chg="mod">
          <ac:chgData name="Lu, Hui" userId="03f22f0f-0165-4552-9102-db18f9660b68" providerId="ADAL" clId="{79823838-539C-B44F-8466-CE2E4C984F98}" dt="2023-10-04T02:51:48.642" v="9177" actId="1076"/>
          <ac:spMkLst>
            <pc:docMk/>
            <pc:sldMk cId="2261882548" sldId="340"/>
            <ac:spMk id="17" creationId="{87608ED7-1C3A-DFC9-760A-38BAD5C189C1}"/>
          </ac:spMkLst>
        </pc:spChg>
        <pc:picChg chg="mod">
          <ac:chgData name="Lu, Hui" userId="03f22f0f-0165-4552-9102-db18f9660b68" providerId="ADAL" clId="{79823838-539C-B44F-8466-CE2E4C984F98}" dt="2023-10-04T02:54:29.209" v="9239" actId="1076"/>
          <ac:picMkLst>
            <pc:docMk/>
            <pc:sldMk cId="2261882548" sldId="340"/>
            <ac:picMk id="3" creationId="{731E4FC2-1BA8-F7EB-D657-A8082E7866E0}"/>
          </ac:picMkLst>
        </pc:picChg>
        <pc:picChg chg="mod">
          <ac:chgData name="Lu, Hui" userId="03f22f0f-0165-4552-9102-db18f9660b68" providerId="ADAL" clId="{79823838-539C-B44F-8466-CE2E4C984F98}" dt="2023-10-04T02:58:10.211" v="9247" actId="1076"/>
          <ac:picMkLst>
            <pc:docMk/>
            <pc:sldMk cId="2261882548" sldId="340"/>
            <ac:picMk id="5" creationId="{8E71B45D-C7AF-348C-AC84-57894CAEAA89}"/>
          </ac:picMkLst>
        </pc:picChg>
        <pc:cxnChg chg="mod">
          <ac:chgData name="Lu, Hui" userId="03f22f0f-0165-4552-9102-db18f9660b68" providerId="ADAL" clId="{79823838-539C-B44F-8466-CE2E4C984F98}" dt="2023-10-04T02:54:33.309" v="9240" actId="1076"/>
          <ac:cxnSpMkLst>
            <pc:docMk/>
            <pc:sldMk cId="2261882548" sldId="340"/>
            <ac:cxnSpMk id="11" creationId="{B97EE13D-0B3B-3580-997B-D32A9B5131FF}"/>
          </ac:cxnSpMkLst>
        </pc:cxnChg>
      </pc:sldChg>
      <pc:sldChg chg="addSp delSp modSp mod delAnim modAnim">
        <pc:chgData name="Lu, Hui" userId="03f22f0f-0165-4552-9102-db18f9660b68" providerId="ADAL" clId="{79823838-539C-B44F-8466-CE2E4C984F98}" dt="2023-10-04T04:02:02.572" v="10823" actId="122"/>
        <pc:sldMkLst>
          <pc:docMk/>
          <pc:sldMk cId="2895130766" sldId="341"/>
        </pc:sldMkLst>
        <pc:spChg chg="mod">
          <ac:chgData name="Lu, Hui" userId="03f22f0f-0165-4552-9102-db18f9660b68" providerId="ADAL" clId="{79823838-539C-B44F-8466-CE2E4C984F98}" dt="2023-10-04T04:02:02.572" v="10823" actId="122"/>
          <ac:spMkLst>
            <pc:docMk/>
            <pc:sldMk cId="2895130766" sldId="341"/>
            <ac:spMk id="2" creationId="{5161365C-B17A-2CE2-D4E3-259E25F0B464}"/>
          </ac:spMkLst>
        </pc:spChg>
        <pc:spChg chg="del mod">
          <ac:chgData name="Lu, Hui" userId="03f22f0f-0165-4552-9102-db18f9660b68" providerId="ADAL" clId="{79823838-539C-B44F-8466-CE2E4C984F98}" dt="2023-10-04T02:02:34.364" v="8727" actId="478"/>
          <ac:spMkLst>
            <pc:docMk/>
            <pc:sldMk cId="2895130766" sldId="341"/>
            <ac:spMk id="3" creationId="{3E6E6E6B-D7DD-0E36-A30E-403DB5ACE8A6}"/>
          </ac:spMkLst>
        </pc:spChg>
        <pc:spChg chg="del">
          <ac:chgData name="Lu, Hui" userId="03f22f0f-0165-4552-9102-db18f9660b68" providerId="ADAL" clId="{79823838-539C-B44F-8466-CE2E4C984F98}" dt="2023-10-04T01:57:49.627" v="8617" actId="478"/>
          <ac:spMkLst>
            <pc:docMk/>
            <pc:sldMk cId="2895130766" sldId="341"/>
            <ac:spMk id="4" creationId="{581A4847-DA54-B18D-885B-93E874C947A0}"/>
          </ac:spMkLst>
        </pc:spChg>
        <pc:spChg chg="add mod">
          <ac:chgData name="Lu, Hui" userId="03f22f0f-0165-4552-9102-db18f9660b68" providerId="ADAL" clId="{79823838-539C-B44F-8466-CE2E4C984F98}" dt="2023-10-04T01:57:45.901" v="8616" actId="20577"/>
          <ac:spMkLst>
            <pc:docMk/>
            <pc:sldMk cId="2895130766" sldId="341"/>
            <ac:spMk id="6" creationId="{9FA49C3A-4B1E-8A6A-45DC-7C3D32FA8A46}"/>
          </ac:spMkLst>
        </pc:spChg>
        <pc:spChg chg="add del mod">
          <ac:chgData name="Lu, Hui" userId="03f22f0f-0165-4552-9102-db18f9660b68" providerId="ADAL" clId="{79823838-539C-B44F-8466-CE2E4C984F98}" dt="2023-10-04T02:36:05.456" v="8786" actId="478"/>
          <ac:spMkLst>
            <pc:docMk/>
            <pc:sldMk cId="2895130766" sldId="341"/>
            <ac:spMk id="9" creationId="{7A305D37-DDEE-EA00-7D72-D5DCE5C1B177}"/>
          </ac:spMkLst>
        </pc:spChg>
        <pc:spChg chg="add del mod">
          <ac:chgData name="Lu, Hui" userId="03f22f0f-0165-4552-9102-db18f9660b68" providerId="ADAL" clId="{79823838-539C-B44F-8466-CE2E4C984F98}" dt="2023-10-04T02:06:47.882" v="8745" actId="478"/>
          <ac:spMkLst>
            <pc:docMk/>
            <pc:sldMk cId="2895130766" sldId="341"/>
            <ac:spMk id="10" creationId="{0C9AB4B8-DB54-BE53-B112-1FC988E2F9CF}"/>
          </ac:spMkLst>
        </pc:spChg>
        <pc:spChg chg="add mod">
          <ac:chgData name="Lu, Hui" userId="03f22f0f-0165-4552-9102-db18f9660b68" providerId="ADAL" clId="{79823838-539C-B44F-8466-CE2E4C984F98}" dt="2023-10-04T03:02:02.419" v="9396" actId="1076"/>
          <ac:spMkLst>
            <pc:docMk/>
            <pc:sldMk cId="2895130766" sldId="341"/>
            <ac:spMk id="11" creationId="{53C3EBE1-44B5-C4C0-D485-D23138017D75}"/>
          </ac:spMkLst>
        </pc:spChg>
        <pc:spChg chg="add mod">
          <ac:chgData name="Lu, Hui" userId="03f22f0f-0165-4552-9102-db18f9660b68" providerId="ADAL" clId="{79823838-539C-B44F-8466-CE2E4C984F98}" dt="2023-10-04T02:50:34.269" v="9136" actId="1035"/>
          <ac:spMkLst>
            <pc:docMk/>
            <pc:sldMk cId="2895130766" sldId="341"/>
            <ac:spMk id="12" creationId="{C8204553-6192-4981-DFC8-5B03BEF4504A}"/>
          </ac:spMkLst>
        </pc:spChg>
        <pc:spChg chg="add del mod">
          <ac:chgData name="Lu, Hui" userId="03f22f0f-0165-4552-9102-db18f9660b68" providerId="ADAL" clId="{79823838-539C-B44F-8466-CE2E4C984F98}" dt="2023-10-04T02:26:48.623" v="8775" actId="478"/>
          <ac:spMkLst>
            <pc:docMk/>
            <pc:sldMk cId="2895130766" sldId="341"/>
            <ac:spMk id="13" creationId="{B0C52578-3BAE-8C92-8423-1B6F8B302F08}"/>
          </ac:spMkLst>
        </pc:spChg>
        <pc:spChg chg="add mod">
          <ac:chgData name="Lu, Hui" userId="03f22f0f-0165-4552-9102-db18f9660b68" providerId="ADAL" clId="{79823838-539C-B44F-8466-CE2E4C984F98}" dt="2023-10-04T02:50:34.269" v="9136" actId="1035"/>
          <ac:spMkLst>
            <pc:docMk/>
            <pc:sldMk cId="2895130766" sldId="341"/>
            <ac:spMk id="20" creationId="{4C561658-0694-4F40-01C3-950BC68A7D39}"/>
          </ac:spMkLst>
        </pc:spChg>
        <pc:spChg chg="add mod">
          <ac:chgData name="Lu, Hui" userId="03f22f0f-0165-4552-9102-db18f9660b68" providerId="ADAL" clId="{79823838-539C-B44F-8466-CE2E4C984F98}" dt="2023-10-04T02:50:34.269" v="9136" actId="1035"/>
          <ac:spMkLst>
            <pc:docMk/>
            <pc:sldMk cId="2895130766" sldId="341"/>
            <ac:spMk id="25" creationId="{A9801026-74D2-E3D4-0D2C-FDFB140E9D19}"/>
          </ac:spMkLst>
        </pc:spChg>
        <pc:spChg chg="add del mod">
          <ac:chgData name="Lu, Hui" userId="03f22f0f-0165-4552-9102-db18f9660b68" providerId="ADAL" clId="{79823838-539C-B44F-8466-CE2E4C984F98}" dt="2023-10-04T02:45:56.635" v="8854" actId="478"/>
          <ac:spMkLst>
            <pc:docMk/>
            <pc:sldMk cId="2895130766" sldId="341"/>
            <ac:spMk id="26" creationId="{28FD7ACC-9BEA-8F8C-3A8C-BD273295788F}"/>
          </ac:spMkLst>
        </pc:spChg>
        <pc:spChg chg="add mod">
          <ac:chgData name="Lu, Hui" userId="03f22f0f-0165-4552-9102-db18f9660b68" providerId="ADAL" clId="{79823838-539C-B44F-8466-CE2E4C984F98}" dt="2023-10-04T02:51:06.837" v="9143" actId="1076"/>
          <ac:spMkLst>
            <pc:docMk/>
            <pc:sldMk cId="2895130766" sldId="341"/>
            <ac:spMk id="29" creationId="{B190FC7F-4699-C868-54DC-B30B289FCDFB}"/>
          </ac:spMkLst>
        </pc:spChg>
        <pc:picChg chg="mod">
          <ac:chgData name="Lu, Hui" userId="03f22f0f-0165-4552-9102-db18f9660b68" providerId="ADAL" clId="{79823838-539C-B44F-8466-CE2E4C984F98}" dt="2023-10-04T02:50:34.269" v="9136" actId="1035"/>
          <ac:picMkLst>
            <pc:docMk/>
            <pc:sldMk cId="2895130766" sldId="341"/>
            <ac:picMk id="5" creationId="{2BAC0C50-D06A-D9DF-3FCA-AEF6FCCCC9C9}"/>
          </ac:picMkLst>
        </pc:picChg>
        <pc:cxnChg chg="add del">
          <ac:chgData name="Lu, Hui" userId="03f22f0f-0165-4552-9102-db18f9660b68" providerId="ADAL" clId="{79823838-539C-B44F-8466-CE2E4C984F98}" dt="2023-10-04T02:05:51.497" v="8732" actId="11529"/>
          <ac:cxnSpMkLst>
            <pc:docMk/>
            <pc:sldMk cId="2895130766" sldId="341"/>
            <ac:cxnSpMk id="8" creationId="{4EC665E1-A1DA-3B20-731E-D64A7BBF9174}"/>
          </ac:cxnSpMkLst>
        </pc:cxnChg>
        <pc:cxnChg chg="add mod">
          <ac:chgData name="Lu, Hui" userId="03f22f0f-0165-4552-9102-db18f9660b68" providerId="ADAL" clId="{79823838-539C-B44F-8466-CE2E4C984F98}" dt="2023-10-04T02:50:34.269" v="9136" actId="1035"/>
          <ac:cxnSpMkLst>
            <pc:docMk/>
            <pc:sldMk cId="2895130766" sldId="341"/>
            <ac:cxnSpMk id="15" creationId="{2317D15A-2D98-D0D0-5F26-B5DF0A170AF6}"/>
          </ac:cxnSpMkLst>
        </pc:cxnChg>
        <pc:cxnChg chg="add mod">
          <ac:chgData name="Lu, Hui" userId="03f22f0f-0165-4552-9102-db18f9660b68" providerId="ADAL" clId="{79823838-539C-B44F-8466-CE2E4C984F98}" dt="2023-10-04T02:50:34.269" v="9136" actId="1035"/>
          <ac:cxnSpMkLst>
            <pc:docMk/>
            <pc:sldMk cId="2895130766" sldId="341"/>
            <ac:cxnSpMk id="18" creationId="{503B3941-1589-D36E-3F2E-14E32697E7EC}"/>
          </ac:cxnSpMkLst>
        </pc:cxnChg>
        <pc:cxnChg chg="add mod">
          <ac:chgData name="Lu, Hui" userId="03f22f0f-0165-4552-9102-db18f9660b68" providerId="ADAL" clId="{79823838-539C-B44F-8466-CE2E4C984F98}" dt="2023-10-04T02:50:34.269" v="9136" actId="1035"/>
          <ac:cxnSpMkLst>
            <pc:docMk/>
            <pc:sldMk cId="2895130766" sldId="341"/>
            <ac:cxnSpMk id="22" creationId="{C5769406-FF89-2B3F-E4F2-5064298C1E55}"/>
          </ac:cxnSpMkLst>
        </pc:cxnChg>
      </pc:sldChg>
      <pc:sldChg chg="addSp delSp modSp mod modAnim">
        <pc:chgData name="Lu, Hui" userId="03f22f0f-0165-4552-9102-db18f9660b68" providerId="ADAL" clId="{79823838-539C-B44F-8466-CE2E4C984F98}" dt="2023-10-04T01:58:24.138" v="8623"/>
        <pc:sldMkLst>
          <pc:docMk/>
          <pc:sldMk cId="4145288190" sldId="342"/>
        </pc:sldMkLst>
        <pc:spChg chg="mod">
          <ac:chgData name="Lu, Hui" userId="03f22f0f-0165-4552-9102-db18f9660b68" providerId="ADAL" clId="{79823838-539C-B44F-8466-CE2E4C984F98}" dt="2023-10-04T01:44:54.954" v="8346" actId="122"/>
          <ac:spMkLst>
            <pc:docMk/>
            <pc:sldMk cId="4145288190" sldId="342"/>
            <ac:spMk id="2" creationId="{5161365C-B17A-2CE2-D4E3-259E25F0B464}"/>
          </ac:spMkLst>
        </pc:spChg>
        <pc:spChg chg="mod">
          <ac:chgData name="Lu, Hui" userId="03f22f0f-0165-4552-9102-db18f9660b68" providerId="ADAL" clId="{79823838-539C-B44F-8466-CE2E4C984F98}" dt="2023-10-04T01:50:33.412" v="8351" actId="14100"/>
          <ac:spMkLst>
            <pc:docMk/>
            <pc:sldMk cId="4145288190" sldId="342"/>
            <ac:spMk id="4" creationId="{DC3831C2-9BC1-438F-230E-6E2A6D3A3A9E}"/>
          </ac:spMkLst>
        </pc:spChg>
        <pc:spChg chg="mod">
          <ac:chgData name="Lu, Hui" userId="03f22f0f-0165-4552-9102-db18f9660b68" providerId="ADAL" clId="{79823838-539C-B44F-8466-CE2E4C984F98}" dt="2023-10-04T01:44:19.639" v="8336" actId="692"/>
          <ac:spMkLst>
            <pc:docMk/>
            <pc:sldMk cId="4145288190" sldId="342"/>
            <ac:spMk id="5" creationId="{A62F70EB-02D7-BAE4-6018-9B6F26E630E3}"/>
          </ac:spMkLst>
        </pc:spChg>
        <pc:spChg chg="del mod">
          <ac:chgData name="Lu, Hui" userId="03f22f0f-0165-4552-9102-db18f9660b68" providerId="ADAL" clId="{79823838-539C-B44F-8466-CE2E4C984F98}" dt="2023-10-04T01:55:31.492" v="8566" actId="478"/>
          <ac:spMkLst>
            <pc:docMk/>
            <pc:sldMk cId="4145288190" sldId="342"/>
            <ac:spMk id="6" creationId="{313AC230-5BAF-0F33-E661-79EC286DC4F4}"/>
          </ac:spMkLst>
        </pc:spChg>
        <pc:spChg chg="del">
          <ac:chgData name="Lu, Hui" userId="03f22f0f-0165-4552-9102-db18f9660b68" providerId="ADAL" clId="{79823838-539C-B44F-8466-CE2E4C984F98}" dt="2023-10-04T01:43:31.618" v="8326" actId="478"/>
          <ac:spMkLst>
            <pc:docMk/>
            <pc:sldMk cId="4145288190" sldId="342"/>
            <ac:spMk id="7" creationId="{844C72AB-6201-60BA-FD5E-212768A42BCF}"/>
          </ac:spMkLst>
        </pc:spChg>
        <pc:spChg chg="add mod">
          <ac:chgData name="Lu, Hui" userId="03f22f0f-0165-4552-9102-db18f9660b68" providerId="ADAL" clId="{79823838-539C-B44F-8466-CE2E4C984F98}" dt="2023-10-04T01:43:27.687" v="8325" actId="20577"/>
          <ac:spMkLst>
            <pc:docMk/>
            <pc:sldMk cId="4145288190" sldId="342"/>
            <ac:spMk id="8" creationId="{B644463F-E253-A7CD-B8E0-03579CE11C66}"/>
          </ac:spMkLst>
        </pc:spChg>
        <pc:spChg chg="add mod">
          <ac:chgData name="Lu, Hui" userId="03f22f0f-0165-4552-9102-db18f9660b68" providerId="ADAL" clId="{79823838-539C-B44F-8466-CE2E4C984F98}" dt="2023-10-04T01:58:16.852" v="8622" actId="1076"/>
          <ac:spMkLst>
            <pc:docMk/>
            <pc:sldMk cId="4145288190" sldId="342"/>
            <ac:spMk id="9" creationId="{B55AFF41-FF95-2726-A1CC-C212FF8A2C3D}"/>
          </ac:spMkLst>
        </pc:spChg>
        <pc:spChg chg="add mod">
          <ac:chgData name="Lu, Hui" userId="03f22f0f-0165-4552-9102-db18f9660b68" providerId="ADAL" clId="{79823838-539C-B44F-8466-CE2E4C984F98}" dt="2023-10-04T01:58:24.138" v="8623"/>
          <ac:spMkLst>
            <pc:docMk/>
            <pc:sldMk cId="4145288190" sldId="342"/>
            <ac:spMk id="10" creationId="{B7032265-4404-73E1-1FB1-D48FA6D797D6}"/>
          </ac:spMkLst>
        </pc:spChg>
        <pc:graphicFrameChg chg="mod modGraphic">
          <ac:chgData name="Lu, Hui" userId="03f22f0f-0165-4552-9102-db18f9660b68" providerId="ADAL" clId="{79823838-539C-B44F-8466-CE2E4C984F98}" dt="2023-10-04T01:53:25.018" v="8361" actId="2711"/>
          <ac:graphicFrameMkLst>
            <pc:docMk/>
            <pc:sldMk cId="4145288190" sldId="342"/>
            <ac:graphicFrameMk id="3" creationId="{E495947F-6F99-62D9-7E52-7D96980C1DB2}"/>
          </ac:graphicFrameMkLst>
        </pc:graphicFrameChg>
      </pc:sldChg>
      <pc:sldChg chg="addSp delSp modSp mod modAnim">
        <pc:chgData name="Lu, Hui" userId="03f22f0f-0165-4552-9102-db18f9660b68" providerId="ADAL" clId="{79823838-539C-B44F-8466-CE2E4C984F98}" dt="2023-10-04T01:40:54.066" v="8302" actId="2711"/>
        <pc:sldMkLst>
          <pc:docMk/>
          <pc:sldMk cId="1865510485" sldId="343"/>
        </pc:sldMkLst>
        <pc:spChg chg="mod">
          <ac:chgData name="Lu, Hui" userId="03f22f0f-0165-4552-9102-db18f9660b68" providerId="ADAL" clId="{79823838-539C-B44F-8466-CE2E4C984F98}" dt="2023-10-04T01:33:01.947" v="8230" actId="1037"/>
          <ac:spMkLst>
            <pc:docMk/>
            <pc:sldMk cId="1865510485" sldId="343"/>
            <ac:spMk id="2" creationId="{5161365C-B17A-2CE2-D4E3-259E25F0B464}"/>
          </ac:spMkLst>
        </pc:spChg>
        <pc:spChg chg="mod">
          <ac:chgData name="Lu, Hui" userId="03f22f0f-0165-4552-9102-db18f9660b68" providerId="ADAL" clId="{79823838-539C-B44F-8466-CE2E4C984F98}" dt="2023-10-04T01:40:35.735" v="8301" actId="2711"/>
          <ac:spMkLst>
            <pc:docMk/>
            <pc:sldMk cId="1865510485" sldId="343"/>
            <ac:spMk id="4" creationId="{D9C0D774-F08B-8F2D-9085-005A14D4E294}"/>
          </ac:spMkLst>
        </pc:spChg>
        <pc:spChg chg="del mod">
          <ac:chgData name="Lu, Hui" userId="03f22f0f-0165-4552-9102-db18f9660b68" providerId="ADAL" clId="{79823838-539C-B44F-8466-CE2E4C984F98}" dt="2023-10-04T01:37:02.738" v="8243"/>
          <ac:spMkLst>
            <pc:docMk/>
            <pc:sldMk cId="1865510485" sldId="343"/>
            <ac:spMk id="5" creationId="{5DF6E135-F982-94B8-D8A6-D73E187354F9}"/>
          </ac:spMkLst>
        </pc:spChg>
        <pc:spChg chg="mod">
          <ac:chgData name="Lu, Hui" userId="03f22f0f-0165-4552-9102-db18f9660b68" providerId="ADAL" clId="{79823838-539C-B44F-8466-CE2E4C984F98}" dt="2023-10-04T01:40:35.735" v="8301" actId="2711"/>
          <ac:spMkLst>
            <pc:docMk/>
            <pc:sldMk cId="1865510485" sldId="343"/>
            <ac:spMk id="6" creationId="{89387ADE-2D30-2864-BB88-92D408605916}"/>
          </ac:spMkLst>
        </pc:spChg>
        <pc:spChg chg="mod">
          <ac:chgData name="Lu, Hui" userId="03f22f0f-0165-4552-9102-db18f9660b68" providerId="ADAL" clId="{79823838-539C-B44F-8466-CE2E4C984F98}" dt="2023-10-04T01:40:35.735" v="8301" actId="2711"/>
          <ac:spMkLst>
            <pc:docMk/>
            <pc:sldMk cId="1865510485" sldId="343"/>
            <ac:spMk id="7" creationId="{E5715DE1-217E-7820-1E8C-56960F594E17}"/>
          </ac:spMkLst>
        </pc:spChg>
        <pc:spChg chg="del mod">
          <ac:chgData name="Lu, Hui" userId="03f22f0f-0165-4552-9102-db18f9660b68" providerId="ADAL" clId="{79823838-539C-B44F-8466-CE2E4C984F98}" dt="2023-10-04T01:26:13.355" v="8108"/>
          <ac:spMkLst>
            <pc:docMk/>
            <pc:sldMk cId="1865510485" sldId="343"/>
            <ac:spMk id="8" creationId="{F5499851-73F0-352E-0CD1-496E5EBD04FF}"/>
          </ac:spMkLst>
        </pc:spChg>
        <pc:spChg chg="add mod">
          <ac:chgData name="Lu, Hui" userId="03f22f0f-0165-4552-9102-db18f9660b68" providerId="ADAL" clId="{79823838-539C-B44F-8466-CE2E4C984F98}" dt="2023-10-04T01:30:45.431" v="8191" actId="1076"/>
          <ac:spMkLst>
            <pc:docMk/>
            <pc:sldMk cId="1865510485" sldId="343"/>
            <ac:spMk id="9" creationId="{D03D2DD2-4ECB-7B05-659C-0BA5105A7D92}"/>
          </ac:spMkLst>
        </pc:spChg>
        <pc:spChg chg="add mod">
          <ac:chgData name="Lu, Hui" userId="03f22f0f-0165-4552-9102-db18f9660b68" providerId="ADAL" clId="{79823838-539C-B44F-8466-CE2E4C984F98}" dt="2023-10-04T01:37:33.032" v="8251" actId="1076"/>
          <ac:spMkLst>
            <pc:docMk/>
            <pc:sldMk cId="1865510485" sldId="343"/>
            <ac:spMk id="10" creationId="{820EC912-4088-570E-971F-C63703FEA7F4}"/>
          </ac:spMkLst>
        </pc:spChg>
        <pc:spChg chg="add mod">
          <ac:chgData name="Lu, Hui" userId="03f22f0f-0165-4552-9102-db18f9660b68" providerId="ADAL" clId="{79823838-539C-B44F-8466-CE2E4C984F98}" dt="2023-10-04T01:37:30.195" v="8250" actId="14100"/>
          <ac:spMkLst>
            <pc:docMk/>
            <pc:sldMk cId="1865510485" sldId="343"/>
            <ac:spMk id="11" creationId="{778B15A1-AC4A-DBE8-4ABC-3150FEDA5589}"/>
          </ac:spMkLst>
        </pc:spChg>
        <pc:graphicFrameChg chg="mod modGraphic">
          <ac:chgData name="Lu, Hui" userId="03f22f0f-0165-4552-9102-db18f9660b68" providerId="ADAL" clId="{79823838-539C-B44F-8466-CE2E4C984F98}" dt="2023-10-04T01:40:54.066" v="8302" actId="2711"/>
          <ac:graphicFrameMkLst>
            <pc:docMk/>
            <pc:sldMk cId="1865510485" sldId="343"/>
            <ac:graphicFrameMk id="3" creationId="{E495947F-6F99-62D9-7E52-7D96980C1DB2}"/>
          </ac:graphicFrameMkLst>
        </pc:graphicFrameChg>
      </pc:sldChg>
      <pc:sldChg chg="addSp delSp modSp mod">
        <pc:chgData name="Lu, Hui" userId="03f22f0f-0165-4552-9102-db18f9660b68" providerId="ADAL" clId="{79823838-539C-B44F-8466-CE2E4C984F98}" dt="2023-10-04T04:00:56.279" v="10794" actId="20577"/>
        <pc:sldMkLst>
          <pc:docMk/>
          <pc:sldMk cId="3914348662" sldId="344"/>
        </pc:sldMkLst>
        <pc:spChg chg="del">
          <ac:chgData name="Lu, Hui" userId="03f22f0f-0165-4552-9102-db18f9660b68" providerId="ADAL" clId="{79823838-539C-B44F-8466-CE2E4C984F98}" dt="2023-10-04T01:23:44.817" v="8096" actId="478"/>
          <ac:spMkLst>
            <pc:docMk/>
            <pc:sldMk cId="3914348662" sldId="344"/>
            <ac:spMk id="2" creationId="{F790DFCC-4AFC-4C1A-31E7-E7F64F99AD2B}"/>
          </ac:spMkLst>
        </pc:spChg>
        <pc:spChg chg="add mod">
          <ac:chgData name="Lu, Hui" userId="03f22f0f-0165-4552-9102-db18f9660b68" providerId="ADAL" clId="{79823838-539C-B44F-8466-CE2E4C984F98}" dt="2023-10-04T01:23:42.143" v="8095" actId="20577"/>
          <ac:spMkLst>
            <pc:docMk/>
            <pc:sldMk cId="3914348662" sldId="344"/>
            <ac:spMk id="3" creationId="{B5503D9A-F09F-978C-3EF2-205215D273A6}"/>
          </ac:spMkLst>
        </pc:spChg>
        <pc:graphicFrameChg chg="mod modGraphic">
          <ac:chgData name="Lu, Hui" userId="03f22f0f-0165-4552-9102-db18f9660b68" providerId="ADAL" clId="{79823838-539C-B44F-8466-CE2E4C984F98}" dt="2023-10-04T04:00:56.279" v="10794" actId="20577"/>
          <ac:graphicFrameMkLst>
            <pc:docMk/>
            <pc:sldMk cId="3914348662" sldId="344"/>
            <ac:graphicFrameMk id="8" creationId="{54C863CF-242D-DD31-43DB-5A4CE9ACF8E8}"/>
          </ac:graphicFrameMkLst>
        </pc:graphicFrameChg>
      </pc:sldChg>
      <pc:sldChg chg="addSp delSp modSp del mod">
        <pc:chgData name="Lu, Hui" userId="03f22f0f-0165-4552-9102-db18f9660b68" providerId="ADAL" clId="{79823838-539C-B44F-8466-CE2E4C984F98}" dt="2023-10-04T01:19:32.030" v="8033" actId="2696"/>
        <pc:sldMkLst>
          <pc:docMk/>
          <pc:sldMk cId="126954940" sldId="345"/>
        </pc:sldMkLst>
        <pc:spChg chg="add mod">
          <ac:chgData name="Lu, Hui" userId="03f22f0f-0165-4552-9102-db18f9660b68" providerId="ADAL" clId="{79823838-539C-B44F-8466-CE2E4C984F98}" dt="2023-10-02T04:22:49.839" v="7353" actId="20577"/>
          <ac:spMkLst>
            <pc:docMk/>
            <pc:sldMk cId="126954940" sldId="345"/>
            <ac:spMk id="2" creationId="{3D943A7C-EEB8-347E-7F10-24DB2016E3CB}"/>
          </ac:spMkLst>
        </pc:spChg>
        <pc:spChg chg="del">
          <ac:chgData name="Lu, Hui" userId="03f22f0f-0165-4552-9102-db18f9660b68" providerId="ADAL" clId="{79823838-539C-B44F-8466-CE2E4C984F98}" dt="2023-10-02T03:55:48.923" v="7070" actId="478"/>
          <ac:spMkLst>
            <pc:docMk/>
            <pc:sldMk cId="126954940" sldId="345"/>
            <ac:spMk id="3" creationId="{82FF0494-DC3D-6F75-5C27-9B4B1A29A0DF}"/>
          </ac:spMkLst>
        </pc:spChg>
        <pc:spChg chg="mod">
          <ac:chgData name="Lu, Hui" userId="03f22f0f-0165-4552-9102-db18f9660b68" providerId="ADAL" clId="{79823838-539C-B44F-8466-CE2E4C984F98}" dt="2023-10-02T04:18:18.052" v="7240" actId="14100"/>
          <ac:spMkLst>
            <pc:docMk/>
            <pc:sldMk cId="126954940" sldId="345"/>
            <ac:spMk id="5" creationId="{557E3A4E-15FF-6ABE-5D8C-725B48B5459C}"/>
          </ac:spMkLst>
        </pc:spChg>
        <pc:spChg chg="mod">
          <ac:chgData name="Lu, Hui" userId="03f22f0f-0165-4552-9102-db18f9660b68" providerId="ADAL" clId="{79823838-539C-B44F-8466-CE2E4C984F98}" dt="2023-10-02T04:17:17.562" v="7209" actId="1076"/>
          <ac:spMkLst>
            <pc:docMk/>
            <pc:sldMk cId="126954940" sldId="345"/>
            <ac:spMk id="6" creationId="{7786F263-3F17-E9A4-EAE6-FB6566CF0C77}"/>
          </ac:spMkLst>
        </pc:spChg>
        <pc:spChg chg="add del">
          <ac:chgData name="Lu, Hui" userId="03f22f0f-0165-4552-9102-db18f9660b68" providerId="ADAL" clId="{79823838-539C-B44F-8466-CE2E4C984F98}" dt="2023-10-02T04:15:12.310" v="7170" actId="22"/>
          <ac:spMkLst>
            <pc:docMk/>
            <pc:sldMk cId="126954940" sldId="345"/>
            <ac:spMk id="8" creationId="{8BE2D247-9988-ABC3-A86D-9B66C456E004}"/>
          </ac:spMkLst>
        </pc:spChg>
        <pc:spChg chg="add mod">
          <ac:chgData name="Lu, Hui" userId="03f22f0f-0165-4552-9102-db18f9660b68" providerId="ADAL" clId="{79823838-539C-B44F-8466-CE2E4C984F98}" dt="2023-10-02T04:19:10.223" v="7271" actId="113"/>
          <ac:spMkLst>
            <pc:docMk/>
            <pc:sldMk cId="126954940" sldId="345"/>
            <ac:spMk id="10" creationId="{C1F3A16B-CF9E-4CAF-B618-12A876E79F50}"/>
          </ac:spMkLst>
        </pc:spChg>
        <pc:spChg chg="add mod">
          <ac:chgData name="Lu, Hui" userId="03f22f0f-0165-4552-9102-db18f9660b68" providerId="ADAL" clId="{79823838-539C-B44F-8466-CE2E4C984F98}" dt="2023-10-02T04:18:24.578" v="7242" actId="14100"/>
          <ac:spMkLst>
            <pc:docMk/>
            <pc:sldMk cId="126954940" sldId="345"/>
            <ac:spMk id="11" creationId="{AF279739-7458-5340-8121-34E200538F5B}"/>
          </ac:spMkLst>
        </pc:spChg>
        <pc:spChg chg="mod">
          <ac:chgData name="Lu, Hui" userId="03f22f0f-0165-4552-9102-db18f9660b68" providerId="ADAL" clId="{79823838-539C-B44F-8466-CE2E4C984F98}" dt="2023-10-02T04:18:12.145" v="7238" actId="14100"/>
          <ac:spMkLst>
            <pc:docMk/>
            <pc:sldMk cId="126954940" sldId="345"/>
            <ac:spMk id="34" creationId="{78C37F8B-F606-4D59-B761-87C4B7D91C13}"/>
          </ac:spMkLst>
        </pc:spChg>
        <pc:spChg chg="mod">
          <ac:chgData name="Lu, Hui" userId="03f22f0f-0165-4552-9102-db18f9660b68" providerId="ADAL" clId="{79823838-539C-B44F-8466-CE2E4C984F98}" dt="2023-10-02T04:17:05.459" v="7206" actId="1076"/>
          <ac:spMkLst>
            <pc:docMk/>
            <pc:sldMk cId="126954940" sldId="345"/>
            <ac:spMk id="35" creationId="{EEE9BD7F-C6A2-238E-152E-559FB44A60C3}"/>
          </ac:spMkLst>
        </pc:spChg>
        <pc:spChg chg="del">
          <ac:chgData name="Lu, Hui" userId="03f22f0f-0165-4552-9102-db18f9660b68" providerId="ADAL" clId="{79823838-539C-B44F-8466-CE2E4C984F98}" dt="2023-10-02T03:55:47.046" v="7069" actId="478"/>
          <ac:spMkLst>
            <pc:docMk/>
            <pc:sldMk cId="126954940" sldId="345"/>
            <ac:spMk id="185" creationId="{87EE8473-5726-21E7-F761-10C165DF6DFA}"/>
          </ac:spMkLst>
        </pc:spChg>
        <pc:grpChg chg="add mod">
          <ac:chgData name="Lu, Hui" userId="03f22f0f-0165-4552-9102-db18f9660b68" providerId="ADAL" clId="{79823838-539C-B44F-8466-CE2E4C984F98}" dt="2023-10-02T04:19:27.697" v="7290" actId="1038"/>
          <ac:grpSpMkLst>
            <pc:docMk/>
            <pc:sldMk cId="126954940" sldId="345"/>
            <ac:grpSpMk id="4" creationId="{3AA2842C-018D-9914-7E81-22FCA6FF2273}"/>
          </ac:grpSpMkLst>
        </pc:grpChg>
        <pc:grpChg chg="add mod">
          <ac:chgData name="Lu, Hui" userId="03f22f0f-0165-4552-9102-db18f9660b68" providerId="ADAL" clId="{79823838-539C-B44F-8466-CE2E4C984F98}" dt="2023-10-02T04:19:27.697" v="7290" actId="1038"/>
          <ac:grpSpMkLst>
            <pc:docMk/>
            <pc:sldMk cId="126954940" sldId="345"/>
            <ac:grpSpMk id="12" creationId="{165C18E0-C0B9-FDAF-3C4C-E220A75B282A}"/>
          </ac:grpSpMkLst>
        </pc:grpChg>
        <pc:grpChg chg="mod">
          <ac:chgData name="Lu, Hui" userId="03f22f0f-0165-4552-9102-db18f9660b68" providerId="ADAL" clId="{79823838-539C-B44F-8466-CE2E4C984F98}" dt="2023-10-02T04:19:27.697" v="7290" actId="1038"/>
          <ac:grpSpMkLst>
            <pc:docMk/>
            <pc:sldMk cId="126954940" sldId="345"/>
            <ac:grpSpMk id="33" creationId="{68307408-17BE-13E5-A46C-71812AC94DDF}"/>
          </ac:grpSpMkLst>
        </pc:grpChg>
        <pc:picChg chg="mod">
          <ac:chgData name="Lu, Hui" userId="03f22f0f-0165-4552-9102-db18f9660b68" providerId="ADAL" clId="{79823838-539C-B44F-8466-CE2E4C984F98}" dt="2023-10-02T03:56:34.165" v="7105" actId="1038"/>
          <ac:picMkLst>
            <pc:docMk/>
            <pc:sldMk cId="126954940" sldId="345"/>
            <ac:picMk id="15" creationId="{35F6BD43-8613-7532-2C06-655E9B12AA71}"/>
          </ac:picMkLst>
        </pc:picChg>
      </pc:sldChg>
      <pc:sldChg chg="ord">
        <pc:chgData name="Lu, Hui" userId="03f22f0f-0165-4552-9102-db18f9660b68" providerId="ADAL" clId="{79823838-539C-B44F-8466-CE2E4C984F98}" dt="2023-10-02T03:54:46.324" v="7066" actId="20578"/>
        <pc:sldMkLst>
          <pc:docMk/>
          <pc:sldMk cId="4002951751" sldId="346"/>
        </pc:sldMkLst>
      </pc:sldChg>
      <pc:sldChg chg="addSp delSp modSp del mod">
        <pc:chgData name="Lu, Hui" userId="03f22f0f-0165-4552-9102-db18f9660b68" providerId="ADAL" clId="{79823838-539C-B44F-8466-CE2E4C984F98}" dt="2023-10-04T01:19:28.763" v="8032" actId="2696"/>
        <pc:sldMkLst>
          <pc:docMk/>
          <pc:sldMk cId="3011765567" sldId="347"/>
        </pc:sldMkLst>
        <pc:spChg chg="del mod">
          <ac:chgData name="Lu, Hui" userId="03f22f0f-0165-4552-9102-db18f9660b68" providerId="ADAL" clId="{79823838-539C-B44F-8466-CE2E4C984F98}" dt="2023-10-02T03:51:51.463" v="7016" actId="478"/>
          <ac:spMkLst>
            <pc:docMk/>
            <pc:sldMk cId="3011765567" sldId="347"/>
            <ac:spMk id="3" creationId="{82FF0494-DC3D-6F75-5C27-9B4B1A29A0DF}"/>
          </ac:spMkLst>
        </pc:spChg>
        <pc:spChg chg="mod">
          <ac:chgData name="Lu, Hui" userId="03f22f0f-0165-4552-9102-db18f9660b68" providerId="ADAL" clId="{79823838-539C-B44F-8466-CE2E4C984F98}" dt="2023-10-02T03:52:05.493" v="7035" actId="1036"/>
          <ac:spMkLst>
            <pc:docMk/>
            <pc:sldMk cId="3011765567" sldId="347"/>
            <ac:spMk id="9" creationId="{98A0A079-3D13-7DAC-052C-03C932087D62}"/>
          </ac:spMkLst>
        </pc:spChg>
        <pc:spChg chg="mod">
          <ac:chgData name="Lu, Hui" userId="03f22f0f-0165-4552-9102-db18f9660b68" providerId="ADAL" clId="{79823838-539C-B44F-8466-CE2E4C984F98}" dt="2023-10-02T03:52:05.493" v="7035" actId="1036"/>
          <ac:spMkLst>
            <pc:docMk/>
            <pc:sldMk cId="3011765567" sldId="347"/>
            <ac:spMk id="11" creationId="{6CCCDBBF-44C0-42F0-19BE-81977DE7495F}"/>
          </ac:spMkLst>
        </pc:spChg>
        <pc:spChg chg="mod">
          <ac:chgData name="Lu, Hui" userId="03f22f0f-0165-4552-9102-db18f9660b68" providerId="ADAL" clId="{79823838-539C-B44F-8466-CE2E4C984F98}" dt="2023-10-02T03:52:05.493" v="7035" actId="1036"/>
          <ac:spMkLst>
            <pc:docMk/>
            <pc:sldMk cId="3011765567" sldId="347"/>
            <ac:spMk id="12" creationId="{33C7F1B0-E4D0-7558-8946-208C55DEDFA6}"/>
          </ac:spMkLst>
        </pc:spChg>
        <pc:spChg chg="mod">
          <ac:chgData name="Lu, Hui" userId="03f22f0f-0165-4552-9102-db18f9660b68" providerId="ADAL" clId="{79823838-539C-B44F-8466-CE2E4C984F98}" dt="2023-10-02T03:52:05.493" v="7035" actId="1036"/>
          <ac:spMkLst>
            <pc:docMk/>
            <pc:sldMk cId="3011765567" sldId="347"/>
            <ac:spMk id="13" creationId="{87B28B65-331B-D55A-CDD8-1E7935DE982C}"/>
          </ac:spMkLst>
        </pc:spChg>
        <pc:spChg chg="mod">
          <ac:chgData name="Lu, Hui" userId="03f22f0f-0165-4552-9102-db18f9660b68" providerId="ADAL" clId="{79823838-539C-B44F-8466-CE2E4C984F98}" dt="2023-10-02T03:52:26.372" v="7038" actId="166"/>
          <ac:spMkLst>
            <pc:docMk/>
            <pc:sldMk cId="3011765567" sldId="347"/>
            <ac:spMk id="14" creationId="{D2D5410F-E787-FD32-E520-A3A3A6BC3069}"/>
          </ac:spMkLst>
        </pc:spChg>
        <pc:spChg chg="mod">
          <ac:chgData name="Lu, Hui" userId="03f22f0f-0165-4552-9102-db18f9660b68" providerId="ADAL" clId="{79823838-539C-B44F-8466-CE2E4C984F98}" dt="2023-10-02T04:23:07.447" v="7355" actId="14100"/>
          <ac:spMkLst>
            <pc:docMk/>
            <pc:sldMk cId="3011765567" sldId="347"/>
            <ac:spMk id="16" creationId="{FFC7371F-F940-C4F8-DC69-9579799D86E9}"/>
          </ac:spMkLst>
        </pc:spChg>
        <pc:spChg chg="mod">
          <ac:chgData name="Lu, Hui" userId="03f22f0f-0165-4552-9102-db18f9660b68" providerId="ADAL" clId="{79823838-539C-B44F-8466-CE2E4C984F98}" dt="2023-10-02T03:52:05.493" v="7035" actId="1036"/>
          <ac:spMkLst>
            <pc:docMk/>
            <pc:sldMk cId="3011765567" sldId="347"/>
            <ac:spMk id="17" creationId="{55DD5183-B1EE-E5B1-7CF9-2C6779BF848C}"/>
          </ac:spMkLst>
        </pc:spChg>
        <pc:spChg chg="mod">
          <ac:chgData name="Lu, Hui" userId="03f22f0f-0165-4552-9102-db18f9660b68" providerId="ADAL" clId="{79823838-539C-B44F-8466-CE2E4C984F98}" dt="2023-10-02T03:52:05.493" v="7035" actId="1036"/>
          <ac:spMkLst>
            <pc:docMk/>
            <pc:sldMk cId="3011765567" sldId="347"/>
            <ac:spMk id="20" creationId="{193DEAE7-DC55-3D95-9B4A-B3F01C382751}"/>
          </ac:spMkLst>
        </pc:spChg>
        <pc:spChg chg="mod">
          <ac:chgData name="Lu, Hui" userId="03f22f0f-0165-4552-9102-db18f9660b68" providerId="ADAL" clId="{79823838-539C-B44F-8466-CE2E4C984F98}" dt="2023-10-02T03:52:05.493" v="7035" actId="1036"/>
          <ac:spMkLst>
            <pc:docMk/>
            <pc:sldMk cId="3011765567" sldId="347"/>
            <ac:spMk id="21" creationId="{A05DD0C9-6523-7DA7-52A4-85675F7C2788}"/>
          </ac:spMkLst>
        </pc:spChg>
        <pc:spChg chg="mod">
          <ac:chgData name="Lu, Hui" userId="03f22f0f-0165-4552-9102-db18f9660b68" providerId="ADAL" clId="{79823838-539C-B44F-8466-CE2E4C984F98}" dt="2023-10-02T03:52:05.493" v="7035" actId="1036"/>
          <ac:spMkLst>
            <pc:docMk/>
            <pc:sldMk cId="3011765567" sldId="347"/>
            <ac:spMk id="23" creationId="{2530AECB-4578-AC3F-F41E-CFE6726F8B99}"/>
          </ac:spMkLst>
        </pc:spChg>
        <pc:spChg chg="del">
          <ac:chgData name="Lu, Hui" userId="03f22f0f-0165-4552-9102-db18f9660b68" providerId="ADAL" clId="{79823838-539C-B44F-8466-CE2E4C984F98}" dt="2023-10-02T03:52:19.574" v="7036" actId="478"/>
          <ac:spMkLst>
            <pc:docMk/>
            <pc:sldMk cId="3011765567" sldId="347"/>
            <ac:spMk id="24" creationId="{1E54A286-8B38-ECA1-25C4-0178C6B28D95}"/>
          </ac:spMkLst>
        </pc:spChg>
        <pc:spChg chg="mod">
          <ac:chgData name="Lu, Hui" userId="03f22f0f-0165-4552-9102-db18f9660b68" providerId="ADAL" clId="{79823838-539C-B44F-8466-CE2E4C984F98}" dt="2023-10-02T03:52:05.493" v="7035" actId="1036"/>
          <ac:spMkLst>
            <pc:docMk/>
            <pc:sldMk cId="3011765567" sldId="347"/>
            <ac:spMk id="25" creationId="{3D853F2F-6A49-A8E5-6EA6-7834813A14D2}"/>
          </ac:spMkLst>
        </pc:spChg>
        <pc:spChg chg="mod">
          <ac:chgData name="Lu, Hui" userId="03f22f0f-0165-4552-9102-db18f9660b68" providerId="ADAL" clId="{79823838-539C-B44F-8466-CE2E4C984F98}" dt="2023-10-02T03:52:05.493" v="7035" actId="1036"/>
          <ac:spMkLst>
            <pc:docMk/>
            <pc:sldMk cId="3011765567" sldId="347"/>
            <ac:spMk id="26" creationId="{F9CDC5AB-5FB7-625E-80D0-833F26C4D9EC}"/>
          </ac:spMkLst>
        </pc:spChg>
        <pc:spChg chg="mod">
          <ac:chgData name="Lu, Hui" userId="03f22f0f-0165-4552-9102-db18f9660b68" providerId="ADAL" clId="{79823838-539C-B44F-8466-CE2E4C984F98}" dt="2023-10-02T03:52:05.493" v="7035" actId="1036"/>
          <ac:spMkLst>
            <pc:docMk/>
            <pc:sldMk cId="3011765567" sldId="347"/>
            <ac:spMk id="28" creationId="{B5301B69-985B-B09B-DD98-F3E6299D7C17}"/>
          </ac:spMkLst>
        </pc:spChg>
        <pc:spChg chg="mod">
          <ac:chgData name="Lu, Hui" userId="03f22f0f-0165-4552-9102-db18f9660b68" providerId="ADAL" clId="{79823838-539C-B44F-8466-CE2E4C984F98}" dt="2023-10-02T03:52:05.493" v="7035" actId="1036"/>
          <ac:spMkLst>
            <pc:docMk/>
            <pc:sldMk cId="3011765567" sldId="347"/>
            <ac:spMk id="29" creationId="{28DE8D46-27C6-3666-A426-E90928E92C81}"/>
          </ac:spMkLst>
        </pc:spChg>
        <pc:spChg chg="mod">
          <ac:chgData name="Lu, Hui" userId="03f22f0f-0165-4552-9102-db18f9660b68" providerId="ADAL" clId="{79823838-539C-B44F-8466-CE2E4C984F98}" dt="2023-10-02T03:52:05.493" v="7035" actId="1036"/>
          <ac:spMkLst>
            <pc:docMk/>
            <pc:sldMk cId="3011765567" sldId="347"/>
            <ac:spMk id="30" creationId="{E0208537-5DC6-5563-27C2-E7171C045C40}"/>
          </ac:spMkLst>
        </pc:spChg>
        <pc:spChg chg="mod">
          <ac:chgData name="Lu, Hui" userId="03f22f0f-0165-4552-9102-db18f9660b68" providerId="ADAL" clId="{79823838-539C-B44F-8466-CE2E4C984F98}" dt="2023-10-02T03:52:05.493" v="7035" actId="1036"/>
          <ac:spMkLst>
            <pc:docMk/>
            <pc:sldMk cId="3011765567" sldId="347"/>
            <ac:spMk id="32" creationId="{9023891E-5653-924B-7CAC-899EB7E833D1}"/>
          </ac:spMkLst>
        </pc:spChg>
        <pc:spChg chg="mod">
          <ac:chgData name="Lu, Hui" userId="03f22f0f-0165-4552-9102-db18f9660b68" providerId="ADAL" clId="{79823838-539C-B44F-8466-CE2E4C984F98}" dt="2023-10-02T03:54:26.364" v="7065" actId="1076"/>
          <ac:spMkLst>
            <pc:docMk/>
            <pc:sldMk cId="3011765567" sldId="347"/>
            <ac:spMk id="33" creationId="{8CCA3E05-64AC-403A-9ECD-DD57DBF16B35}"/>
          </ac:spMkLst>
        </pc:spChg>
        <pc:spChg chg="mod">
          <ac:chgData name="Lu, Hui" userId="03f22f0f-0165-4552-9102-db18f9660b68" providerId="ADAL" clId="{79823838-539C-B44F-8466-CE2E4C984F98}" dt="2023-10-02T03:52:05.493" v="7035" actId="1036"/>
          <ac:spMkLst>
            <pc:docMk/>
            <pc:sldMk cId="3011765567" sldId="347"/>
            <ac:spMk id="35" creationId="{10559F8D-B345-BD7C-20C4-DD80FE48BADD}"/>
          </ac:spMkLst>
        </pc:spChg>
        <pc:spChg chg="mod">
          <ac:chgData name="Lu, Hui" userId="03f22f0f-0165-4552-9102-db18f9660b68" providerId="ADAL" clId="{79823838-539C-B44F-8466-CE2E4C984F98}" dt="2023-10-02T03:52:05.493" v="7035" actId="1036"/>
          <ac:spMkLst>
            <pc:docMk/>
            <pc:sldMk cId="3011765567" sldId="347"/>
            <ac:spMk id="36" creationId="{4ADD5FF6-9307-2CDF-3AA8-BDF580EC26B9}"/>
          </ac:spMkLst>
        </pc:spChg>
        <pc:spChg chg="add mod">
          <ac:chgData name="Lu, Hui" userId="03f22f0f-0165-4552-9102-db18f9660b68" providerId="ADAL" clId="{79823838-539C-B44F-8466-CE2E4C984F98}" dt="2023-10-02T14:23:10.803" v="7508" actId="20577"/>
          <ac:spMkLst>
            <pc:docMk/>
            <pc:sldMk cId="3011765567" sldId="347"/>
            <ac:spMk id="37" creationId="{2F702F10-FCC6-F94C-6B0F-02273717417E}"/>
          </ac:spMkLst>
        </pc:spChg>
        <pc:spChg chg="mod">
          <ac:chgData name="Lu, Hui" userId="03f22f0f-0165-4552-9102-db18f9660b68" providerId="ADAL" clId="{79823838-539C-B44F-8466-CE2E4C984F98}" dt="2023-10-02T03:52:05.493" v="7035" actId="1036"/>
          <ac:spMkLst>
            <pc:docMk/>
            <pc:sldMk cId="3011765567" sldId="347"/>
            <ac:spMk id="38" creationId="{B13F2341-5FEA-BBF2-B950-C32A5972A806}"/>
          </ac:spMkLst>
        </pc:spChg>
        <pc:spChg chg="add mod">
          <ac:chgData name="Lu, Hui" userId="03f22f0f-0165-4552-9102-db18f9660b68" providerId="ADAL" clId="{79823838-539C-B44F-8466-CE2E4C984F98}" dt="2023-10-02T03:52:19.994" v="7037"/>
          <ac:spMkLst>
            <pc:docMk/>
            <pc:sldMk cId="3011765567" sldId="347"/>
            <ac:spMk id="40" creationId="{DFAA65B8-A572-6BCC-C1EF-22471F94C3B2}"/>
          </ac:spMkLst>
        </pc:spChg>
        <pc:spChg chg="mod">
          <ac:chgData name="Lu, Hui" userId="03f22f0f-0165-4552-9102-db18f9660b68" providerId="ADAL" clId="{79823838-539C-B44F-8466-CE2E4C984F98}" dt="2023-10-02T03:52:05.493" v="7035" actId="1036"/>
          <ac:spMkLst>
            <pc:docMk/>
            <pc:sldMk cId="3011765567" sldId="347"/>
            <ac:spMk id="45" creationId="{88EDECCB-ABF3-344B-3784-62F781FB6322}"/>
          </ac:spMkLst>
        </pc:spChg>
        <pc:spChg chg="mod">
          <ac:chgData name="Lu, Hui" userId="03f22f0f-0165-4552-9102-db18f9660b68" providerId="ADAL" clId="{79823838-539C-B44F-8466-CE2E4C984F98}" dt="2023-10-02T03:52:05.493" v="7035" actId="1036"/>
          <ac:spMkLst>
            <pc:docMk/>
            <pc:sldMk cId="3011765567" sldId="347"/>
            <ac:spMk id="49" creationId="{45984FE3-7AFE-82CD-6252-9A045271D05C}"/>
          </ac:spMkLst>
        </pc:spChg>
        <pc:spChg chg="mod">
          <ac:chgData name="Lu, Hui" userId="03f22f0f-0165-4552-9102-db18f9660b68" providerId="ADAL" clId="{79823838-539C-B44F-8466-CE2E4C984F98}" dt="2023-10-02T03:52:05.493" v="7035" actId="1036"/>
          <ac:spMkLst>
            <pc:docMk/>
            <pc:sldMk cId="3011765567" sldId="347"/>
            <ac:spMk id="50" creationId="{7FEC9A71-C1ED-B4FB-A3B8-243483CC278A}"/>
          </ac:spMkLst>
        </pc:spChg>
        <pc:spChg chg="mod">
          <ac:chgData name="Lu, Hui" userId="03f22f0f-0165-4552-9102-db18f9660b68" providerId="ADAL" clId="{79823838-539C-B44F-8466-CE2E4C984F98}" dt="2023-10-02T03:52:05.493" v="7035" actId="1036"/>
          <ac:spMkLst>
            <pc:docMk/>
            <pc:sldMk cId="3011765567" sldId="347"/>
            <ac:spMk id="51" creationId="{0D1798DD-7D10-CC7B-F62B-110808995945}"/>
          </ac:spMkLst>
        </pc:spChg>
        <pc:spChg chg="mod">
          <ac:chgData name="Lu, Hui" userId="03f22f0f-0165-4552-9102-db18f9660b68" providerId="ADAL" clId="{79823838-539C-B44F-8466-CE2E4C984F98}" dt="2023-10-02T03:52:05.493" v="7035" actId="1036"/>
          <ac:spMkLst>
            <pc:docMk/>
            <pc:sldMk cId="3011765567" sldId="347"/>
            <ac:spMk id="61" creationId="{C0D4F8FC-AC19-9984-3C93-4231AE7DD186}"/>
          </ac:spMkLst>
        </pc:spChg>
        <pc:spChg chg="mod">
          <ac:chgData name="Lu, Hui" userId="03f22f0f-0165-4552-9102-db18f9660b68" providerId="ADAL" clId="{79823838-539C-B44F-8466-CE2E4C984F98}" dt="2023-10-02T03:52:05.493" v="7035" actId="1036"/>
          <ac:spMkLst>
            <pc:docMk/>
            <pc:sldMk cId="3011765567" sldId="347"/>
            <ac:spMk id="62" creationId="{30B7A377-E6AD-1A3D-D169-AC199974C505}"/>
          </ac:spMkLst>
        </pc:spChg>
        <pc:spChg chg="mod">
          <ac:chgData name="Lu, Hui" userId="03f22f0f-0165-4552-9102-db18f9660b68" providerId="ADAL" clId="{79823838-539C-B44F-8466-CE2E4C984F98}" dt="2023-10-02T03:52:05.493" v="7035" actId="1036"/>
          <ac:spMkLst>
            <pc:docMk/>
            <pc:sldMk cId="3011765567" sldId="347"/>
            <ac:spMk id="110" creationId="{A9141C37-6604-14FB-DD7A-13B974B5D744}"/>
          </ac:spMkLst>
        </pc:spChg>
        <pc:spChg chg="mod">
          <ac:chgData name="Lu, Hui" userId="03f22f0f-0165-4552-9102-db18f9660b68" providerId="ADAL" clId="{79823838-539C-B44F-8466-CE2E4C984F98}" dt="2023-10-02T03:52:05.493" v="7035" actId="1036"/>
          <ac:spMkLst>
            <pc:docMk/>
            <pc:sldMk cId="3011765567" sldId="347"/>
            <ac:spMk id="127" creationId="{FBF4FB1F-5069-102C-5179-93BCDA609226}"/>
          </ac:spMkLst>
        </pc:spChg>
        <pc:spChg chg="mod">
          <ac:chgData name="Lu, Hui" userId="03f22f0f-0165-4552-9102-db18f9660b68" providerId="ADAL" clId="{79823838-539C-B44F-8466-CE2E4C984F98}" dt="2023-10-02T03:52:05.493" v="7035" actId="1036"/>
          <ac:spMkLst>
            <pc:docMk/>
            <pc:sldMk cId="3011765567" sldId="347"/>
            <ac:spMk id="134" creationId="{5B8AB97A-0196-BE50-5A3E-1C70CBB65E0C}"/>
          </ac:spMkLst>
        </pc:spChg>
        <pc:spChg chg="mod">
          <ac:chgData name="Lu, Hui" userId="03f22f0f-0165-4552-9102-db18f9660b68" providerId="ADAL" clId="{79823838-539C-B44F-8466-CE2E4C984F98}" dt="2023-10-02T03:52:05.493" v="7035" actId="1036"/>
          <ac:spMkLst>
            <pc:docMk/>
            <pc:sldMk cId="3011765567" sldId="347"/>
            <ac:spMk id="160" creationId="{2BEC3C83-3477-0D3A-851B-EE3214E65E9B}"/>
          </ac:spMkLst>
        </pc:spChg>
        <pc:spChg chg="del">
          <ac:chgData name="Lu, Hui" userId="03f22f0f-0165-4552-9102-db18f9660b68" providerId="ADAL" clId="{79823838-539C-B44F-8466-CE2E4C984F98}" dt="2023-10-02T03:51:50.064" v="7014" actId="478"/>
          <ac:spMkLst>
            <pc:docMk/>
            <pc:sldMk cId="3011765567" sldId="347"/>
            <ac:spMk id="185" creationId="{87EE8473-5726-21E7-F761-10C165DF6DFA}"/>
          </ac:spMkLst>
        </pc:spChg>
        <pc:grpChg chg="mod">
          <ac:chgData name="Lu, Hui" userId="03f22f0f-0165-4552-9102-db18f9660b68" providerId="ADAL" clId="{79823838-539C-B44F-8466-CE2E4C984F98}" dt="2023-10-02T03:52:05.493" v="7035" actId="1036"/>
          <ac:grpSpMkLst>
            <pc:docMk/>
            <pc:sldMk cId="3011765567" sldId="347"/>
            <ac:grpSpMk id="2" creationId="{99C0980A-12AD-DFBD-58BD-00A368603E12}"/>
          </ac:grpSpMkLst>
        </pc:grpChg>
        <pc:grpChg chg="mod">
          <ac:chgData name="Lu, Hui" userId="03f22f0f-0165-4552-9102-db18f9660b68" providerId="ADAL" clId="{79823838-539C-B44F-8466-CE2E4C984F98}" dt="2023-10-02T03:52:05.493" v="7035" actId="1036"/>
          <ac:grpSpMkLst>
            <pc:docMk/>
            <pc:sldMk cId="3011765567" sldId="347"/>
            <ac:grpSpMk id="182" creationId="{DC21F988-BEAB-6406-4E84-8C939B04F354}"/>
          </ac:grpSpMkLst>
        </pc:grpChg>
        <pc:grpChg chg="mod">
          <ac:chgData name="Lu, Hui" userId="03f22f0f-0165-4552-9102-db18f9660b68" providerId="ADAL" clId="{79823838-539C-B44F-8466-CE2E4C984F98}" dt="2023-10-02T03:52:05.493" v="7035" actId="1036"/>
          <ac:grpSpMkLst>
            <pc:docMk/>
            <pc:sldMk cId="3011765567" sldId="347"/>
            <ac:grpSpMk id="183" creationId="{F02CB51E-E5AC-DA18-3B68-ADEFC1EC294C}"/>
          </ac:grpSpMkLst>
        </pc:grpChg>
        <pc:cxnChg chg="mod">
          <ac:chgData name="Lu, Hui" userId="03f22f0f-0165-4552-9102-db18f9660b68" providerId="ADAL" clId="{79823838-539C-B44F-8466-CE2E4C984F98}" dt="2023-10-02T03:52:05.493" v="7035" actId="1036"/>
          <ac:cxnSpMkLst>
            <pc:docMk/>
            <pc:sldMk cId="3011765567" sldId="347"/>
            <ac:cxnSpMk id="18" creationId="{2AE556A3-AF20-FD65-59E9-F6A8B55C1C19}"/>
          </ac:cxnSpMkLst>
        </pc:cxnChg>
        <pc:cxnChg chg="mod">
          <ac:chgData name="Lu, Hui" userId="03f22f0f-0165-4552-9102-db18f9660b68" providerId="ADAL" clId="{79823838-539C-B44F-8466-CE2E4C984F98}" dt="2023-10-02T03:52:05.493" v="7035" actId="1036"/>
          <ac:cxnSpMkLst>
            <pc:docMk/>
            <pc:sldMk cId="3011765567" sldId="347"/>
            <ac:cxnSpMk id="19" creationId="{979B97B7-FE7B-30C3-C528-60349746C753}"/>
          </ac:cxnSpMkLst>
        </pc:cxnChg>
        <pc:cxnChg chg="mod">
          <ac:chgData name="Lu, Hui" userId="03f22f0f-0165-4552-9102-db18f9660b68" providerId="ADAL" clId="{79823838-539C-B44F-8466-CE2E4C984F98}" dt="2023-10-02T03:52:05.493" v="7035" actId="1036"/>
          <ac:cxnSpMkLst>
            <pc:docMk/>
            <pc:sldMk cId="3011765567" sldId="347"/>
            <ac:cxnSpMk id="22" creationId="{EE835427-CE1A-C708-C033-EBCEB4F707B6}"/>
          </ac:cxnSpMkLst>
        </pc:cxnChg>
        <pc:cxnChg chg="mod">
          <ac:chgData name="Lu, Hui" userId="03f22f0f-0165-4552-9102-db18f9660b68" providerId="ADAL" clId="{79823838-539C-B44F-8466-CE2E4C984F98}" dt="2023-10-02T03:52:05.493" v="7035" actId="1036"/>
          <ac:cxnSpMkLst>
            <pc:docMk/>
            <pc:sldMk cId="3011765567" sldId="347"/>
            <ac:cxnSpMk id="27" creationId="{89272913-6B02-C4A6-3630-02218D161DE0}"/>
          </ac:cxnSpMkLst>
        </pc:cxnChg>
        <pc:cxnChg chg="mod">
          <ac:chgData name="Lu, Hui" userId="03f22f0f-0165-4552-9102-db18f9660b68" providerId="ADAL" clId="{79823838-539C-B44F-8466-CE2E4C984F98}" dt="2023-10-02T03:52:05.493" v="7035" actId="1036"/>
          <ac:cxnSpMkLst>
            <pc:docMk/>
            <pc:sldMk cId="3011765567" sldId="347"/>
            <ac:cxnSpMk id="31" creationId="{54996B2B-539B-41BD-7866-E75E92BFD3AF}"/>
          </ac:cxnSpMkLst>
        </pc:cxnChg>
        <pc:cxnChg chg="mod">
          <ac:chgData name="Lu, Hui" userId="03f22f0f-0165-4552-9102-db18f9660b68" providerId="ADAL" clId="{79823838-539C-B44F-8466-CE2E4C984F98}" dt="2023-10-02T03:52:05.493" v="7035" actId="1036"/>
          <ac:cxnSpMkLst>
            <pc:docMk/>
            <pc:sldMk cId="3011765567" sldId="347"/>
            <ac:cxnSpMk id="34" creationId="{EA3F21BA-8BD8-0C10-F467-699738364B36}"/>
          </ac:cxnSpMkLst>
        </pc:cxnChg>
      </pc:sldChg>
      <pc:sldChg chg="addSp delSp modSp mod modAnim">
        <pc:chgData name="Lu, Hui" userId="03f22f0f-0165-4552-9102-db18f9660b68" providerId="ADAL" clId="{79823838-539C-B44F-8466-CE2E4C984F98}" dt="2023-10-04T20:52:18.391" v="10840" actId="14100"/>
        <pc:sldMkLst>
          <pc:docMk/>
          <pc:sldMk cId="3130362530" sldId="348"/>
        </pc:sldMkLst>
        <pc:spChg chg="del">
          <ac:chgData name="Lu, Hui" userId="03f22f0f-0165-4552-9102-db18f9660b68" providerId="ADAL" clId="{79823838-539C-B44F-8466-CE2E4C984F98}" dt="2023-10-02T03:49:56.199" v="7001" actId="478"/>
          <ac:spMkLst>
            <pc:docMk/>
            <pc:sldMk cId="3130362530" sldId="348"/>
            <ac:spMk id="3" creationId="{82FF0494-DC3D-6F75-5C27-9B4B1A29A0DF}"/>
          </ac:spMkLst>
        </pc:spChg>
        <pc:spChg chg="mod">
          <ac:chgData name="Lu, Hui" userId="03f22f0f-0165-4552-9102-db18f9660b68" providerId="ADAL" clId="{79823838-539C-B44F-8466-CE2E4C984F98}" dt="2023-10-04T00:57:44.422" v="7989" actId="1036"/>
          <ac:spMkLst>
            <pc:docMk/>
            <pc:sldMk cId="3130362530" sldId="348"/>
            <ac:spMk id="9" creationId="{98A0A079-3D13-7DAC-052C-03C932087D62}"/>
          </ac:spMkLst>
        </pc:spChg>
        <pc:spChg chg="mod">
          <ac:chgData name="Lu, Hui" userId="03f22f0f-0165-4552-9102-db18f9660b68" providerId="ADAL" clId="{79823838-539C-B44F-8466-CE2E4C984F98}" dt="2023-10-04T00:57:44.422" v="7989" actId="1036"/>
          <ac:spMkLst>
            <pc:docMk/>
            <pc:sldMk cId="3130362530" sldId="348"/>
            <ac:spMk id="11" creationId="{6CCCDBBF-44C0-42F0-19BE-81977DE7495F}"/>
          </ac:spMkLst>
        </pc:spChg>
        <pc:spChg chg="add mod">
          <ac:chgData name="Lu, Hui" userId="03f22f0f-0165-4552-9102-db18f9660b68" providerId="ADAL" clId="{79823838-539C-B44F-8466-CE2E4C984F98}" dt="2023-10-04T00:57:23.667" v="7969"/>
          <ac:spMkLst>
            <pc:docMk/>
            <pc:sldMk cId="3130362530" sldId="348"/>
            <ac:spMk id="12" creationId="{F338104C-7880-2CD2-A4D7-DDF8DF34BB03}"/>
          </ac:spMkLst>
        </pc:spChg>
        <pc:spChg chg="mod">
          <ac:chgData name="Lu, Hui" userId="03f22f0f-0165-4552-9102-db18f9660b68" providerId="ADAL" clId="{79823838-539C-B44F-8466-CE2E4C984F98}" dt="2023-10-04T00:57:44.422" v="7989" actId="1036"/>
          <ac:spMkLst>
            <pc:docMk/>
            <pc:sldMk cId="3130362530" sldId="348"/>
            <ac:spMk id="13" creationId="{87B28B65-331B-D55A-CDD8-1E7935DE982C}"/>
          </ac:spMkLst>
        </pc:spChg>
        <pc:spChg chg="mod">
          <ac:chgData name="Lu, Hui" userId="03f22f0f-0165-4552-9102-db18f9660b68" providerId="ADAL" clId="{79823838-539C-B44F-8466-CE2E4C984F98}" dt="2023-10-04T00:58:01.166" v="7990" actId="1076"/>
          <ac:spMkLst>
            <pc:docMk/>
            <pc:sldMk cId="3130362530" sldId="348"/>
            <ac:spMk id="17" creationId="{55DD5183-B1EE-E5B1-7CF9-2C6779BF848C}"/>
          </ac:spMkLst>
        </pc:spChg>
        <pc:spChg chg="mod">
          <ac:chgData name="Lu, Hui" userId="03f22f0f-0165-4552-9102-db18f9660b68" providerId="ADAL" clId="{79823838-539C-B44F-8466-CE2E4C984F98}" dt="2023-10-04T00:57:44.422" v="7989" actId="1036"/>
          <ac:spMkLst>
            <pc:docMk/>
            <pc:sldMk cId="3130362530" sldId="348"/>
            <ac:spMk id="20" creationId="{193DEAE7-DC55-3D95-9B4A-B3F01C382751}"/>
          </ac:spMkLst>
        </pc:spChg>
        <pc:spChg chg="mod">
          <ac:chgData name="Lu, Hui" userId="03f22f0f-0165-4552-9102-db18f9660b68" providerId="ADAL" clId="{79823838-539C-B44F-8466-CE2E4C984F98}" dt="2023-10-04T00:57:44.422" v="7989" actId="1036"/>
          <ac:spMkLst>
            <pc:docMk/>
            <pc:sldMk cId="3130362530" sldId="348"/>
            <ac:spMk id="23" creationId="{2530AECB-4578-AC3F-F41E-CFE6726F8B99}"/>
          </ac:spMkLst>
        </pc:spChg>
        <pc:spChg chg="mod">
          <ac:chgData name="Lu, Hui" userId="03f22f0f-0165-4552-9102-db18f9660b68" providerId="ADAL" clId="{79823838-539C-B44F-8466-CE2E4C984F98}" dt="2023-10-02T03:50:50.796" v="7011" actId="2711"/>
          <ac:spMkLst>
            <pc:docMk/>
            <pc:sldMk cId="3130362530" sldId="348"/>
            <ac:spMk id="24" creationId="{1E54A286-8B38-ECA1-25C4-0178C6B28D95}"/>
          </ac:spMkLst>
        </pc:spChg>
        <pc:spChg chg="mod">
          <ac:chgData name="Lu, Hui" userId="03f22f0f-0165-4552-9102-db18f9660b68" providerId="ADAL" clId="{79823838-539C-B44F-8466-CE2E4C984F98}" dt="2023-10-04T00:57:44.422" v="7989" actId="1036"/>
          <ac:spMkLst>
            <pc:docMk/>
            <pc:sldMk cId="3130362530" sldId="348"/>
            <ac:spMk id="25" creationId="{3D853F2F-6A49-A8E5-6EA6-7834813A14D2}"/>
          </ac:spMkLst>
        </pc:spChg>
        <pc:spChg chg="mod">
          <ac:chgData name="Lu, Hui" userId="03f22f0f-0165-4552-9102-db18f9660b68" providerId="ADAL" clId="{79823838-539C-B44F-8466-CE2E4C984F98}" dt="2023-10-04T00:58:35.804" v="7997" actId="1076"/>
          <ac:spMkLst>
            <pc:docMk/>
            <pc:sldMk cId="3130362530" sldId="348"/>
            <ac:spMk id="28" creationId="{B5301B69-985B-B09B-DD98-F3E6299D7C17}"/>
          </ac:spMkLst>
        </pc:spChg>
        <pc:spChg chg="mod">
          <ac:chgData name="Lu, Hui" userId="03f22f0f-0165-4552-9102-db18f9660b68" providerId="ADAL" clId="{79823838-539C-B44F-8466-CE2E4C984F98}" dt="2023-10-04T00:57:44.422" v="7989" actId="1036"/>
          <ac:spMkLst>
            <pc:docMk/>
            <pc:sldMk cId="3130362530" sldId="348"/>
            <ac:spMk id="29" creationId="{28DE8D46-27C6-3666-A426-E90928E92C81}"/>
          </ac:spMkLst>
        </pc:spChg>
        <pc:spChg chg="mod">
          <ac:chgData name="Lu, Hui" userId="03f22f0f-0165-4552-9102-db18f9660b68" providerId="ADAL" clId="{79823838-539C-B44F-8466-CE2E4C984F98}" dt="2023-10-04T00:57:44.422" v="7989" actId="1036"/>
          <ac:spMkLst>
            <pc:docMk/>
            <pc:sldMk cId="3130362530" sldId="348"/>
            <ac:spMk id="30" creationId="{E0208537-5DC6-5563-27C2-E7171C045C40}"/>
          </ac:spMkLst>
        </pc:spChg>
        <pc:spChg chg="mod">
          <ac:chgData name="Lu, Hui" userId="03f22f0f-0165-4552-9102-db18f9660b68" providerId="ADAL" clId="{79823838-539C-B44F-8466-CE2E4C984F98}" dt="2023-10-04T00:57:44.422" v="7989" actId="1036"/>
          <ac:spMkLst>
            <pc:docMk/>
            <pc:sldMk cId="3130362530" sldId="348"/>
            <ac:spMk id="32" creationId="{9023891E-5653-924B-7CAC-899EB7E833D1}"/>
          </ac:spMkLst>
        </pc:spChg>
        <pc:spChg chg="add mod">
          <ac:chgData name="Lu, Hui" userId="03f22f0f-0165-4552-9102-db18f9660b68" providerId="ADAL" clId="{79823838-539C-B44F-8466-CE2E4C984F98}" dt="2023-10-04T20:52:18.391" v="10840" actId="14100"/>
          <ac:spMkLst>
            <pc:docMk/>
            <pc:sldMk cId="3130362530" sldId="348"/>
            <ac:spMk id="34" creationId="{68506183-5C43-AECA-6835-2D06A43ABCEB}"/>
          </ac:spMkLst>
        </pc:spChg>
        <pc:spChg chg="add mod">
          <ac:chgData name="Lu, Hui" userId="03f22f0f-0165-4552-9102-db18f9660b68" providerId="ADAL" clId="{79823838-539C-B44F-8466-CE2E4C984F98}" dt="2023-10-04T04:07:16.089" v="10838"/>
          <ac:spMkLst>
            <pc:docMk/>
            <pc:sldMk cId="3130362530" sldId="348"/>
            <ac:spMk id="35" creationId="{8AD05504-0359-6627-DF44-D797874AEF71}"/>
          </ac:spMkLst>
        </pc:spChg>
        <pc:spChg chg="mod">
          <ac:chgData name="Lu, Hui" userId="03f22f0f-0165-4552-9102-db18f9660b68" providerId="ADAL" clId="{79823838-539C-B44F-8466-CE2E4C984F98}" dt="2023-10-04T00:57:44.422" v="7989" actId="1036"/>
          <ac:spMkLst>
            <pc:docMk/>
            <pc:sldMk cId="3130362530" sldId="348"/>
            <ac:spMk id="45" creationId="{88EDECCB-ABF3-344B-3784-62F781FB6322}"/>
          </ac:spMkLst>
        </pc:spChg>
        <pc:spChg chg="mod">
          <ac:chgData name="Lu, Hui" userId="03f22f0f-0165-4552-9102-db18f9660b68" providerId="ADAL" clId="{79823838-539C-B44F-8466-CE2E4C984F98}" dt="2023-10-04T00:57:44.422" v="7989" actId="1036"/>
          <ac:spMkLst>
            <pc:docMk/>
            <pc:sldMk cId="3130362530" sldId="348"/>
            <ac:spMk id="49" creationId="{45984FE3-7AFE-82CD-6252-9A045271D05C}"/>
          </ac:spMkLst>
        </pc:spChg>
        <pc:spChg chg="mod">
          <ac:chgData name="Lu, Hui" userId="03f22f0f-0165-4552-9102-db18f9660b68" providerId="ADAL" clId="{79823838-539C-B44F-8466-CE2E4C984F98}" dt="2023-10-04T00:57:44.422" v="7989" actId="1036"/>
          <ac:spMkLst>
            <pc:docMk/>
            <pc:sldMk cId="3130362530" sldId="348"/>
            <ac:spMk id="50" creationId="{7FEC9A71-C1ED-B4FB-A3B8-243483CC278A}"/>
          </ac:spMkLst>
        </pc:spChg>
        <pc:spChg chg="mod">
          <ac:chgData name="Lu, Hui" userId="03f22f0f-0165-4552-9102-db18f9660b68" providerId="ADAL" clId="{79823838-539C-B44F-8466-CE2E4C984F98}" dt="2023-10-04T00:57:44.422" v="7989" actId="1036"/>
          <ac:spMkLst>
            <pc:docMk/>
            <pc:sldMk cId="3130362530" sldId="348"/>
            <ac:spMk id="51" creationId="{0D1798DD-7D10-CC7B-F62B-110808995945}"/>
          </ac:spMkLst>
        </pc:spChg>
        <pc:spChg chg="mod">
          <ac:chgData name="Lu, Hui" userId="03f22f0f-0165-4552-9102-db18f9660b68" providerId="ADAL" clId="{79823838-539C-B44F-8466-CE2E4C984F98}" dt="2023-10-04T00:57:44.422" v="7989" actId="1036"/>
          <ac:spMkLst>
            <pc:docMk/>
            <pc:sldMk cId="3130362530" sldId="348"/>
            <ac:spMk id="61" creationId="{C0D4F8FC-AC19-9984-3C93-4231AE7DD186}"/>
          </ac:spMkLst>
        </pc:spChg>
        <pc:spChg chg="mod">
          <ac:chgData name="Lu, Hui" userId="03f22f0f-0165-4552-9102-db18f9660b68" providerId="ADAL" clId="{79823838-539C-B44F-8466-CE2E4C984F98}" dt="2023-10-04T00:57:44.422" v="7989" actId="1036"/>
          <ac:spMkLst>
            <pc:docMk/>
            <pc:sldMk cId="3130362530" sldId="348"/>
            <ac:spMk id="62" creationId="{30B7A377-E6AD-1A3D-D169-AC199974C505}"/>
          </ac:spMkLst>
        </pc:spChg>
        <pc:spChg chg="mod">
          <ac:chgData name="Lu, Hui" userId="03f22f0f-0165-4552-9102-db18f9660b68" providerId="ADAL" clId="{79823838-539C-B44F-8466-CE2E4C984F98}" dt="2023-10-04T00:57:44.422" v="7989" actId="1036"/>
          <ac:spMkLst>
            <pc:docMk/>
            <pc:sldMk cId="3130362530" sldId="348"/>
            <ac:spMk id="110" creationId="{A9141C37-6604-14FB-DD7A-13B974B5D744}"/>
          </ac:spMkLst>
        </pc:spChg>
        <pc:spChg chg="mod">
          <ac:chgData name="Lu, Hui" userId="03f22f0f-0165-4552-9102-db18f9660b68" providerId="ADAL" clId="{79823838-539C-B44F-8466-CE2E4C984F98}" dt="2023-10-04T00:57:44.422" v="7989" actId="1036"/>
          <ac:spMkLst>
            <pc:docMk/>
            <pc:sldMk cId="3130362530" sldId="348"/>
            <ac:spMk id="127" creationId="{FBF4FB1F-5069-102C-5179-93BCDA609226}"/>
          </ac:spMkLst>
        </pc:spChg>
        <pc:spChg chg="mod">
          <ac:chgData name="Lu, Hui" userId="03f22f0f-0165-4552-9102-db18f9660b68" providerId="ADAL" clId="{79823838-539C-B44F-8466-CE2E4C984F98}" dt="2023-10-04T00:57:44.422" v="7989" actId="1036"/>
          <ac:spMkLst>
            <pc:docMk/>
            <pc:sldMk cId="3130362530" sldId="348"/>
            <ac:spMk id="134" creationId="{5B8AB97A-0196-BE50-5A3E-1C70CBB65E0C}"/>
          </ac:spMkLst>
        </pc:spChg>
        <pc:spChg chg="mod">
          <ac:chgData name="Lu, Hui" userId="03f22f0f-0165-4552-9102-db18f9660b68" providerId="ADAL" clId="{79823838-539C-B44F-8466-CE2E4C984F98}" dt="2023-10-04T00:57:44.422" v="7989" actId="1036"/>
          <ac:spMkLst>
            <pc:docMk/>
            <pc:sldMk cId="3130362530" sldId="348"/>
            <ac:spMk id="160" creationId="{2BEC3C83-3477-0D3A-851B-EE3214E65E9B}"/>
          </ac:spMkLst>
        </pc:spChg>
        <pc:spChg chg="del">
          <ac:chgData name="Lu, Hui" userId="03f22f0f-0165-4552-9102-db18f9660b68" providerId="ADAL" clId="{79823838-539C-B44F-8466-CE2E4C984F98}" dt="2023-10-02T03:49:57.446" v="7002" actId="478"/>
          <ac:spMkLst>
            <pc:docMk/>
            <pc:sldMk cId="3130362530" sldId="348"/>
            <ac:spMk id="185" creationId="{87EE8473-5726-21E7-F761-10C165DF6DFA}"/>
          </ac:spMkLst>
        </pc:spChg>
        <pc:grpChg chg="mod">
          <ac:chgData name="Lu, Hui" userId="03f22f0f-0165-4552-9102-db18f9660b68" providerId="ADAL" clId="{79823838-539C-B44F-8466-CE2E4C984F98}" dt="2023-10-04T00:57:44.422" v="7989" actId="1036"/>
          <ac:grpSpMkLst>
            <pc:docMk/>
            <pc:sldMk cId="3130362530" sldId="348"/>
            <ac:grpSpMk id="2" creationId="{99C0980A-12AD-DFBD-58BD-00A368603E12}"/>
          </ac:grpSpMkLst>
        </pc:grpChg>
        <pc:grpChg chg="mod">
          <ac:chgData name="Lu, Hui" userId="03f22f0f-0165-4552-9102-db18f9660b68" providerId="ADAL" clId="{79823838-539C-B44F-8466-CE2E4C984F98}" dt="2023-10-04T00:57:44.422" v="7989" actId="1036"/>
          <ac:grpSpMkLst>
            <pc:docMk/>
            <pc:sldMk cId="3130362530" sldId="348"/>
            <ac:grpSpMk id="44" creationId="{931B9DD3-A7DC-0F8D-B759-D3233AEA9991}"/>
          </ac:grpSpMkLst>
        </pc:grpChg>
        <pc:grpChg chg="mod">
          <ac:chgData name="Lu, Hui" userId="03f22f0f-0165-4552-9102-db18f9660b68" providerId="ADAL" clId="{79823838-539C-B44F-8466-CE2E4C984F98}" dt="2023-10-04T00:57:44.422" v="7989" actId="1036"/>
          <ac:grpSpMkLst>
            <pc:docMk/>
            <pc:sldMk cId="3130362530" sldId="348"/>
            <ac:grpSpMk id="182" creationId="{DC21F988-BEAB-6406-4E84-8C939B04F354}"/>
          </ac:grpSpMkLst>
        </pc:grpChg>
        <pc:grpChg chg="mod">
          <ac:chgData name="Lu, Hui" userId="03f22f0f-0165-4552-9102-db18f9660b68" providerId="ADAL" clId="{79823838-539C-B44F-8466-CE2E4C984F98}" dt="2023-10-04T00:57:44.422" v="7989" actId="1036"/>
          <ac:grpSpMkLst>
            <pc:docMk/>
            <pc:sldMk cId="3130362530" sldId="348"/>
            <ac:grpSpMk id="183" creationId="{F02CB51E-E5AC-DA18-3B68-ADEFC1EC294C}"/>
          </ac:grpSpMkLst>
        </pc:grpChg>
        <pc:cxnChg chg="mod">
          <ac:chgData name="Lu, Hui" userId="03f22f0f-0165-4552-9102-db18f9660b68" providerId="ADAL" clId="{79823838-539C-B44F-8466-CE2E4C984F98}" dt="2023-10-04T00:58:17.661" v="7993" actId="14100"/>
          <ac:cxnSpMkLst>
            <pc:docMk/>
            <pc:sldMk cId="3130362530" sldId="348"/>
            <ac:cxnSpMk id="18" creationId="{2AE556A3-AF20-FD65-59E9-F6A8B55C1C19}"/>
          </ac:cxnSpMkLst>
        </pc:cxnChg>
        <pc:cxnChg chg="mod">
          <ac:chgData name="Lu, Hui" userId="03f22f0f-0165-4552-9102-db18f9660b68" providerId="ADAL" clId="{79823838-539C-B44F-8466-CE2E4C984F98}" dt="2023-10-04T01:18:16.798" v="8010" actId="692"/>
          <ac:cxnSpMkLst>
            <pc:docMk/>
            <pc:sldMk cId="3130362530" sldId="348"/>
            <ac:cxnSpMk id="22" creationId="{EE835427-CE1A-C708-C033-EBCEB4F707B6}"/>
          </ac:cxnSpMkLst>
        </pc:cxnChg>
        <pc:cxnChg chg="mod">
          <ac:chgData name="Lu, Hui" userId="03f22f0f-0165-4552-9102-db18f9660b68" providerId="ADAL" clId="{79823838-539C-B44F-8466-CE2E4C984F98}" dt="2023-10-04T01:18:12.749" v="8009" actId="692"/>
          <ac:cxnSpMkLst>
            <pc:docMk/>
            <pc:sldMk cId="3130362530" sldId="348"/>
            <ac:cxnSpMk id="27" creationId="{89272913-6B02-C4A6-3630-02218D161DE0}"/>
          </ac:cxnSpMkLst>
        </pc:cxnChg>
      </pc:sldChg>
      <pc:sldChg chg="addSp delSp modSp del mod delAnim">
        <pc:chgData name="Lu, Hui" userId="03f22f0f-0165-4552-9102-db18f9660b68" providerId="ADAL" clId="{79823838-539C-B44F-8466-CE2E4C984F98}" dt="2023-10-02T16:33:07.813" v="7882" actId="2696"/>
        <pc:sldMkLst>
          <pc:docMk/>
          <pc:sldMk cId="2405401672" sldId="349"/>
        </pc:sldMkLst>
        <pc:spChg chg="del">
          <ac:chgData name="Lu, Hui" userId="03f22f0f-0165-4552-9102-db18f9660b68" providerId="ADAL" clId="{79823838-539C-B44F-8466-CE2E4C984F98}" dt="2023-10-02T03:45:42.168" v="6910" actId="478"/>
          <ac:spMkLst>
            <pc:docMk/>
            <pc:sldMk cId="2405401672" sldId="349"/>
            <ac:spMk id="3" creationId="{82FF0494-DC3D-6F75-5C27-9B4B1A29A0DF}"/>
          </ac:spMkLst>
        </pc:spChg>
        <pc:spChg chg="mod">
          <ac:chgData name="Lu, Hui" userId="03f22f0f-0165-4552-9102-db18f9660b68" providerId="ADAL" clId="{79823838-539C-B44F-8466-CE2E4C984F98}" dt="2023-10-02T03:46:27.071" v="6950" actId="1035"/>
          <ac:spMkLst>
            <pc:docMk/>
            <pc:sldMk cId="2405401672" sldId="349"/>
            <ac:spMk id="9" creationId="{98A0A079-3D13-7DAC-052C-03C932087D62}"/>
          </ac:spMkLst>
        </pc:spChg>
        <pc:spChg chg="mod">
          <ac:chgData name="Lu, Hui" userId="03f22f0f-0165-4552-9102-db18f9660b68" providerId="ADAL" clId="{79823838-539C-B44F-8466-CE2E4C984F98}" dt="2023-10-02T03:46:27.071" v="6950" actId="1035"/>
          <ac:spMkLst>
            <pc:docMk/>
            <pc:sldMk cId="2405401672" sldId="349"/>
            <ac:spMk id="11" creationId="{6CCCDBBF-44C0-42F0-19BE-81977DE7495F}"/>
          </ac:spMkLst>
        </pc:spChg>
        <pc:spChg chg="mod">
          <ac:chgData name="Lu, Hui" userId="03f22f0f-0165-4552-9102-db18f9660b68" providerId="ADAL" clId="{79823838-539C-B44F-8466-CE2E4C984F98}" dt="2023-10-02T03:46:27.071" v="6950" actId="1035"/>
          <ac:spMkLst>
            <pc:docMk/>
            <pc:sldMk cId="2405401672" sldId="349"/>
            <ac:spMk id="13" creationId="{87B28B65-331B-D55A-CDD8-1E7935DE982C}"/>
          </ac:spMkLst>
        </pc:spChg>
        <pc:spChg chg="add mod">
          <ac:chgData name="Lu, Hui" userId="03f22f0f-0165-4552-9102-db18f9660b68" providerId="ADAL" clId="{79823838-539C-B44F-8466-CE2E4C984F98}" dt="2023-10-02T14:22:58.453" v="7464" actId="20577"/>
          <ac:spMkLst>
            <pc:docMk/>
            <pc:sldMk cId="2405401672" sldId="349"/>
            <ac:spMk id="16" creationId="{0C6FDBA0-5B24-0090-EB53-6D1370C63E33}"/>
          </ac:spMkLst>
        </pc:spChg>
        <pc:spChg chg="mod">
          <ac:chgData name="Lu, Hui" userId="03f22f0f-0165-4552-9102-db18f9660b68" providerId="ADAL" clId="{79823838-539C-B44F-8466-CE2E4C984F98}" dt="2023-10-02T03:46:27.071" v="6950" actId="1035"/>
          <ac:spMkLst>
            <pc:docMk/>
            <pc:sldMk cId="2405401672" sldId="349"/>
            <ac:spMk id="17" creationId="{BBEF78A1-2FC1-6EBE-7449-D9236E09A87C}"/>
          </ac:spMkLst>
        </pc:spChg>
        <pc:spChg chg="mod">
          <ac:chgData name="Lu, Hui" userId="03f22f0f-0165-4552-9102-db18f9660b68" providerId="ADAL" clId="{79823838-539C-B44F-8466-CE2E4C984F98}" dt="2023-10-02T03:46:27.071" v="6950" actId="1035"/>
          <ac:spMkLst>
            <pc:docMk/>
            <pc:sldMk cId="2405401672" sldId="349"/>
            <ac:spMk id="18" creationId="{D86D8E08-494E-9B0D-2000-9E90C1841BE4}"/>
          </ac:spMkLst>
        </pc:spChg>
        <pc:spChg chg="mod">
          <ac:chgData name="Lu, Hui" userId="03f22f0f-0165-4552-9102-db18f9660b68" providerId="ADAL" clId="{79823838-539C-B44F-8466-CE2E4C984F98}" dt="2023-10-02T03:46:27.071" v="6950" actId="1035"/>
          <ac:spMkLst>
            <pc:docMk/>
            <pc:sldMk cId="2405401672" sldId="349"/>
            <ac:spMk id="19" creationId="{466705B2-AF67-EEAD-7F58-D8B405F60403}"/>
          </ac:spMkLst>
        </pc:spChg>
        <pc:spChg chg="mod">
          <ac:chgData name="Lu, Hui" userId="03f22f0f-0165-4552-9102-db18f9660b68" providerId="ADAL" clId="{79823838-539C-B44F-8466-CE2E4C984F98}" dt="2023-10-02T03:46:27.071" v="6950" actId="1035"/>
          <ac:spMkLst>
            <pc:docMk/>
            <pc:sldMk cId="2405401672" sldId="349"/>
            <ac:spMk id="20" creationId="{193DEAE7-DC55-3D95-9B4A-B3F01C382751}"/>
          </ac:spMkLst>
        </pc:spChg>
        <pc:spChg chg="mod">
          <ac:chgData name="Lu, Hui" userId="03f22f0f-0165-4552-9102-db18f9660b68" providerId="ADAL" clId="{79823838-539C-B44F-8466-CE2E4C984F98}" dt="2023-10-02T03:46:27.071" v="6950" actId="1035"/>
          <ac:spMkLst>
            <pc:docMk/>
            <pc:sldMk cId="2405401672" sldId="349"/>
            <ac:spMk id="22" creationId="{E0E8B593-0CB3-2490-E4D1-7A3DCC58B06A}"/>
          </ac:spMkLst>
        </pc:spChg>
        <pc:spChg chg="mod">
          <ac:chgData name="Lu, Hui" userId="03f22f0f-0165-4552-9102-db18f9660b68" providerId="ADAL" clId="{79823838-539C-B44F-8466-CE2E4C984F98}" dt="2023-10-02T03:46:27.071" v="6950" actId="1035"/>
          <ac:spMkLst>
            <pc:docMk/>
            <pc:sldMk cId="2405401672" sldId="349"/>
            <ac:spMk id="23" creationId="{2530AECB-4578-AC3F-F41E-CFE6726F8B99}"/>
          </ac:spMkLst>
        </pc:spChg>
        <pc:spChg chg="del">
          <ac:chgData name="Lu, Hui" userId="03f22f0f-0165-4552-9102-db18f9660b68" providerId="ADAL" clId="{79823838-539C-B44F-8466-CE2E4C984F98}" dt="2023-10-02T03:48:07.388" v="6973" actId="478"/>
          <ac:spMkLst>
            <pc:docMk/>
            <pc:sldMk cId="2405401672" sldId="349"/>
            <ac:spMk id="24" creationId="{1E54A286-8B38-ECA1-25C4-0178C6B28D95}"/>
          </ac:spMkLst>
        </pc:spChg>
        <pc:spChg chg="mod">
          <ac:chgData name="Lu, Hui" userId="03f22f0f-0165-4552-9102-db18f9660b68" providerId="ADAL" clId="{79823838-539C-B44F-8466-CE2E4C984F98}" dt="2023-10-02T03:46:27.071" v="6950" actId="1035"/>
          <ac:spMkLst>
            <pc:docMk/>
            <pc:sldMk cId="2405401672" sldId="349"/>
            <ac:spMk id="25" creationId="{3D853F2F-6A49-A8E5-6EA6-7834813A14D2}"/>
          </ac:spMkLst>
        </pc:spChg>
        <pc:spChg chg="mod topLvl">
          <ac:chgData name="Lu, Hui" userId="03f22f0f-0165-4552-9102-db18f9660b68" providerId="ADAL" clId="{79823838-539C-B44F-8466-CE2E4C984F98}" dt="2023-10-02T15:18:49.353" v="7873" actId="478"/>
          <ac:spMkLst>
            <pc:docMk/>
            <pc:sldMk cId="2405401672" sldId="349"/>
            <ac:spMk id="26" creationId="{7B4427A5-9D82-7839-0CA9-DF5F94613B7D}"/>
          </ac:spMkLst>
        </pc:spChg>
        <pc:spChg chg="del mod topLvl">
          <ac:chgData name="Lu, Hui" userId="03f22f0f-0165-4552-9102-db18f9660b68" providerId="ADAL" clId="{79823838-539C-B44F-8466-CE2E4C984F98}" dt="2023-10-02T15:18:49.353" v="7873" actId="478"/>
          <ac:spMkLst>
            <pc:docMk/>
            <pc:sldMk cId="2405401672" sldId="349"/>
            <ac:spMk id="27" creationId="{AF1AFE18-2699-ECD1-C3CC-50D471A9A27A}"/>
          </ac:spMkLst>
        </pc:spChg>
        <pc:spChg chg="mod">
          <ac:chgData name="Lu, Hui" userId="03f22f0f-0165-4552-9102-db18f9660b68" providerId="ADAL" clId="{79823838-539C-B44F-8466-CE2E4C984F98}" dt="2023-10-02T03:46:27.071" v="6950" actId="1035"/>
          <ac:spMkLst>
            <pc:docMk/>
            <pc:sldMk cId="2405401672" sldId="349"/>
            <ac:spMk id="28" creationId="{9383B274-94F0-42B7-E92D-D805663FDFC6}"/>
          </ac:spMkLst>
        </pc:spChg>
        <pc:spChg chg="mod">
          <ac:chgData name="Lu, Hui" userId="03f22f0f-0165-4552-9102-db18f9660b68" providerId="ADAL" clId="{79823838-539C-B44F-8466-CE2E4C984F98}" dt="2023-10-02T03:46:27.071" v="6950" actId="1035"/>
          <ac:spMkLst>
            <pc:docMk/>
            <pc:sldMk cId="2405401672" sldId="349"/>
            <ac:spMk id="29" creationId="{28DE8D46-27C6-3666-A426-E90928E92C81}"/>
          </ac:spMkLst>
        </pc:spChg>
        <pc:spChg chg="mod">
          <ac:chgData name="Lu, Hui" userId="03f22f0f-0165-4552-9102-db18f9660b68" providerId="ADAL" clId="{79823838-539C-B44F-8466-CE2E4C984F98}" dt="2023-10-02T03:46:27.071" v="6950" actId="1035"/>
          <ac:spMkLst>
            <pc:docMk/>
            <pc:sldMk cId="2405401672" sldId="349"/>
            <ac:spMk id="30" creationId="{E0208537-5DC6-5563-27C2-E7171C045C40}"/>
          </ac:spMkLst>
        </pc:spChg>
        <pc:spChg chg="add mod">
          <ac:chgData name="Lu, Hui" userId="03f22f0f-0165-4552-9102-db18f9660b68" providerId="ADAL" clId="{79823838-539C-B44F-8466-CE2E4C984F98}" dt="2023-10-02T03:48:12.727" v="6974"/>
          <ac:spMkLst>
            <pc:docMk/>
            <pc:sldMk cId="2405401672" sldId="349"/>
            <ac:spMk id="31" creationId="{699C1BCE-F298-879F-A8F0-CBE4687E0293}"/>
          </ac:spMkLst>
        </pc:spChg>
        <pc:spChg chg="mod">
          <ac:chgData name="Lu, Hui" userId="03f22f0f-0165-4552-9102-db18f9660b68" providerId="ADAL" clId="{79823838-539C-B44F-8466-CE2E4C984F98}" dt="2023-10-02T03:46:27.071" v="6950" actId="1035"/>
          <ac:spMkLst>
            <pc:docMk/>
            <pc:sldMk cId="2405401672" sldId="349"/>
            <ac:spMk id="32" creationId="{9023891E-5653-924B-7CAC-899EB7E833D1}"/>
          </ac:spMkLst>
        </pc:spChg>
        <pc:spChg chg="mod">
          <ac:chgData name="Lu, Hui" userId="03f22f0f-0165-4552-9102-db18f9660b68" providerId="ADAL" clId="{79823838-539C-B44F-8466-CE2E4C984F98}" dt="2023-10-02T03:46:27.071" v="6950" actId="1035"/>
          <ac:spMkLst>
            <pc:docMk/>
            <pc:sldMk cId="2405401672" sldId="349"/>
            <ac:spMk id="45" creationId="{88EDECCB-ABF3-344B-3784-62F781FB6322}"/>
          </ac:spMkLst>
        </pc:spChg>
        <pc:spChg chg="mod">
          <ac:chgData name="Lu, Hui" userId="03f22f0f-0165-4552-9102-db18f9660b68" providerId="ADAL" clId="{79823838-539C-B44F-8466-CE2E4C984F98}" dt="2023-10-02T03:46:27.071" v="6950" actId="1035"/>
          <ac:spMkLst>
            <pc:docMk/>
            <pc:sldMk cId="2405401672" sldId="349"/>
            <ac:spMk id="49" creationId="{45984FE3-7AFE-82CD-6252-9A045271D05C}"/>
          </ac:spMkLst>
        </pc:spChg>
        <pc:spChg chg="mod">
          <ac:chgData name="Lu, Hui" userId="03f22f0f-0165-4552-9102-db18f9660b68" providerId="ADAL" clId="{79823838-539C-B44F-8466-CE2E4C984F98}" dt="2023-10-02T03:46:27.071" v="6950" actId="1035"/>
          <ac:spMkLst>
            <pc:docMk/>
            <pc:sldMk cId="2405401672" sldId="349"/>
            <ac:spMk id="50" creationId="{7FEC9A71-C1ED-B4FB-A3B8-243483CC278A}"/>
          </ac:spMkLst>
        </pc:spChg>
        <pc:spChg chg="mod">
          <ac:chgData name="Lu, Hui" userId="03f22f0f-0165-4552-9102-db18f9660b68" providerId="ADAL" clId="{79823838-539C-B44F-8466-CE2E4C984F98}" dt="2023-10-02T03:46:27.071" v="6950" actId="1035"/>
          <ac:spMkLst>
            <pc:docMk/>
            <pc:sldMk cId="2405401672" sldId="349"/>
            <ac:spMk id="51" creationId="{0D1798DD-7D10-CC7B-F62B-110808995945}"/>
          </ac:spMkLst>
        </pc:spChg>
        <pc:spChg chg="mod">
          <ac:chgData name="Lu, Hui" userId="03f22f0f-0165-4552-9102-db18f9660b68" providerId="ADAL" clId="{79823838-539C-B44F-8466-CE2E4C984F98}" dt="2023-10-02T03:46:27.071" v="6950" actId="1035"/>
          <ac:spMkLst>
            <pc:docMk/>
            <pc:sldMk cId="2405401672" sldId="349"/>
            <ac:spMk id="61" creationId="{C0D4F8FC-AC19-9984-3C93-4231AE7DD186}"/>
          </ac:spMkLst>
        </pc:spChg>
        <pc:spChg chg="mod">
          <ac:chgData name="Lu, Hui" userId="03f22f0f-0165-4552-9102-db18f9660b68" providerId="ADAL" clId="{79823838-539C-B44F-8466-CE2E4C984F98}" dt="2023-10-02T03:46:27.071" v="6950" actId="1035"/>
          <ac:spMkLst>
            <pc:docMk/>
            <pc:sldMk cId="2405401672" sldId="349"/>
            <ac:spMk id="62" creationId="{30B7A377-E6AD-1A3D-D169-AC199974C505}"/>
          </ac:spMkLst>
        </pc:spChg>
        <pc:spChg chg="mod">
          <ac:chgData name="Lu, Hui" userId="03f22f0f-0165-4552-9102-db18f9660b68" providerId="ADAL" clId="{79823838-539C-B44F-8466-CE2E4C984F98}" dt="2023-10-02T03:46:27.071" v="6950" actId="1035"/>
          <ac:spMkLst>
            <pc:docMk/>
            <pc:sldMk cId="2405401672" sldId="349"/>
            <ac:spMk id="110" creationId="{A9141C37-6604-14FB-DD7A-13B974B5D744}"/>
          </ac:spMkLst>
        </pc:spChg>
        <pc:spChg chg="mod">
          <ac:chgData name="Lu, Hui" userId="03f22f0f-0165-4552-9102-db18f9660b68" providerId="ADAL" clId="{79823838-539C-B44F-8466-CE2E4C984F98}" dt="2023-10-02T03:46:27.071" v="6950" actId="1035"/>
          <ac:spMkLst>
            <pc:docMk/>
            <pc:sldMk cId="2405401672" sldId="349"/>
            <ac:spMk id="127" creationId="{FBF4FB1F-5069-102C-5179-93BCDA609226}"/>
          </ac:spMkLst>
        </pc:spChg>
        <pc:spChg chg="mod">
          <ac:chgData name="Lu, Hui" userId="03f22f0f-0165-4552-9102-db18f9660b68" providerId="ADAL" clId="{79823838-539C-B44F-8466-CE2E4C984F98}" dt="2023-10-02T03:46:27.071" v="6950" actId="1035"/>
          <ac:spMkLst>
            <pc:docMk/>
            <pc:sldMk cId="2405401672" sldId="349"/>
            <ac:spMk id="134" creationId="{5B8AB97A-0196-BE50-5A3E-1C70CBB65E0C}"/>
          </ac:spMkLst>
        </pc:spChg>
        <pc:spChg chg="mod">
          <ac:chgData name="Lu, Hui" userId="03f22f0f-0165-4552-9102-db18f9660b68" providerId="ADAL" clId="{79823838-539C-B44F-8466-CE2E4C984F98}" dt="2023-10-02T03:46:27.071" v="6950" actId="1035"/>
          <ac:spMkLst>
            <pc:docMk/>
            <pc:sldMk cId="2405401672" sldId="349"/>
            <ac:spMk id="160" creationId="{2BEC3C83-3477-0D3A-851B-EE3214E65E9B}"/>
          </ac:spMkLst>
        </pc:spChg>
        <pc:spChg chg="del">
          <ac:chgData name="Lu, Hui" userId="03f22f0f-0165-4552-9102-db18f9660b68" providerId="ADAL" clId="{79823838-539C-B44F-8466-CE2E4C984F98}" dt="2023-10-02T03:45:44.887" v="6911" actId="478"/>
          <ac:spMkLst>
            <pc:docMk/>
            <pc:sldMk cId="2405401672" sldId="349"/>
            <ac:spMk id="185" creationId="{87EE8473-5726-21E7-F761-10C165DF6DFA}"/>
          </ac:spMkLst>
        </pc:spChg>
        <pc:spChg chg="mod">
          <ac:chgData name="Lu, Hui" userId="03f22f0f-0165-4552-9102-db18f9660b68" providerId="ADAL" clId="{79823838-539C-B44F-8466-CE2E4C984F98}" dt="2023-10-02T03:47:23.745" v="6956" actId="1076"/>
          <ac:spMkLst>
            <pc:docMk/>
            <pc:sldMk cId="2405401672" sldId="349"/>
            <ac:spMk id="192" creationId="{DDCB6512-5319-5653-2447-871FB09A9F43}"/>
          </ac:spMkLst>
        </pc:spChg>
        <pc:grpChg chg="mod">
          <ac:chgData name="Lu, Hui" userId="03f22f0f-0165-4552-9102-db18f9660b68" providerId="ADAL" clId="{79823838-539C-B44F-8466-CE2E4C984F98}" dt="2023-10-02T03:48:02.009" v="6972" actId="1037"/>
          <ac:grpSpMkLst>
            <pc:docMk/>
            <pc:sldMk cId="2405401672" sldId="349"/>
            <ac:grpSpMk id="2" creationId="{99C0980A-12AD-DFBD-58BD-00A368603E12}"/>
          </ac:grpSpMkLst>
        </pc:grpChg>
        <pc:grpChg chg="mod">
          <ac:chgData name="Lu, Hui" userId="03f22f0f-0165-4552-9102-db18f9660b68" providerId="ADAL" clId="{79823838-539C-B44F-8466-CE2E4C984F98}" dt="2023-10-02T03:46:27.071" v="6950" actId="1035"/>
          <ac:grpSpMkLst>
            <pc:docMk/>
            <pc:sldMk cId="2405401672" sldId="349"/>
            <ac:grpSpMk id="12" creationId="{4C1862A1-F8A4-6163-336B-2D9DC0388B95}"/>
          </ac:grpSpMkLst>
        </pc:grpChg>
        <pc:grpChg chg="mod">
          <ac:chgData name="Lu, Hui" userId="03f22f0f-0165-4552-9102-db18f9660b68" providerId="ADAL" clId="{79823838-539C-B44F-8466-CE2E4C984F98}" dt="2023-10-02T03:46:27.071" v="6950" actId="1035"/>
          <ac:grpSpMkLst>
            <pc:docMk/>
            <pc:sldMk cId="2405401672" sldId="349"/>
            <ac:grpSpMk id="15" creationId="{CAA2C108-080A-EB8B-FB78-F568EB344892}"/>
          </ac:grpSpMkLst>
        </pc:grpChg>
        <pc:grpChg chg="del mod">
          <ac:chgData name="Lu, Hui" userId="03f22f0f-0165-4552-9102-db18f9660b68" providerId="ADAL" clId="{79823838-539C-B44F-8466-CE2E4C984F98}" dt="2023-10-02T15:18:49.353" v="7873" actId="478"/>
          <ac:grpSpMkLst>
            <pc:docMk/>
            <pc:sldMk cId="2405401672" sldId="349"/>
            <ac:grpSpMk id="21" creationId="{BB376B3C-5480-48DD-D501-B26C5D18268C}"/>
          </ac:grpSpMkLst>
        </pc:grpChg>
        <pc:grpChg chg="mod">
          <ac:chgData name="Lu, Hui" userId="03f22f0f-0165-4552-9102-db18f9660b68" providerId="ADAL" clId="{79823838-539C-B44F-8466-CE2E4C984F98}" dt="2023-10-02T03:46:27.071" v="6950" actId="1035"/>
          <ac:grpSpMkLst>
            <pc:docMk/>
            <pc:sldMk cId="2405401672" sldId="349"/>
            <ac:grpSpMk id="182" creationId="{DC21F988-BEAB-6406-4E84-8C939B04F354}"/>
          </ac:grpSpMkLst>
        </pc:grpChg>
        <pc:grpChg chg="mod">
          <ac:chgData name="Lu, Hui" userId="03f22f0f-0165-4552-9102-db18f9660b68" providerId="ADAL" clId="{79823838-539C-B44F-8466-CE2E4C984F98}" dt="2023-10-02T03:46:27.071" v="6950" actId="1035"/>
          <ac:grpSpMkLst>
            <pc:docMk/>
            <pc:sldMk cId="2405401672" sldId="349"/>
            <ac:grpSpMk id="183" creationId="{F02CB51E-E5AC-DA18-3B68-ADEFC1EC294C}"/>
          </ac:grpSpMkLst>
        </pc:grpChg>
        <pc:cxnChg chg="mod">
          <ac:chgData name="Lu, Hui" userId="03f22f0f-0165-4552-9102-db18f9660b68" providerId="ADAL" clId="{79823838-539C-B44F-8466-CE2E4C984F98}" dt="2023-10-02T03:47:13.769" v="6955" actId="1076"/>
          <ac:cxnSpMkLst>
            <pc:docMk/>
            <pc:sldMk cId="2405401672" sldId="349"/>
            <ac:cxnSpMk id="33" creationId="{BA2BBCCD-1797-840C-0687-3E0534156F39}"/>
          </ac:cxnSpMkLst>
        </pc:cxnChg>
        <pc:cxnChg chg="mod">
          <ac:chgData name="Lu, Hui" userId="03f22f0f-0165-4552-9102-db18f9660b68" providerId="ADAL" clId="{79823838-539C-B44F-8466-CE2E4C984F98}" dt="2023-10-02T03:46:58.652" v="6951" actId="1076"/>
          <ac:cxnSpMkLst>
            <pc:docMk/>
            <pc:sldMk cId="2405401672" sldId="349"/>
            <ac:cxnSpMk id="161" creationId="{E1C842B3-EFE8-DB8F-F6EE-18C27E07DB4D}"/>
          </ac:cxnSpMkLst>
        </pc:cxnChg>
      </pc:sldChg>
      <pc:sldChg chg="ord">
        <pc:chgData name="Lu, Hui" userId="03f22f0f-0165-4552-9102-db18f9660b68" providerId="ADAL" clId="{79823838-539C-B44F-8466-CE2E4C984F98}" dt="2023-10-01T15:26:03.471" v="6855" actId="20578"/>
        <pc:sldMkLst>
          <pc:docMk/>
          <pc:sldMk cId="3454439819" sldId="350"/>
        </pc:sldMkLst>
      </pc:sldChg>
      <pc:sldChg chg="ord">
        <pc:chgData name="Lu, Hui" userId="03f22f0f-0165-4552-9102-db18f9660b68" providerId="ADAL" clId="{79823838-539C-B44F-8466-CE2E4C984F98}" dt="2023-10-01T15:24:39.901" v="6804" actId="20578"/>
        <pc:sldMkLst>
          <pc:docMk/>
          <pc:sldMk cId="2527824559" sldId="351"/>
        </pc:sldMkLst>
      </pc:sldChg>
      <pc:sldChg chg="add ord">
        <pc:chgData name="Lu, Hui" userId="03f22f0f-0165-4552-9102-db18f9660b68" providerId="ADAL" clId="{79823838-539C-B44F-8466-CE2E4C984F98}" dt="2023-09-29T19:33:25.772" v="5376" actId="20578"/>
        <pc:sldMkLst>
          <pc:docMk/>
          <pc:sldMk cId="3102271578" sldId="355"/>
        </pc:sldMkLst>
      </pc:sldChg>
      <pc:sldChg chg="addSp modSp add mod modNotesTx">
        <pc:chgData name="Lu, Hui" userId="03f22f0f-0165-4552-9102-db18f9660b68" providerId="ADAL" clId="{79823838-539C-B44F-8466-CE2E4C984F98}" dt="2023-09-30T21:48:04.668" v="5591" actId="1076"/>
        <pc:sldMkLst>
          <pc:docMk/>
          <pc:sldMk cId="2083163421" sldId="356"/>
        </pc:sldMkLst>
        <pc:spChg chg="mod">
          <ac:chgData name="Lu, Hui" userId="03f22f0f-0165-4552-9102-db18f9660b68" providerId="ADAL" clId="{79823838-539C-B44F-8466-CE2E4C984F98}" dt="2023-09-29T19:33:20.216" v="5375" actId="20577"/>
          <ac:spMkLst>
            <pc:docMk/>
            <pc:sldMk cId="2083163421" sldId="356"/>
            <ac:spMk id="2" creationId="{99C503FA-08C9-34C9-245D-67364C5A7DD1}"/>
          </ac:spMkLst>
        </pc:spChg>
        <pc:spChg chg="add mod">
          <ac:chgData name="Lu, Hui" userId="03f22f0f-0165-4552-9102-db18f9660b68" providerId="ADAL" clId="{79823838-539C-B44F-8466-CE2E4C984F98}" dt="2023-09-30T21:48:04.668" v="5591" actId="1076"/>
          <ac:spMkLst>
            <pc:docMk/>
            <pc:sldMk cId="2083163421" sldId="356"/>
            <ac:spMk id="3" creationId="{A5B247FF-0DC2-697E-F768-809E590C217A}"/>
          </ac:spMkLst>
        </pc:spChg>
        <pc:spChg chg="add mod">
          <ac:chgData name="Lu, Hui" userId="03f22f0f-0165-4552-9102-db18f9660b68" providerId="ADAL" clId="{79823838-539C-B44F-8466-CE2E4C984F98}" dt="2023-09-30T21:48:04.668" v="5591" actId="1076"/>
          <ac:spMkLst>
            <pc:docMk/>
            <pc:sldMk cId="2083163421" sldId="356"/>
            <ac:spMk id="4" creationId="{C51CA3FA-8AC9-9E44-36C5-A30BEEAEF823}"/>
          </ac:spMkLst>
        </pc:spChg>
        <pc:spChg chg="add mod">
          <ac:chgData name="Lu, Hui" userId="03f22f0f-0165-4552-9102-db18f9660b68" providerId="ADAL" clId="{79823838-539C-B44F-8466-CE2E4C984F98}" dt="2023-09-30T21:48:04.668" v="5591" actId="1076"/>
          <ac:spMkLst>
            <pc:docMk/>
            <pc:sldMk cId="2083163421" sldId="356"/>
            <ac:spMk id="5" creationId="{2FEF7521-E1B0-63D7-EA57-2A77C0FF95BB}"/>
          </ac:spMkLst>
        </pc:spChg>
        <pc:spChg chg="mod">
          <ac:chgData name="Lu, Hui" userId="03f22f0f-0165-4552-9102-db18f9660b68" providerId="ADAL" clId="{79823838-539C-B44F-8466-CE2E4C984F98}" dt="2023-09-30T21:47:46.055" v="5590" actId="20577"/>
          <ac:spMkLst>
            <pc:docMk/>
            <pc:sldMk cId="2083163421" sldId="356"/>
            <ac:spMk id="9" creationId="{ABDCFDD4-9F0D-249B-7010-B3306E730A1A}"/>
          </ac:spMkLst>
        </pc:spChg>
        <pc:cxnChg chg="add mod">
          <ac:chgData name="Lu, Hui" userId="03f22f0f-0165-4552-9102-db18f9660b68" providerId="ADAL" clId="{79823838-539C-B44F-8466-CE2E4C984F98}" dt="2023-09-30T21:48:04.668" v="5591" actId="1076"/>
          <ac:cxnSpMkLst>
            <pc:docMk/>
            <pc:sldMk cId="2083163421" sldId="356"/>
            <ac:cxnSpMk id="7" creationId="{8A676E81-5FD6-2F12-5C48-A85690C70CF8}"/>
          </ac:cxnSpMkLst>
        </pc:cxnChg>
        <pc:cxnChg chg="add mod">
          <ac:chgData name="Lu, Hui" userId="03f22f0f-0165-4552-9102-db18f9660b68" providerId="ADAL" clId="{79823838-539C-B44F-8466-CE2E4C984F98}" dt="2023-09-30T21:48:04.668" v="5591" actId="1076"/>
          <ac:cxnSpMkLst>
            <pc:docMk/>
            <pc:sldMk cId="2083163421" sldId="356"/>
            <ac:cxnSpMk id="8" creationId="{4D696AF4-5C03-20A7-D3C0-F9903B580BD1}"/>
          </ac:cxnSpMkLst>
        </pc:cxnChg>
      </pc:sldChg>
      <pc:sldChg chg="addSp delSp modSp add mod modNotesTx">
        <pc:chgData name="Lu, Hui" userId="03f22f0f-0165-4552-9102-db18f9660b68" providerId="ADAL" clId="{79823838-539C-B44F-8466-CE2E4C984F98}" dt="2023-10-01T00:24:29.156" v="5890" actId="20577"/>
        <pc:sldMkLst>
          <pc:docMk/>
          <pc:sldMk cId="2983244381" sldId="368"/>
        </pc:sldMkLst>
        <pc:spChg chg="del">
          <ac:chgData name="Lu, Hui" userId="03f22f0f-0165-4552-9102-db18f9660b68" providerId="ADAL" clId="{79823838-539C-B44F-8466-CE2E4C984F98}" dt="2023-09-30T21:53:55.038" v="5595" actId="478"/>
          <ac:spMkLst>
            <pc:docMk/>
            <pc:sldMk cId="2983244381" sldId="368"/>
            <ac:spMk id="3" creationId="{62F706A0-9405-E92E-1FAA-ABF3D539071C}"/>
          </ac:spMkLst>
        </pc:spChg>
        <pc:spChg chg="mod">
          <ac:chgData name="Lu, Hui" userId="03f22f0f-0165-4552-9102-db18f9660b68" providerId="ADAL" clId="{79823838-539C-B44F-8466-CE2E4C984F98}" dt="2023-09-30T22:07:25.095" v="5807" actId="1036"/>
          <ac:spMkLst>
            <pc:docMk/>
            <pc:sldMk cId="2983244381" sldId="368"/>
            <ac:spMk id="4" creationId="{67D7FA44-25F9-C217-7F86-F80827068A76}"/>
          </ac:spMkLst>
        </pc:spChg>
        <pc:spChg chg="mod">
          <ac:chgData name="Lu, Hui" userId="03f22f0f-0165-4552-9102-db18f9660b68" providerId="ADAL" clId="{79823838-539C-B44F-8466-CE2E4C984F98}" dt="2023-09-30T22:07:25.095" v="5807" actId="1036"/>
          <ac:spMkLst>
            <pc:docMk/>
            <pc:sldMk cId="2983244381" sldId="368"/>
            <ac:spMk id="5" creationId="{C0FBB99A-65B8-FF0D-C0EE-CAD1D56C0C76}"/>
          </ac:spMkLst>
        </pc:spChg>
        <pc:spChg chg="mod">
          <ac:chgData name="Lu, Hui" userId="03f22f0f-0165-4552-9102-db18f9660b68" providerId="ADAL" clId="{79823838-539C-B44F-8466-CE2E4C984F98}" dt="2023-09-30T22:07:25.095" v="5807" actId="1036"/>
          <ac:spMkLst>
            <pc:docMk/>
            <pc:sldMk cId="2983244381" sldId="368"/>
            <ac:spMk id="6" creationId="{2B2E1315-7F0C-DF6F-2B02-C48A41785018}"/>
          </ac:spMkLst>
        </pc:spChg>
        <pc:spChg chg="del mod">
          <ac:chgData name="Lu, Hui" userId="03f22f0f-0165-4552-9102-db18f9660b68" providerId="ADAL" clId="{79823838-539C-B44F-8466-CE2E4C984F98}" dt="2023-09-30T22:02:08.320" v="5682"/>
          <ac:spMkLst>
            <pc:docMk/>
            <pc:sldMk cId="2983244381" sldId="368"/>
            <ac:spMk id="7" creationId="{725D3B0B-E85C-C8D0-0B15-F1E7786BEBD6}"/>
          </ac:spMkLst>
        </pc:spChg>
        <pc:spChg chg="add mod">
          <ac:chgData name="Lu, Hui" userId="03f22f0f-0165-4552-9102-db18f9660b68" providerId="ADAL" clId="{79823838-539C-B44F-8466-CE2E4C984F98}" dt="2023-10-01T00:24:29.156" v="5890" actId="20577"/>
          <ac:spMkLst>
            <pc:docMk/>
            <pc:sldMk cId="2983244381" sldId="368"/>
            <ac:spMk id="13" creationId="{2A27BCE1-CD25-51EA-B92B-A1C257F634F5}"/>
          </ac:spMkLst>
        </pc:spChg>
        <pc:spChg chg="mod">
          <ac:chgData name="Lu, Hui" userId="03f22f0f-0165-4552-9102-db18f9660b68" providerId="ADAL" clId="{79823838-539C-B44F-8466-CE2E4C984F98}" dt="2023-09-30T22:10:37.833" v="5832" actId="1076"/>
          <ac:spMkLst>
            <pc:docMk/>
            <pc:sldMk cId="2983244381" sldId="368"/>
            <ac:spMk id="90" creationId="{ECD09CE7-F964-0B89-FE43-E8148E6CFCB8}"/>
          </ac:spMkLst>
        </pc:spChg>
        <pc:spChg chg="mod">
          <ac:chgData name="Lu, Hui" userId="03f22f0f-0165-4552-9102-db18f9660b68" providerId="ADAL" clId="{79823838-539C-B44F-8466-CE2E4C984F98}" dt="2023-09-30T21:58:12.165" v="5639" actId="2711"/>
          <ac:spMkLst>
            <pc:docMk/>
            <pc:sldMk cId="2983244381" sldId="368"/>
            <ac:spMk id="92" creationId="{106C398C-4EED-4E8B-12FE-752C489411DA}"/>
          </ac:spMkLst>
        </pc:spChg>
        <pc:spChg chg="mod">
          <ac:chgData name="Lu, Hui" userId="03f22f0f-0165-4552-9102-db18f9660b68" providerId="ADAL" clId="{79823838-539C-B44F-8466-CE2E4C984F98}" dt="2023-09-30T22:10:40.175" v="5833" actId="1076"/>
          <ac:spMkLst>
            <pc:docMk/>
            <pc:sldMk cId="2983244381" sldId="368"/>
            <ac:spMk id="93" creationId="{F7C724C5-A822-B393-0AF5-40FB225E5573}"/>
          </ac:spMkLst>
        </pc:spChg>
        <pc:spChg chg="mod">
          <ac:chgData name="Lu, Hui" userId="03f22f0f-0165-4552-9102-db18f9660b68" providerId="ADAL" clId="{79823838-539C-B44F-8466-CE2E4C984F98}" dt="2023-09-30T22:10:15.685" v="5830" actId="14100"/>
          <ac:spMkLst>
            <pc:docMk/>
            <pc:sldMk cId="2983244381" sldId="368"/>
            <ac:spMk id="94" creationId="{BD3F0918-C803-EB00-76C1-653068642FED}"/>
          </ac:spMkLst>
        </pc:spChg>
        <pc:spChg chg="mod">
          <ac:chgData name="Lu, Hui" userId="03f22f0f-0165-4552-9102-db18f9660b68" providerId="ADAL" clId="{79823838-539C-B44F-8466-CE2E4C984F98}" dt="2023-09-30T21:58:12.165" v="5639" actId="2711"/>
          <ac:spMkLst>
            <pc:docMk/>
            <pc:sldMk cId="2983244381" sldId="368"/>
            <ac:spMk id="96" creationId="{3BC23A0E-9D5E-7084-AB9E-2D33F703318A}"/>
          </ac:spMkLst>
        </pc:spChg>
        <pc:spChg chg="mod">
          <ac:chgData name="Lu, Hui" userId="03f22f0f-0165-4552-9102-db18f9660b68" providerId="ADAL" clId="{79823838-539C-B44F-8466-CE2E4C984F98}" dt="2023-09-30T21:58:12.165" v="5639" actId="2711"/>
          <ac:spMkLst>
            <pc:docMk/>
            <pc:sldMk cId="2983244381" sldId="368"/>
            <ac:spMk id="97" creationId="{4EEA2BFB-D643-DCE7-720F-687091643832}"/>
          </ac:spMkLst>
        </pc:spChg>
        <pc:spChg chg="mod">
          <ac:chgData name="Lu, Hui" userId="03f22f0f-0165-4552-9102-db18f9660b68" providerId="ADAL" clId="{79823838-539C-B44F-8466-CE2E4C984F98}" dt="2023-09-30T21:58:24.305" v="5644" actId="14100"/>
          <ac:spMkLst>
            <pc:docMk/>
            <pc:sldMk cId="2983244381" sldId="368"/>
            <ac:spMk id="98" creationId="{E67E8313-24DB-8F91-8435-2D75772AF411}"/>
          </ac:spMkLst>
        </pc:spChg>
        <pc:spChg chg="mod">
          <ac:chgData name="Lu, Hui" userId="03f22f0f-0165-4552-9102-db18f9660b68" providerId="ADAL" clId="{79823838-539C-B44F-8466-CE2E4C984F98}" dt="2023-09-30T22:07:42.795" v="5811" actId="14100"/>
          <ac:spMkLst>
            <pc:docMk/>
            <pc:sldMk cId="2983244381" sldId="368"/>
            <ac:spMk id="103" creationId="{6F297AD0-7794-D551-24DF-39DCC08411D3}"/>
          </ac:spMkLst>
        </pc:spChg>
        <pc:spChg chg="mod">
          <ac:chgData name="Lu, Hui" userId="03f22f0f-0165-4552-9102-db18f9660b68" providerId="ADAL" clId="{79823838-539C-B44F-8466-CE2E4C984F98}" dt="2023-09-30T22:07:47.730" v="5812" actId="14100"/>
          <ac:spMkLst>
            <pc:docMk/>
            <pc:sldMk cId="2983244381" sldId="368"/>
            <ac:spMk id="104" creationId="{9037E2A9-3101-EFEA-2C15-ECF1C2750598}"/>
          </ac:spMkLst>
        </pc:spChg>
        <pc:spChg chg="mod">
          <ac:chgData name="Lu, Hui" userId="03f22f0f-0165-4552-9102-db18f9660b68" providerId="ADAL" clId="{79823838-539C-B44F-8466-CE2E4C984F98}" dt="2023-09-30T22:06:13.709" v="5785" actId="1076"/>
          <ac:spMkLst>
            <pc:docMk/>
            <pc:sldMk cId="2983244381" sldId="368"/>
            <ac:spMk id="105" creationId="{7C9435CB-4C16-52E3-E404-2C5481B9AFFA}"/>
          </ac:spMkLst>
        </pc:spChg>
        <pc:spChg chg="mod">
          <ac:chgData name="Lu, Hui" userId="03f22f0f-0165-4552-9102-db18f9660b68" providerId="ADAL" clId="{79823838-539C-B44F-8466-CE2E4C984F98}" dt="2023-09-30T22:00:25.536" v="5664" actId="20577"/>
          <ac:spMkLst>
            <pc:docMk/>
            <pc:sldMk cId="2983244381" sldId="368"/>
            <ac:spMk id="108" creationId="{CCEF5480-A0A5-D7C2-71DF-DE2F9FAB4C72}"/>
          </ac:spMkLst>
        </pc:spChg>
        <pc:spChg chg="mod">
          <ac:chgData name="Lu, Hui" userId="03f22f0f-0165-4552-9102-db18f9660b68" providerId="ADAL" clId="{79823838-539C-B44F-8466-CE2E4C984F98}" dt="2023-09-30T22:00:30.122" v="5667" actId="20577"/>
          <ac:spMkLst>
            <pc:docMk/>
            <pc:sldMk cId="2983244381" sldId="368"/>
            <ac:spMk id="109" creationId="{5B5EB708-99A0-31ED-9E69-FF58F41DC423}"/>
          </ac:spMkLst>
        </pc:spChg>
        <pc:spChg chg="mod">
          <ac:chgData name="Lu, Hui" userId="03f22f0f-0165-4552-9102-db18f9660b68" providerId="ADAL" clId="{79823838-539C-B44F-8466-CE2E4C984F98}" dt="2023-09-30T22:08:12.552" v="5816" actId="1076"/>
          <ac:spMkLst>
            <pc:docMk/>
            <pc:sldMk cId="2983244381" sldId="368"/>
            <ac:spMk id="110" creationId="{9C85997E-988C-C4EA-8602-C810799454DC}"/>
          </ac:spMkLst>
        </pc:spChg>
        <pc:spChg chg="mod">
          <ac:chgData name="Lu, Hui" userId="03f22f0f-0165-4552-9102-db18f9660b68" providerId="ADAL" clId="{79823838-539C-B44F-8466-CE2E4C984F98}" dt="2023-09-30T22:00:10.204" v="5659" actId="1076"/>
          <ac:spMkLst>
            <pc:docMk/>
            <pc:sldMk cId="2983244381" sldId="368"/>
            <ac:spMk id="111" creationId="{A4093E38-D4A0-91DE-E792-60D3C3A0552E}"/>
          </ac:spMkLst>
        </pc:spChg>
        <pc:spChg chg="mod">
          <ac:chgData name="Lu, Hui" userId="03f22f0f-0165-4552-9102-db18f9660b68" providerId="ADAL" clId="{79823838-539C-B44F-8466-CE2E4C984F98}" dt="2023-09-30T22:00:17.524" v="5661" actId="1076"/>
          <ac:spMkLst>
            <pc:docMk/>
            <pc:sldMk cId="2983244381" sldId="368"/>
            <ac:spMk id="112" creationId="{99D236EF-F924-CC77-4F0E-2E78ED52C658}"/>
          </ac:spMkLst>
        </pc:spChg>
        <pc:spChg chg="del mod">
          <ac:chgData name="Lu, Hui" userId="03f22f0f-0165-4552-9102-db18f9660b68" providerId="ADAL" clId="{79823838-539C-B44F-8466-CE2E4C984F98}" dt="2023-09-30T21:57:56.010" v="5635" actId="478"/>
          <ac:spMkLst>
            <pc:docMk/>
            <pc:sldMk cId="2983244381" sldId="368"/>
            <ac:spMk id="113" creationId="{FA7EA068-9E66-1188-7C7E-31B150CEAB8B}"/>
          </ac:spMkLst>
        </pc:spChg>
        <pc:spChg chg="del mod">
          <ac:chgData name="Lu, Hui" userId="03f22f0f-0165-4552-9102-db18f9660b68" providerId="ADAL" clId="{79823838-539C-B44F-8466-CE2E4C984F98}" dt="2023-09-30T21:57:54.718" v="5634" actId="478"/>
          <ac:spMkLst>
            <pc:docMk/>
            <pc:sldMk cId="2983244381" sldId="368"/>
            <ac:spMk id="114" creationId="{F1C15919-90AB-7BA8-2BA2-2481ED0DE45D}"/>
          </ac:spMkLst>
        </pc:spChg>
        <pc:spChg chg="del mod">
          <ac:chgData name="Lu, Hui" userId="03f22f0f-0165-4552-9102-db18f9660b68" providerId="ADAL" clId="{79823838-539C-B44F-8466-CE2E4C984F98}" dt="2023-09-30T21:57:57.202" v="5636" actId="478"/>
          <ac:spMkLst>
            <pc:docMk/>
            <pc:sldMk cId="2983244381" sldId="368"/>
            <ac:spMk id="115" creationId="{6C90781A-E0D4-81F7-6A6F-B0CDCF76CDF6}"/>
          </ac:spMkLst>
        </pc:spChg>
        <pc:spChg chg="mod">
          <ac:chgData name="Lu, Hui" userId="03f22f0f-0165-4552-9102-db18f9660b68" providerId="ADAL" clId="{79823838-539C-B44F-8466-CE2E4C984F98}" dt="2023-09-30T22:10:05.536" v="5827" actId="403"/>
          <ac:spMkLst>
            <pc:docMk/>
            <pc:sldMk cId="2983244381" sldId="368"/>
            <ac:spMk id="116" creationId="{1B054420-BDCA-4633-4FBB-66C9DB8ACBEE}"/>
          </ac:spMkLst>
        </pc:spChg>
        <pc:grpChg chg="mod">
          <ac:chgData name="Lu, Hui" userId="03f22f0f-0165-4552-9102-db18f9660b68" providerId="ADAL" clId="{79823838-539C-B44F-8466-CE2E4C984F98}" dt="2023-09-30T22:07:57.766" v="5813" actId="1076"/>
          <ac:grpSpMkLst>
            <pc:docMk/>
            <pc:sldMk cId="2983244381" sldId="368"/>
            <ac:grpSpMk id="89" creationId="{B963B7F9-4F17-E639-D2BB-7CF0B1F91843}"/>
          </ac:grpSpMkLst>
        </pc:grpChg>
        <pc:cxnChg chg="mod">
          <ac:chgData name="Lu, Hui" userId="03f22f0f-0165-4552-9102-db18f9660b68" providerId="ADAL" clId="{79823838-539C-B44F-8466-CE2E4C984F98}" dt="2023-09-30T22:10:37.833" v="5832" actId="1076"/>
          <ac:cxnSpMkLst>
            <pc:docMk/>
            <pc:sldMk cId="2983244381" sldId="368"/>
            <ac:cxnSpMk id="91" creationId="{1B034ED3-ACFB-186F-0D3D-5B90E1116BC0}"/>
          </ac:cxnSpMkLst>
        </pc:cxnChg>
        <pc:cxnChg chg="mod">
          <ac:chgData name="Lu, Hui" userId="03f22f0f-0165-4552-9102-db18f9660b68" providerId="ADAL" clId="{79823838-539C-B44F-8466-CE2E4C984F98}" dt="2023-09-30T22:04:09.349" v="5747" actId="14100"/>
          <ac:cxnSpMkLst>
            <pc:docMk/>
            <pc:sldMk cId="2983244381" sldId="368"/>
            <ac:cxnSpMk id="95" creationId="{8F59426C-D731-6F98-A6A0-E2663DCFA9CC}"/>
          </ac:cxnSpMkLst>
        </pc:cxnChg>
        <pc:cxnChg chg="mod">
          <ac:chgData name="Lu, Hui" userId="03f22f0f-0165-4552-9102-db18f9660b68" providerId="ADAL" clId="{79823838-539C-B44F-8466-CE2E4C984F98}" dt="2023-09-30T22:05:22.532" v="5777" actId="692"/>
          <ac:cxnSpMkLst>
            <pc:docMk/>
            <pc:sldMk cId="2983244381" sldId="368"/>
            <ac:cxnSpMk id="99" creationId="{3F753459-C4A8-C717-245D-FA63AEB5F9D3}"/>
          </ac:cxnSpMkLst>
        </pc:cxnChg>
        <pc:cxnChg chg="mod">
          <ac:chgData name="Lu, Hui" userId="03f22f0f-0165-4552-9102-db18f9660b68" providerId="ADAL" clId="{79823838-539C-B44F-8466-CE2E4C984F98}" dt="2023-09-30T22:05:35.858" v="5780" actId="692"/>
          <ac:cxnSpMkLst>
            <pc:docMk/>
            <pc:sldMk cId="2983244381" sldId="368"/>
            <ac:cxnSpMk id="100" creationId="{356EDE0E-49A3-0597-2518-3E2787DF9D91}"/>
          </ac:cxnSpMkLst>
        </pc:cxnChg>
        <pc:cxnChg chg="mod">
          <ac:chgData name="Lu, Hui" userId="03f22f0f-0165-4552-9102-db18f9660b68" providerId="ADAL" clId="{79823838-539C-B44F-8466-CE2E4C984F98}" dt="2023-09-30T22:05:28.552" v="5778" actId="692"/>
          <ac:cxnSpMkLst>
            <pc:docMk/>
            <pc:sldMk cId="2983244381" sldId="368"/>
            <ac:cxnSpMk id="101" creationId="{FD61B472-504D-1CB2-108C-F83D2265E7A2}"/>
          </ac:cxnSpMkLst>
        </pc:cxnChg>
        <pc:cxnChg chg="mod">
          <ac:chgData name="Lu, Hui" userId="03f22f0f-0165-4552-9102-db18f9660b68" providerId="ADAL" clId="{79823838-539C-B44F-8466-CE2E4C984F98}" dt="2023-09-30T22:05:32.294" v="5779" actId="692"/>
          <ac:cxnSpMkLst>
            <pc:docMk/>
            <pc:sldMk cId="2983244381" sldId="368"/>
            <ac:cxnSpMk id="102" creationId="{BA1DA0D7-DCB0-AF11-72A3-E785413F1EE5}"/>
          </ac:cxnSpMkLst>
        </pc:cxnChg>
        <pc:cxnChg chg="mod">
          <ac:chgData name="Lu, Hui" userId="03f22f0f-0165-4552-9102-db18f9660b68" providerId="ADAL" clId="{79823838-539C-B44F-8466-CE2E4C984F98}" dt="2023-09-30T22:05:42.762" v="5782" actId="692"/>
          <ac:cxnSpMkLst>
            <pc:docMk/>
            <pc:sldMk cId="2983244381" sldId="368"/>
            <ac:cxnSpMk id="106" creationId="{1FAE61C6-58A6-1620-26D1-CCFCA3ACD0A5}"/>
          </ac:cxnSpMkLst>
        </pc:cxnChg>
        <pc:cxnChg chg="mod">
          <ac:chgData name="Lu, Hui" userId="03f22f0f-0165-4552-9102-db18f9660b68" providerId="ADAL" clId="{79823838-539C-B44F-8466-CE2E4C984F98}" dt="2023-09-30T22:05:39.309" v="5781" actId="692"/>
          <ac:cxnSpMkLst>
            <pc:docMk/>
            <pc:sldMk cId="2983244381" sldId="368"/>
            <ac:cxnSpMk id="107" creationId="{006D36AF-DD88-E7E0-5286-A6E4B79E3212}"/>
          </ac:cxnSpMkLst>
        </pc:cxnChg>
      </pc:sldChg>
      <pc:sldChg chg="addSp delSp modSp add mod modNotesTx">
        <pc:chgData name="Lu, Hui" userId="03f22f0f-0165-4552-9102-db18f9660b68" providerId="ADAL" clId="{79823838-539C-B44F-8466-CE2E4C984F98}" dt="2023-10-01T23:20:48.666" v="6876" actId="207"/>
        <pc:sldMkLst>
          <pc:docMk/>
          <pc:sldMk cId="994215960" sldId="369"/>
        </pc:sldMkLst>
        <pc:spChg chg="add mod">
          <ac:chgData name="Lu, Hui" userId="03f22f0f-0165-4552-9102-db18f9660b68" providerId="ADAL" clId="{79823838-539C-B44F-8466-CE2E4C984F98}" dt="2023-09-30T22:15:56.684" v="5882" actId="20577"/>
          <ac:spMkLst>
            <pc:docMk/>
            <pc:sldMk cId="994215960" sldId="369"/>
            <ac:spMk id="2" creationId="{6AFE9DCF-1BD3-0BE4-CC43-FDC5A15F6613}"/>
          </ac:spMkLst>
        </pc:spChg>
        <pc:spChg chg="mod">
          <ac:chgData name="Lu, Hui" userId="03f22f0f-0165-4552-9102-db18f9660b68" providerId="ADAL" clId="{79823838-539C-B44F-8466-CE2E4C984F98}" dt="2023-10-01T02:00:38.940" v="6032" actId="1076"/>
          <ac:spMkLst>
            <pc:docMk/>
            <pc:sldMk cId="994215960" sldId="369"/>
            <ac:spMk id="3" creationId="{E8A91C82-771F-7BCA-8BF9-1048C749697A}"/>
          </ac:spMkLst>
        </pc:spChg>
        <pc:spChg chg="mod">
          <ac:chgData name="Lu, Hui" userId="03f22f0f-0165-4552-9102-db18f9660b68" providerId="ADAL" clId="{79823838-539C-B44F-8466-CE2E4C984F98}" dt="2023-10-01T01:59:55.526" v="6026" actId="14100"/>
          <ac:spMkLst>
            <pc:docMk/>
            <pc:sldMk cId="994215960" sldId="369"/>
            <ac:spMk id="7" creationId="{BE41AB22-58C2-15BC-3EDA-FE1733130C08}"/>
          </ac:spMkLst>
        </pc:spChg>
        <pc:spChg chg="mod">
          <ac:chgData name="Lu, Hui" userId="03f22f0f-0165-4552-9102-db18f9660b68" providerId="ADAL" clId="{79823838-539C-B44F-8466-CE2E4C984F98}" dt="2023-10-01T02:00:04.799" v="6028" actId="14100"/>
          <ac:spMkLst>
            <pc:docMk/>
            <pc:sldMk cId="994215960" sldId="369"/>
            <ac:spMk id="8" creationId="{C93875B6-FBD1-6BAE-4A2E-B43D9D87BEA1}"/>
          </ac:spMkLst>
        </pc:spChg>
        <pc:spChg chg="mod">
          <ac:chgData name="Lu, Hui" userId="03f22f0f-0165-4552-9102-db18f9660b68" providerId="ADAL" clId="{79823838-539C-B44F-8466-CE2E4C984F98}" dt="2023-09-30T22:16:12.528" v="5886" actId="2711"/>
          <ac:spMkLst>
            <pc:docMk/>
            <pc:sldMk cId="994215960" sldId="369"/>
            <ac:spMk id="9" creationId="{99C93B75-56A5-42AA-229F-A2DE409FA7DB}"/>
          </ac:spMkLst>
        </pc:spChg>
        <pc:spChg chg="mod">
          <ac:chgData name="Lu, Hui" userId="03f22f0f-0165-4552-9102-db18f9660b68" providerId="ADAL" clId="{79823838-539C-B44F-8466-CE2E4C984F98}" dt="2023-10-01T02:13:35.055" v="6049" actId="14100"/>
          <ac:spMkLst>
            <pc:docMk/>
            <pc:sldMk cId="994215960" sldId="369"/>
            <ac:spMk id="10" creationId="{8F005E80-800D-C3D8-32D9-9123EF2CE808}"/>
          </ac:spMkLst>
        </pc:spChg>
        <pc:spChg chg="mod">
          <ac:chgData name="Lu, Hui" userId="03f22f0f-0165-4552-9102-db18f9660b68" providerId="ADAL" clId="{79823838-539C-B44F-8466-CE2E4C984F98}" dt="2023-09-30T22:16:12.528" v="5886" actId="2711"/>
          <ac:spMkLst>
            <pc:docMk/>
            <pc:sldMk cId="994215960" sldId="369"/>
            <ac:spMk id="11" creationId="{3C16FC3A-B6D1-5374-F3CF-BD53438BC4D2}"/>
          </ac:spMkLst>
        </pc:spChg>
        <pc:spChg chg="mod">
          <ac:chgData name="Lu, Hui" userId="03f22f0f-0165-4552-9102-db18f9660b68" providerId="ADAL" clId="{79823838-539C-B44F-8466-CE2E4C984F98}" dt="2023-10-01T01:58:21.875" v="6009" actId="1076"/>
          <ac:spMkLst>
            <pc:docMk/>
            <pc:sldMk cId="994215960" sldId="369"/>
            <ac:spMk id="12" creationId="{977083FA-6806-A8A3-78EA-DD210D4D3559}"/>
          </ac:spMkLst>
        </pc:spChg>
        <pc:spChg chg="mod">
          <ac:chgData name="Lu, Hui" userId="03f22f0f-0165-4552-9102-db18f9660b68" providerId="ADAL" clId="{79823838-539C-B44F-8466-CE2E4C984F98}" dt="2023-09-30T22:16:12.528" v="5886" actId="2711"/>
          <ac:spMkLst>
            <pc:docMk/>
            <pc:sldMk cId="994215960" sldId="369"/>
            <ac:spMk id="13" creationId="{EDB3A7FC-30D5-655D-0F12-5FA6758C8C85}"/>
          </ac:spMkLst>
        </pc:spChg>
        <pc:spChg chg="mod">
          <ac:chgData name="Lu, Hui" userId="03f22f0f-0165-4552-9102-db18f9660b68" providerId="ADAL" clId="{79823838-539C-B44F-8466-CE2E4C984F98}" dt="2023-10-01T01:59:24.149" v="6020" actId="14100"/>
          <ac:spMkLst>
            <pc:docMk/>
            <pc:sldMk cId="994215960" sldId="369"/>
            <ac:spMk id="14" creationId="{43FAB60B-AD87-909D-A82A-047FC1980E71}"/>
          </ac:spMkLst>
        </pc:spChg>
        <pc:spChg chg="mod">
          <ac:chgData name="Lu, Hui" userId="03f22f0f-0165-4552-9102-db18f9660b68" providerId="ADAL" clId="{79823838-539C-B44F-8466-CE2E4C984F98}" dt="2023-10-01T01:59:42.511" v="6025" actId="1076"/>
          <ac:spMkLst>
            <pc:docMk/>
            <pc:sldMk cId="994215960" sldId="369"/>
            <ac:spMk id="15" creationId="{341C2D7F-B24B-4761-82D7-2FB805BA389F}"/>
          </ac:spMkLst>
        </pc:spChg>
        <pc:spChg chg="mod">
          <ac:chgData name="Lu, Hui" userId="03f22f0f-0165-4552-9102-db18f9660b68" providerId="ADAL" clId="{79823838-539C-B44F-8466-CE2E4C984F98}" dt="2023-10-01T01:59:27.691" v="6021" actId="1076"/>
          <ac:spMkLst>
            <pc:docMk/>
            <pc:sldMk cId="994215960" sldId="369"/>
            <ac:spMk id="16" creationId="{9640751E-CE43-806B-937E-B3C4756999DA}"/>
          </ac:spMkLst>
        </pc:spChg>
        <pc:spChg chg="mod">
          <ac:chgData name="Lu, Hui" userId="03f22f0f-0165-4552-9102-db18f9660b68" providerId="ADAL" clId="{79823838-539C-B44F-8466-CE2E4C984F98}" dt="2023-10-01T01:59:31.725" v="6022" actId="1076"/>
          <ac:spMkLst>
            <pc:docMk/>
            <pc:sldMk cId="994215960" sldId="369"/>
            <ac:spMk id="17" creationId="{BECAAD2F-B029-E688-172C-55CA8CC55D18}"/>
          </ac:spMkLst>
        </pc:spChg>
        <pc:spChg chg="mod">
          <ac:chgData name="Lu, Hui" userId="03f22f0f-0165-4552-9102-db18f9660b68" providerId="ADAL" clId="{79823838-539C-B44F-8466-CE2E4C984F98}" dt="2023-10-01T01:59:39.042" v="6024" actId="1076"/>
          <ac:spMkLst>
            <pc:docMk/>
            <pc:sldMk cId="994215960" sldId="369"/>
            <ac:spMk id="18" creationId="{CD473A10-EB29-597A-7C66-2EBD93C7D643}"/>
          </ac:spMkLst>
        </pc:spChg>
        <pc:spChg chg="mod">
          <ac:chgData name="Lu, Hui" userId="03f22f0f-0165-4552-9102-db18f9660b68" providerId="ADAL" clId="{79823838-539C-B44F-8466-CE2E4C984F98}" dt="2023-10-01T01:59:35.565" v="6023" actId="1076"/>
          <ac:spMkLst>
            <pc:docMk/>
            <pc:sldMk cId="994215960" sldId="369"/>
            <ac:spMk id="19" creationId="{D009F0C7-F2B1-9291-C44B-744671021F0A}"/>
          </ac:spMkLst>
        </pc:spChg>
        <pc:spChg chg="mod">
          <ac:chgData name="Lu, Hui" userId="03f22f0f-0165-4552-9102-db18f9660b68" providerId="ADAL" clId="{79823838-539C-B44F-8466-CE2E4C984F98}" dt="2023-09-30T22:16:12.528" v="5886" actId="2711"/>
          <ac:spMkLst>
            <pc:docMk/>
            <pc:sldMk cId="994215960" sldId="369"/>
            <ac:spMk id="23" creationId="{FE2BDEE2-A697-6E5B-4326-26A285BE1E62}"/>
          </ac:spMkLst>
        </pc:spChg>
        <pc:spChg chg="mod">
          <ac:chgData name="Lu, Hui" userId="03f22f0f-0165-4552-9102-db18f9660b68" providerId="ADAL" clId="{79823838-539C-B44F-8466-CE2E4C984F98}" dt="2023-10-01T23:20:04.196" v="6875" actId="207"/>
          <ac:spMkLst>
            <pc:docMk/>
            <pc:sldMk cId="994215960" sldId="369"/>
            <ac:spMk id="24" creationId="{7B83F305-9B16-B579-F36B-90ED694D5948}"/>
          </ac:spMkLst>
        </pc:spChg>
        <pc:spChg chg="mod">
          <ac:chgData name="Lu, Hui" userId="03f22f0f-0165-4552-9102-db18f9660b68" providerId="ADAL" clId="{79823838-539C-B44F-8466-CE2E4C984F98}" dt="2023-10-01T02:00:33.143" v="6031" actId="1076"/>
          <ac:spMkLst>
            <pc:docMk/>
            <pc:sldMk cId="994215960" sldId="369"/>
            <ac:spMk id="25" creationId="{AB365E20-042D-DB5E-D63D-3C865DBDF1A6}"/>
          </ac:spMkLst>
        </pc:spChg>
        <pc:spChg chg="mod">
          <ac:chgData name="Lu, Hui" userId="03f22f0f-0165-4552-9102-db18f9660b68" providerId="ADAL" clId="{79823838-539C-B44F-8466-CE2E4C984F98}" dt="2023-10-01T02:00:22.107" v="6029" actId="1076"/>
          <ac:spMkLst>
            <pc:docMk/>
            <pc:sldMk cId="994215960" sldId="369"/>
            <ac:spMk id="26" creationId="{FD4A4194-B3A3-64D9-AABE-750E226246E3}"/>
          </ac:spMkLst>
        </pc:spChg>
        <pc:spChg chg="mod">
          <ac:chgData name="Lu, Hui" userId="03f22f0f-0165-4552-9102-db18f9660b68" providerId="ADAL" clId="{79823838-539C-B44F-8466-CE2E4C984F98}" dt="2023-10-01T02:00:28.887" v="6030" actId="1076"/>
          <ac:spMkLst>
            <pc:docMk/>
            <pc:sldMk cId="994215960" sldId="369"/>
            <ac:spMk id="27" creationId="{3CC61A68-1CBA-9A75-A52A-D8FA76F8A1A4}"/>
          </ac:spMkLst>
        </pc:spChg>
        <pc:spChg chg="del mod">
          <ac:chgData name="Lu, Hui" userId="03f22f0f-0165-4552-9102-db18f9660b68" providerId="ADAL" clId="{79823838-539C-B44F-8466-CE2E4C984F98}" dt="2023-09-30T22:15:59.566" v="5884"/>
          <ac:spMkLst>
            <pc:docMk/>
            <pc:sldMk cId="994215960" sldId="369"/>
            <ac:spMk id="30" creationId="{46152FDB-A885-8F45-6266-4DD83AA994C1}"/>
          </ac:spMkLst>
        </pc:spChg>
        <pc:spChg chg="del">
          <ac:chgData name="Lu, Hui" userId="03f22f0f-0165-4552-9102-db18f9660b68" providerId="ADAL" clId="{79823838-539C-B44F-8466-CE2E4C984F98}" dt="2023-09-30T22:11:38.172" v="5835" actId="478"/>
          <ac:spMkLst>
            <pc:docMk/>
            <pc:sldMk cId="994215960" sldId="369"/>
            <ac:spMk id="31" creationId="{F8C3B1D5-A68B-6B4D-A524-1F1801EF67A6}"/>
          </ac:spMkLst>
        </pc:spChg>
        <pc:spChg chg="mod">
          <ac:chgData name="Lu, Hui" userId="03f22f0f-0165-4552-9102-db18f9660b68" providerId="ADAL" clId="{79823838-539C-B44F-8466-CE2E4C984F98}" dt="2023-10-01T01:33:31.137" v="5894" actId="2711"/>
          <ac:spMkLst>
            <pc:docMk/>
            <pc:sldMk cId="994215960" sldId="369"/>
            <ac:spMk id="47" creationId="{02D4CD19-CA65-C3F8-3742-AE5DB49FB3C0}"/>
          </ac:spMkLst>
        </pc:spChg>
        <pc:spChg chg="mod">
          <ac:chgData name="Lu, Hui" userId="03f22f0f-0165-4552-9102-db18f9660b68" providerId="ADAL" clId="{79823838-539C-B44F-8466-CE2E4C984F98}" dt="2023-10-01T02:13:21.726" v="6047" actId="14100"/>
          <ac:spMkLst>
            <pc:docMk/>
            <pc:sldMk cId="994215960" sldId="369"/>
            <ac:spMk id="49" creationId="{47F089A5-7142-340A-658E-D138D6DA6436}"/>
          </ac:spMkLst>
        </pc:spChg>
        <pc:spChg chg="mod">
          <ac:chgData name="Lu, Hui" userId="03f22f0f-0165-4552-9102-db18f9660b68" providerId="ADAL" clId="{79823838-539C-B44F-8466-CE2E4C984F98}" dt="2023-10-01T02:13:08.358" v="6045" actId="1076"/>
          <ac:spMkLst>
            <pc:docMk/>
            <pc:sldMk cId="994215960" sldId="369"/>
            <ac:spMk id="50" creationId="{45783ED2-2B77-BF00-8058-91855DF65FCE}"/>
          </ac:spMkLst>
        </pc:spChg>
        <pc:spChg chg="mod">
          <ac:chgData name="Lu, Hui" userId="03f22f0f-0165-4552-9102-db18f9660b68" providerId="ADAL" clId="{79823838-539C-B44F-8466-CE2E4C984F98}" dt="2023-10-01T01:58:15.789" v="6008" actId="1036"/>
          <ac:spMkLst>
            <pc:docMk/>
            <pc:sldMk cId="994215960" sldId="369"/>
            <ac:spMk id="53" creationId="{C6280EEF-4D74-37FC-784B-97FC01B82499}"/>
          </ac:spMkLst>
        </pc:spChg>
        <pc:spChg chg="mod">
          <ac:chgData name="Lu, Hui" userId="03f22f0f-0165-4552-9102-db18f9660b68" providerId="ADAL" clId="{79823838-539C-B44F-8466-CE2E4C984F98}" dt="2023-10-01T01:58:56.785" v="6017" actId="1076"/>
          <ac:spMkLst>
            <pc:docMk/>
            <pc:sldMk cId="994215960" sldId="369"/>
            <ac:spMk id="54" creationId="{154AD003-E4F7-4C01-8C89-B303F16BE904}"/>
          </ac:spMkLst>
        </pc:spChg>
        <pc:spChg chg="add mod">
          <ac:chgData name="Lu, Hui" userId="03f22f0f-0165-4552-9102-db18f9660b68" providerId="ADAL" clId="{79823838-539C-B44F-8466-CE2E4C984F98}" dt="2023-10-01T04:18:33.578" v="6780" actId="692"/>
          <ac:spMkLst>
            <pc:docMk/>
            <pc:sldMk cId="994215960" sldId="369"/>
            <ac:spMk id="56" creationId="{DEC2AB5D-4E70-1907-E39B-4BCEC8AEA07A}"/>
          </ac:spMkLst>
        </pc:spChg>
        <pc:spChg chg="mod">
          <ac:chgData name="Lu, Hui" userId="03f22f0f-0165-4552-9102-db18f9660b68" providerId="ADAL" clId="{79823838-539C-B44F-8466-CE2E4C984F98}" dt="2023-10-01T01:33:31.137" v="5894" actId="2711"/>
          <ac:spMkLst>
            <pc:docMk/>
            <pc:sldMk cId="994215960" sldId="369"/>
            <ac:spMk id="59" creationId="{606F096F-62FA-A6F1-00F9-310CAA16D5A1}"/>
          </ac:spMkLst>
        </pc:spChg>
        <pc:spChg chg="add mod">
          <ac:chgData name="Lu, Hui" userId="03f22f0f-0165-4552-9102-db18f9660b68" providerId="ADAL" clId="{79823838-539C-B44F-8466-CE2E4C984F98}" dt="2023-10-01T04:18:54.220" v="6783" actId="207"/>
          <ac:spMkLst>
            <pc:docMk/>
            <pc:sldMk cId="994215960" sldId="369"/>
            <ac:spMk id="60" creationId="{ADE9ACCC-4AD9-9B3B-4276-7DBB4F1A95F3}"/>
          </ac:spMkLst>
        </pc:spChg>
        <pc:spChg chg="add mod">
          <ac:chgData name="Lu, Hui" userId="03f22f0f-0165-4552-9102-db18f9660b68" providerId="ADAL" clId="{79823838-539C-B44F-8466-CE2E4C984F98}" dt="2023-10-01T04:18:57.863" v="6784" actId="207"/>
          <ac:spMkLst>
            <pc:docMk/>
            <pc:sldMk cId="994215960" sldId="369"/>
            <ac:spMk id="61" creationId="{9FED0B05-63EC-3120-611E-25B8A03D365E}"/>
          </ac:spMkLst>
        </pc:spChg>
        <pc:spChg chg="add mod">
          <ac:chgData name="Lu, Hui" userId="03f22f0f-0165-4552-9102-db18f9660b68" providerId="ADAL" clId="{79823838-539C-B44F-8466-CE2E4C984F98}" dt="2023-10-01T04:18:41.218" v="6782" actId="692"/>
          <ac:spMkLst>
            <pc:docMk/>
            <pc:sldMk cId="994215960" sldId="369"/>
            <ac:spMk id="62" creationId="{CF68D81A-BBC6-1C69-87CD-243125528BA5}"/>
          </ac:spMkLst>
        </pc:spChg>
        <pc:spChg chg="add mod">
          <ac:chgData name="Lu, Hui" userId="03f22f0f-0165-4552-9102-db18f9660b68" providerId="ADAL" clId="{79823838-539C-B44F-8466-CE2E4C984F98}" dt="2023-10-01T04:19:00.979" v="6785" actId="207"/>
          <ac:spMkLst>
            <pc:docMk/>
            <pc:sldMk cId="994215960" sldId="369"/>
            <ac:spMk id="63" creationId="{EC1F7757-B7E2-1C60-CD56-3E3A0B06074A}"/>
          </ac:spMkLst>
        </pc:spChg>
        <pc:spChg chg="add mod">
          <ac:chgData name="Lu, Hui" userId="03f22f0f-0165-4552-9102-db18f9660b68" providerId="ADAL" clId="{79823838-539C-B44F-8466-CE2E4C984F98}" dt="2023-10-01T04:19:04.656" v="6786" actId="207"/>
          <ac:spMkLst>
            <pc:docMk/>
            <pc:sldMk cId="994215960" sldId="369"/>
            <ac:spMk id="64" creationId="{453BDEDB-BAA8-4CE3-2079-AF86426C4302}"/>
          </ac:spMkLst>
        </pc:spChg>
        <pc:spChg chg="mod">
          <ac:chgData name="Lu, Hui" userId="03f22f0f-0165-4552-9102-db18f9660b68" providerId="ADAL" clId="{79823838-539C-B44F-8466-CE2E4C984F98}" dt="2023-10-01T23:20:48.666" v="6876" actId="207"/>
          <ac:spMkLst>
            <pc:docMk/>
            <pc:sldMk cId="994215960" sldId="369"/>
            <ac:spMk id="82" creationId="{D678D987-88B3-67E9-1D4A-73C018B94C0B}"/>
          </ac:spMkLst>
        </pc:spChg>
        <pc:grpChg chg="mod">
          <ac:chgData name="Lu, Hui" userId="03f22f0f-0165-4552-9102-db18f9660b68" providerId="ADAL" clId="{79823838-539C-B44F-8466-CE2E4C984F98}" dt="2023-10-01T01:57:41.088" v="5992" actId="1076"/>
          <ac:grpSpMkLst>
            <pc:docMk/>
            <pc:sldMk cId="994215960" sldId="369"/>
            <ac:grpSpMk id="32" creationId="{0AB9CD4D-2D7D-76BB-8786-141B601D590D}"/>
          </ac:grpSpMkLst>
        </pc:grpChg>
        <pc:grpChg chg="mod">
          <ac:chgData name="Lu, Hui" userId="03f22f0f-0165-4552-9102-db18f9660b68" providerId="ADAL" clId="{79823838-539C-B44F-8466-CE2E4C984F98}" dt="2023-10-01T01:57:50.296" v="5993" actId="1076"/>
          <ac:grpSpMkLst>
            <pc:docMk/>
            <pc:sldMk cId="994215960" sldId="369"/>
            <ac:grpSpMk id="33" creationId="{AD7B7220-79F8-2503-EF39-4A292E266E97}"/>
          </ac:grpSpMkLst>
        </pc:grpChg>
        <pc:cxnChg chg="mod">
          <ac:chgData name="Lu, Hui" userId="03f22f0f-0165-4552-9102-db18f9660b68" providerId="ADAL" clId="{79823838-539C-B44F-8466-CE2E4C984F98}" dt="2023-10-01T01:59:55.526" v="6026" actId="14100"/>
          <ac:cxnSpMkLst>
            <pc:docMk/>
            <pc:sldMk cId="994215960" sldId="369"/>
            <ac:cxnSpMk id="20" creationId="{9C31F942-E465-B445-9691-AA5238515B60}"/>
          </ac:cxnSpMkLst>
        </pc:cxnChg>
        <pc:cxnChg chg="mod">
          <ac:chgData name="Lu, Hui" userId="03f22f0f-0165-4552-9102-db18f9660b68" providerId="ADAL" clId="{79823838-539C-B44F-8466-CE2E4C984F98}" dt="2023-10-01T02:00:04.799" v="6028" actId="14100"/>
          <ac:cxnSpMkLst>
            <pc:docMk/>
            <pc:sldMk cId="994215960" sldId="369"/>
            <ac:cxnSpMk id="21" creationId="{51DEBF91-5ACA-5662-C288-5FC2AF24803A}"/>
          </ac:cxnSpMkLst>
        </pc:cxnChg>
        <pc:cxnChg chg="mod">
          <ac:chgData name="Lu, Hui" userId="03f22f0f-0165-4552-9102-db18f9660b68" providerId="ADAL" clId="{79823838-539C-B44F-8466-CE2E4C984F98}" dt="2023-10-01T01:59:39.042" v="6024" actId="1076"/>
          <ac:cxnSpMkLst>
            <pc:docMk/>
            <pc:sldMk cId="994215960" sldId="369"/>
            <ac:cxnSpMk id="22" creationId="{D5F25BE6-434D-D2A9-9715-6CF7D07DD214}"/>
          </ac:cxnSpMkLst>
        </pc:cxnChg>
        <pc:cxnChg chg="mod">
          <ac:chgData name="Lu, Hui" userId="03f22f0f-0165-4552-9102-db18f9660b68" providerId="ADAL" clId="{79823838-539C-B44F-8466-CE2E4C984F98}" dt="2023-10-01T02:01:02.845" v="6035" actId="14100"/>
          <ac:cxnSpMkLst>
            <pc:docMk/>
            <pc:sldMk cId="994215960" sldId="369"/>
            <ac:cxnSpMk id="57" creationId="{27AE5802-242A-DA73-4B84-4C6266D7922B}"/>
          </ac:cxnSpMkLst>
        </pc:cxnChg>
        <pc:cxnChg chg="mod">
          <ac:chgData name="Lu, Hui" userId="03f22f0f-0165-4552-9102-db18f9660b68" providerId="ADAL" clId="{79823838-539C-B44F-8466-CE2E4C984F98}" dt="2023-10-01T02:01:21.190" v="6040" actId="14100"/>
          <ac:cxnSpMkLst>
            <pc:docMk/>
            <pc:sldMk cId="994215960" sldId="369"/>
            <ac:cxnSpMk id="58" creationId="{9D133B88-CA60-139B-DECB-C4FB1EF7D43F}"/>
          </ac:cxnSpMkLst>
        </pc:cxnChg>
      </pc:sldChg>
      <pc:sldChg chg="add ord">
        <pc:chgData name="Lu, Hui" userId="03f22f0f-0165-4552-9102-db18f9660b68" providerId="ADAL" clId="{79823838-539C-B44F-8466-CE2E4C984F98}" dt="2023-10-01T01:53:22.087" v="5944" actId="20578"/>
        <pc:sldMkLst>
          <pc:docMk/>
          <pc:sldMk cId="3776352628" sldId="370"/>
        </pc:sldMkLst>
      </pc:sldChg>
      <pc:sldChg chg="add ord">
        <pc:chgData name="Lu, Hui" userId="03f22f0f-0165-4552-9102-db18f9660b68" providerId="ADAL" clId="{79823838-539C-B44F-8466-CE2E4C984F98}" dt="2023-10-01T03:10:07.425" v="6127" actId="20578"/>
        <pc:sldMkLst>
          <pc:docMk/>
          <pc:sldMk cId="2146072902" sldId="371"/>
        </pc:sldMkLst>
      </pc:sldChg>
      <pc:sldChg chg="addSp delSp modSp add mod delAnim modAnim">
        <pc:chgData name="Lu, Hui" userId="03f22f0f-0165-4552-9102-db18f9660b68" providerId="ADAL" clId="{79823838-539C-B44F-8466-CE2E4C984F98}" dt="2023-10-02T14:57:03.615" v="7831" actId="1076"/>
        <pc:sldMkLst>
          <pc:docMk/>
          <pc:sldMk cId="2297582262" sldId="372"/>
        </pc:sldMkLst>
        <pc:spChg chg="del">
          <ac:chgData name="Lu, Hui" userId="03f22f0f-0165-4552-9102-db18f9660b68" providerId="ADAL" clId="{79823838-539C-B44F-8466-CE2E4C984F98}" dt="2023-10-01T15:01:15.096" v="6788" actId="478"/>
          <ac:spMkLst>
            <pc:docMk/>
            <pc:sldMk cId="2297582262" sldId="372"/>
            <ac:spMk id="3" creationId="{82FF0494-DC3D-6F75-5C27-9B4B1A29A0DF}"/>
          </ac:spMkLst>
        </pc:spChg>
        <pc:spChg chg="mod">
          <ac:chgData name="Lu, Hui" userId="03f22f0f-0165-4552-9102-db18f9660b68" providerId="ADAL" clId="{79823838-539C-B44F-8466-CE2E4C984F98}" dt="2023-10-02T14:55:42.499" v="7710" actId="1036"/>
          <ac:spMkLst>
            <pc:docMk/>
            <pc:sldMk cId="2297582262" sldId="372"/>
            <ac:spMk id="9" creationId="{98A0A079-3D13-7DAC-052C-03C932087D62}"/>
          </ac:spMkLst>
        </pc:spChg>
        <pc:spChg chg="add mod">
          <ac:chgData name="Lu, Hui" userId="03f22f0f-0165-4552-9102-db18f9660b68" providerId="ADAL" clId="{79823838-539C-B44F-8466-CE2E4C984F98}" dt="2023-10-02T14:43:47.613" v="7563" actId="20577"/>
          <ac:spMkLst>
            <pc:docMk/>
            <pc:sldMk cId="2297582262" sldId="372"/>
            <ac:spMk id="11" creationId="{2D5C946E-A638-C70F-C6C3-276EF259A01D}"/>
          </ac:spMkLst>
        </pc:spChg>
        <pc:spChg chg="add mod">
          <ac:chgData name="Lu, Hui" userId="03f22f0f-0165-4552-9102-db18f9660b68" providerId="ADAL" clId="{79823838-539C-B44F-8466-CE2E4C984F98}" dt="2023-10-02T14:57:03.615" v="7831" actId="1076"/>
          <ac:spMkLst>
            <pc:docMk/>
            <pc:sldMk cId="2297582262" sldId="372"/>
            <ac:spMk id="12" creationId="{861DD19F-85F4-65D9-E8AA-AF84DD94DBE0}"/>
          </ac:spMkLst>
        </pc:spChg>
        <pc:spChg chg="mod">
          <ac:chgData name="Lu, Hui" userId="03f22f0f-0165-4552-9102-db18f9660b68" providerId="ADAL" clId="{79823838-539C-B44F-8466-CE2E4C984F98}" dt="2023-10-02T14:55:42.499" v="7710" actId="1036"/>
          <ac:spMkLst>
            <pc:docMk/>
            <pc:sldMk cId="2297582262" sldId="372"/>
            <ac:spMk id="13" creationId="{87B28B65-331B-D55A-CDD8-1E7935DE982C}"/>
          </ac:spMkLst>
        </pc:spChg>
        <pc:spChg chg="mod">
          <ac:chgData name="Lu, Hui" userId="03f22f0f-0165-4552-9102-db18f9660b68" providerId="ADAL" clId="{79823838-539C-B44F-8466-CE2E4C984F98}" dt="2023-10-02T14:55:42.499" v="7710" actId="1036"/>
          <ac:spMkLst>
            <pc:docMk/>
            <pc:sldMk cId="2297582262" sldId="372"/>
            <ac:spMk id="20" creationId="{193DEAE7-DC55-3D95-9B4A-B3F01C382751}"/>
          </ac:spMkLst>
        </pc:spChg>
        <pc:spChg chg="mod">
          <ac:chgData name="Lu, Hui" userId="03f22f0f-0165-4552-9102-db18f9660b68" providerId="ADAL" clId="{79823838-539C-B44F-8466-CE2E4C984F98}" dt="2023-10-02T14:55:42.499" v="7710" actId="1036"/>
          <ac:spMkLst>
            <pc:docMk/>
            <pc:sldMk cId="2297582262" sldId="372"/>
            <ac:spMk id="25" creationId="{3D853F2F-6A49-A8E5-6EA6-7834813A14D2}"/>
          </ac:spMkLst>
        </pc:spChg>
        <pc:spChg chg="del mod">
          <ac:chgData name="Lu, Hui" userId="03f22f0f-0165-4552-9102-db18f9660b68" providerId="ADAL" clId="{79823838-539C-B44F-8466-CE2E4C984F98}" dt="2023-10-02T14:31:25.506" v="7509" actId="478"/>
          <ac:spMkLst>
            <pc:docMk/>
            <pc:sldMk cId="2297582262" sldId="372"/>
            <ac:spMk id="28" creationId="{803F188A-6CD0-378F-27F7-A0A15DA8985B}"/>
          </ac:spMkLst>
        </pc:spChg>
        <pc:spChg chg="mod">
          <ac:chgData name="Lu, Hui" userId="03f22f0f-0165-4552-9102-db18f9660b68" providerId="ADAL" clId="{79823838-539C-B44F-8466-CE2E4C984F98}" dt="2023-10-02T14:55:42.499" v="7710" actId="1036"/>
          <ac:spMkLst>
            <pc:docMk/>
            <pc:sldMk cId="2297582262" sldId="372"/>
            <ac:spMk id="30" creationId="{E0208537-5DC6-5563-27C2-E7171C045C40}"/>
          </ac:spMkLst>
        </pc:spChg>
        <pc:spChg chg="mod">
          <ac:chgData name="Lu, Hui" userId="03f22f0f-0165-4552-9102-db18f9660b68" providerId="ADAL" clId="{79823838-539C-B44F-8466-CE2E4C984F98}" dt="2023-10-02T14:55:42.499" v="7710" actId="1036"/>
          <ac:spMkLst>
            <pc:docMk/>
            <pc:sldMk cId="2297582262" sldId="372"/>
            <ac:spMk id="32" creationId="{9023891E-5653-924B-7CAC-899EB7E833D1}"/>
          </ac:spMkLst>
        </pc:spChg>
        <pc:spChg chg="mod">
          <ac:chgData name="Lu, Hui" userId="03f22f0f-0165-4552-9102-db18f9660b68" providerId="ADAL" clId="{79823838-539C-B44F-8466-CE2E4C984F98}" dt="2023-10-02T14:55:42.499" v="7710" actId="1036"/>
          <ac:spMkLst>
            <pc:docMk/>
            <pc:sldMk cId="2297582262" sldId="372"/>
            <ac:spMk id="45" creationId="{88EDECCB-ABF3-344B-3784-62F781FB6322}"/>
          </ac:spMkLst>
        </pc:spChg>
        <pc:spChg chg="mod">
          <ac:chgData name="Lu, Hui" userId="03f22f0f-0165-4552-9102-db18f9660b68" providerId="ADAL" clId="{79823838-539C-B44F-8466-CE2E4C984F98}" dt="2023-10-02T14:55:42.499" v="7710" actId="1036"/>
          <ac:spMkLst>
            <pc:docMk/>
            <pc:sldMk cId="2297582262" sldId="372"/>
            <ac:spMk id="49" creationId="{45984FE3-7AFE-82CD-6252-9A045271D05C}"/>
          </ac:spMkLst>
        </pc:spChg>
        <pc:spChg chg="mod">
          <ac:chgData name="Lu, Hui" userId="03f22f0f-0165-4552-9102-db18f9660b68" providerId="ADAL" clId="{79823838-539C-B44F-8466-CE2E4C984F98}" dt="2023-10-02T14:55:42.499" v="7710" actId="1036"/>
          <ac:spMkLst>
            <pc:docMk/>
            <pc:sldMk cId="2297582262" sldId="372"/>
            <ac:spMk id="50" creationId="{7FEC9A71-C1ED-B4FB-A3B8-243483CC278A}"/>
          </ac:spMkLst>
        </pc:spChg>
        <pc:spChg chg="mod">
          <ac:chgData name="Lu, Hui" userId="03f22f0f-0165-4552-9102-db18f9660b68" providerId="ADAL" clId="{79823838-539C-B44F-8466-CE2E4C984F98}" dt="2023-10-02T14:55:42.499" v="7710" actId="1036"/>
          <ac:spMkLst>
            <pc:docMk/>
            <pc:sldMk cId="2297582262" sldId="372"/>
            <ac:spMk id="51" creationId="{0D1798DD-7D10-CC7B-F62B-110808995945}"/>
          </ac:spMkLst>
        </pc:spChg>
        <pc:spChg chg="mod">
          <ac:chgData name="Lu, Hui" userId="03f22f0f-0165-4552-9102-db18f9660b68" providerId="ADAL" clId="{79823838-539C-B44F-8466-CE2E4C984F98}" dt="2023-10-02T14:55:42.499" v="7710" actId="1036"/>
          <ac:spMkLst>
            <pc:docMk/>
            <pc:sldMk cId="2297582262" sldId="372"/>
            <ac:spMk id="61" creationId="{C0D4F8FC-AC19-9984-3C93-4231AE7DD186}"/>
          </ac:spMkLst>
        </pc:spChg>
        <pc:spChg chg="mod">
          <ac:chgData name="Lu, Hui" userId="03f22f0f-0165-4552-9102-db18f9660b68" providerId="ADAL" clId="{79823838-539C-B44F-8466-CE2E4C984F98}" dt="2023-10-02T14:55:42.499" v="7710" actId="1036"/>
          <ac:spMkLst>
            <pc:docMk/>
            <pc:sldMk cId="2297582262" sldId="372"/>
            <ac:spMk id="62" creationId="{30B7A377-E6AD-1A3D-D169-AC199974C505}"/>
          </ac:spMkLst>
        </pc:spChg>
        <pc:spChg chg="mod">
          <ac:chgData name="Lu, Hui" userId="03f22f0f-0165-4552-9102-db18f9660b68" providerId="ADAL" clId="{79823838-539C-B44F-8466-CE2E4C984F98}" dt="2023-10-02T14:55:42.499" v="7710" actId="1036"/>
          <ac:spMkLst>
            <pc:docMk/>
            <pc:sldMk cId="2297582262" sldId="372"/>
            <ac:spMk id="127" creationId="{FBF4FB1F-5069-102C-5179-93BCDA609226}"/>
          </ac:spMkLst>
        </pc:spChg>
        <pc:spChg chg="mod">
          <ac:chgData name="Lu, Hui" userId="03f22f0f-0165-4552-9102-db18f9660b68" providerId="ADAL" clId="{79823838-539C-B44F-8466-CE2E4C984F98}" dt="2023-10-02T14:55:42.499" v="7710" actId="1036"/>
          <ac:spMkLst>
            <pc:docMk/>
            <pc:sldMk cId="2297582262" sldId="372"/>
            <ac:spMk id="134" creationId="{5B8AB97A-0196-BE50-5A3E-1C70CBB65E0C}"/>
          </ac:spMkLst>
        </pc:spChg>
        <pc:spChg chg="del mod">
          <ac:chgData name="Lu, Hui" userId="03f22f0f-0165-4552-9102-db18f9660b68" providerId="ADAL" clId="{79823838-539C-B44F-8466-CE2E4C984F98}" dt="2023-10-01T15:24:56.874" v="6805" actId="478"/>
          <ac:spMkLst>
            <pc:docMk/>
            <pc:sldMk cId="2297582262" sldId="372"/>
            <ac:spMk id="185" creationId="{87EE8473-5726-21E7-F761-10C165DF6DFA}"/>
          </ac:spMkLst>
        </pc:spChg>
        <pc:spChg chg="del mod">
          <ac:chgData name="Lu, Hui" userId="03f22f0f-0165-4552-9102-db18f9660b68" providerId="ADAL" clId="{79823838-539C-B44F-8466-CE2E4C984F98}" dt="2023-10-02T14:56:48.488" v="7827" actId="478"/>
          <ac:spMkLst>
            <pc:docMk/>
            <pc:sldMk cId="2297582262" sldId="372"/>
            <ac:spMk id="186" creationId="{B9F17F63-6B54-B02D-36BA-05B4AC92B989}"/>
          </ac:spMkLst>
        </pc:spChg>
        <pc:spChg chg="mod">
          <ac:chgData name="Lu, Hui" userId="03f22f0f-0165-4552-9102-db18f9660b68" providerId="ADAL" clId="{79823838-539C-B44F-8466-CE2E4C984F98}" dt="2023-10-02T14:56:57.009" v="7829" actId="1076"/>
          <ac:spMkLst>
            <pc:docMk/>
            <pc:sldMk cId="2297582262" sldId="372"/>
            <ac:spMk id="187" creationId="{3EDDECAF-B272-7585-CBCD-117D75ED8C5C}"/>
          </ac:spMkLst>
        </pc:spChg>
        <pc:grpChg chg="mod">
          <ac:chgData name="Lu, Hui" userId="03f22f0f-0165-4552-9102-db18f9660b68" providerId="ADAL" clId="{79823838-539C-B44F-8466-CE2E4C984F98}" dt="2023-10-02T14:55:42.499" v="7710" actId="1036"/>
          <ac:grpSpMkLst>
            <pc:docMk/>
            <pc:sldMk cId="2297582262" sldId="372"/>
            <ac:grpSpMk id="2" creationId="{99C0980A-12AD-DFBD-58BD-00A368603E12}"/>
          </ac:grpSpMkLst>
        </pc:grpChg>
        <pc:grpChg chg="mod">
          <ac:chgData name="Lu, Hui" userId="03f22f0f-0165-4552-9102-db18f9660b68" providerId="ADAL" clId="{79823838-539C-B44F-8466-CE2E4C984F98}" dt="2023-10-02T14:55:42.499" v="7710" actId="1036"/>
          <ac:grpSpMkLst>
            <pc:docMk/>
            <pc:sldMk cId="2297582262" sldId="372"/>
            <ac:grpSpMk id="182" creationId="{DC21F988-BEAB-6406-4E84-8C939B04F354}"/>
          </ac:grpSpMkLst>
        </pc:grpChg>
        <pc:grpChg chg="mod">
          <ac:chgData name="Lu, Hui" userId="03f22f0f-0165-4552-9102-db18f9660b68" providerId="ADAL" clId="{79823838-539C-B44F-8466-CE2E4C984F98}" dt="2023-10-02T14:55:42.499" v="7710" actId="1036"/>
          <ac:grpSpMkLst>
            <pc:docMk/>
            <pc:sldMk cId="2297582262" sldId="372"/>
            <ac:grpSpMk id="183" creationId="{F02CB51E-E5AC-DA18-3B68-ADEFC1EC294C}"/>
          </ac:grpSpMkLst>
        </pc:grpChg>
        <pc:cxnChg chg="del mod">
          <ac:chgData name="Lu, Hui" userId="03f22f0f-0165-4552-9102-db18f9660b68" providerId="ADAL" clId="{79823838-539C-B44F-8466-CE2E4C984F98}" dt="2023-10-02T14:55:30.833" v="7692" actId="478"/>
          <ac:cxnSpMkLst>
            <pc:docMk/>
            <pc:sldMk cId="2297582262" sldId="372"/>
            <ac:cxnSpMk id="14" creationId="{BE8241E4-1316-D184-1786-77D6BC2DD198}"/>
          </ac:cxnSpMkLst>
        </pc:cxnChg>
        <pc:cxnChg chg="del mod">
          <ac:chgData name="Lu, Hui" userId="03f22f0f-0165-4552-9102-db18f9660b68" providerId="ADAL" clId="{79823838-539C-B44F-8466-CE2E4C984F98}" dt="2023-10-02T14:55:32.456" v="7693" actId="478"/>
          <ac:cxnSpMkLst>
            <pc:docMk/>
            <pc:sldMk cId="2297582262" sldId="372"/>
            <ac:cxnSpMk id="22" creationId="{CBADC38B-A0D8-DCDF-CD0D-921304395ED4}"/>
          </ac:cxnSpMkLst>
        </pc:cxnChg>
      </pc:sldChg>
      <pc:sldChg chg="addSp delSp modSp add mod ord modAnim">
        <pc:chgData name="Lu, Hui" userId="03f22f0f-0165-4552-9102-db18f9660b68" providerId="ADAL" clId="{79823838-539C-B44F-8466-CE2E4C984F98}" dt="2023-10-04T04:07:14.273" v="10837"/>
        <pc:sldMkLst>
          <pc:docMk/>
          <pc:sldMk cId="35570735" sldId="373"/>
        </pc:sldMkLst>
        <pc:spChg chg="del">
          <ac:chgData name="Lu, Hui" userId="03f22f0f-0165-4552-9102-db18f9660b68" providerId="ADAL" clId="{79823838-539C-B44F-8466-CE2E4C984F98}" dt="2023-10-01T15:28:03.190" v="6856" actId="478"/>
          <ac:spMkLst>
            <pc:docMk/>
            <pc:sldMk cId="35570735" sldId="373"/>
            <ac:spMk id="3" creationId="{82FF0494-DC3D-6F75-5C27-9B4B1A29A0DF}"/>
          </ac:spMkLst>
        </pc:spChg>
        <pc:spChg chg="mod">
          <ac:chgData name="Lu, Hui" userId="03f22f0f-0165-4552-9102-db18f9660b68" providerId="ADAL" clId="{79823838-539C-B44F-8466-CE2E4C984F98}" dt="2023-10-02T14:58:26.539" v="7872" actId="1035"/>
          <ac:spMkLst>
            <pc:docMk/>
            <pc:sldMk cId="35570735" sldId="373"/>
            <ac:spMk id="9" creationId="{98A0A079-3D13-7DAC-052C-03C932087D62}"/>
          </ac:spMkLst>
        </pc:spChg>
        <pc:spChg chg="mod">
          <ac:chgData name="Lu, Hui" userId="03f22f0f-0165-4552-9102-db18f9660b68" providerId="ADAL" clId="{79823838-539C-B44F-8466-CE2E4C984F98}" dt="2023-10-02T14:58:26.539" v="7872" actId="1035"/>
          <ac:spMkLst>
            <pc:docMk/>
            <pc:sldMk cId="35570735" sldId="373"/>
            <ac:spMk id="11" creationId="{6CCCDBBF-44C0-42F0-19BE-81977DE7495F}"/>
          </ac:spMkLst>
        </pc:spChg>
        <pc:spChg chg="mod">
          <ac:chgData name="Lu, Hui" userId="03f22f0f-0165-4552-9102-db18f9660b68" providerId="ADAL" clId="{79823838-539C-B44F-8466-CE2E4C984F98}" dt="2023-10-02T14:58:26.539" v="7872" actId="1035"/>
          <ac:spMkLst>
            <pc:docMk/>
            <pc:sldMk cId="35570735" sldId="373"/>
            <ac:spMk id="13" creationId="{87B28B65-331B-D55A-CDD8-1E7935DE982C}"/>
          </ac:spMkLst>
        </pc:spChg>
        <pc:spChg chg="add mod">
          <ac:chgData name="Lu, Hui" userId="03f22f0f-0165-4552-9102-db18f9660b68" providerId="ADAL" clId="{79823838-539C-B44F-8466-CE2E4C984F98}" dt="2023-10-04T04:07:14.273" v="10837"/>
          <ac:spMkLst>
            <pc:docMk/>
            <pc:sldMk cId="35570735" sldId="373"/>
            <ac:spMk id="15" creationId="{C6A08F03-682C-35F2-1FB7-F829188CB9C7}"/>
          </ac:spMkLst>
        </pc:spChg>
        <pc:spChg chg="add mod">
          <ac:chgData name="Lu, Hui" userId="03f22f0f-0165-4552-9102-db18f9660b68" providerId="ADAL" clId="{79823838-539C-B44F-8466-CE2E4C984F98}" dt="2023-10-02T14:57:14.237" v="7832"/>
          <ac:spMkLst>
            <pc:docMk/>
            <pc:sldMk cId="35570735" sldId="373"/>
            <ac:spMk id="16" creationId="{8842F5DC-49AC-62DA-0040-13D5A2DAB0C5}"/>
          </ac:spMkLst>
        </pc:spChg>
        <pc:spChg chg="add mod">
          <ac:chgData name="Lu, Hui" userId="03f22f0f-0165-4552-9102-db18f9660b68" providerId="ADAL" clId="{79823838-539C-B44F-8466-CE2E4C984F98}" dt="2023-10-04T01:53:01.148" v="8359" actId="1076"/>
          <ac:spMkLst>
            <pc:docMk/>
            <pc:sldMk cId="35570735" sldId="373"/>
            <ac:spMk id="17" creationId="{65B28AAF-8A36-36F4-003D-4A1FCD1650E8}"/>
          </ac:spMkLst>
        </pc:spChg>
        <pc:spChg chg="mod">
          <ac:chgData name="Lu, Hui" userId="03f22f0f-0165-4552-9102-db18f9660b68" providerId="ADAL" clId="{79823838-539C-B44F-8466-CE2E4C984F98}" dt="2023-10-02T14:58:26.539" v="7872" actId="1035"/>
          <ac:spMkLst>
            <pc:docMk/>
            <pc:sldMk cId="35570735" sldId="373"/>
            <ac:spMk id="20" creationId="{193DEAE7-DC55-3D95-9B4A-B3F01C382751}"/>
          </ac:spMkLst>
        </pc:spChg>
        <pc:spChg chg="mod">
          <ac:chgData name="Lu, Hui" userId="03f22f0f-0165-4552-9102-db18f9660b68" providerId="ADAL" clId="{79823838-539C-B44F-8466-CE2E4C984F98}" dt="2023-10-02T14:58:26.539" v="7872" actId="1035"/>
          <ac:spMkLst>
            <pc:docMk/>
            <pc:sldMk cId="35570735" sldId="373"/>
            <ac:spMk id="23" creationId="{2530AECB-4578-AC3F-F41E-CFE6726F8B99}"/>
          </ac:spMkLst>
        </pc:spChg>
        <pc:spChg chg="mod">
          <ac:chgData name="Lu, Hui" userId="03f22f0f-0165-4552-9102-db18f9660b68" providerId="ADAL" clId="{79823838-539C-B44F-8466-CE2E4C984F98}" dt="2023-10-02T03:43:20.929" v="6905" actId="2711"/>
          <ac:spMkLst>
            <pc:docMk/>
            <pc:sldMk cId="35570735" sldId="373"/>
            <ac:spMk id="24" creationId="{1E54A286-8B38-ECA1-25C4-0178C6B28D95}"/>
          </ac:spMkLst>
        </pc:spChg>
        <pc:spChg chg="mod">
          <ac:chgData name="Lu, Hui" userId="03f22f0f-0165-4552-9102-db18f9660b68" providerId="ADAL" clId="{79823838-539C-B44F-8466-CE2E4C984F98}" dt="2023-10-02T14:58:26.539" v="7872" actId="1035"/>
          <ac:spMkLst>
            <pc:docMk/>
            <pc:sldMk cId="35570735" sldId="373"/>
            <ac:spMk id="25" creationId="{3D853F2F-6A49-A8E5-6EA6-7834813A14D2}"/>
          </ac:spMkLst>
        </pc:spChg>
        <pc:spChg chg="mod">
          <ac:chgData name="Lu, Hui" userId="03f22f0f-0165-4552-9102-db18f9660b68" providerId="ADAL" clId="{79823838-539C-B44F-8466-CE2E4C984F98}" dt="2023-10-02T14:58:26.539" v="7872" actId="1035"/>
          <ac:spMkLst>
            <pc:docMk/>
            <pc:sldMk cId="35570735" sldId="373"/>
            <ac:spMk id="29" creationId="{28DE8D46-27C6-3666-A426-E90928E92C81}"/>
          </ac:spMkLst>
        </pc:spChg>
        <pc:spChg chg="mod">
          <ac:chgData name="Lu, Hui" userId="03f22f0f-0165-4552-9102-db18f9660b68" providerId="ADAL" clId="{79823838-539C-B44F-8466-CE2E4C984F98}" dt="2023-10-02T14:58:26.539" v="7872" actId="1035"/>
          <ac:spMkLst>
            <pc:docMk/>
            <pc:sldMk cId="35570735" sldId="373"/>
            <ac:spMk id="30" creationId="{E0208537-5DC6-5563-27C2-E7171C045C40}"/>
          </ac:spMkLst>
        </pc:spChg>
        <pc:spChg chg="mod">
          <ac:chgData name="Lu, Hui" userId="03f22f0f-0165-4552-9102-db18f9660b68" providerId="ADAL" clId="{79823838-539C-B44F-8466-CE2E4C984F98}" dt="2023-10-02T14:58:26.539" v="7872" actId="1035"/>
          <ac:spMkLst>
            <pc:docMk/>
            <pc:sldMk cId="35570735" sldId="373"/>
            <ac:spMk id="32" creationId="{9023891E-5653-924B-7CAC-899EB7E833D1}"/>
          </ac:spMkLst>
        </pc:spChg>
        <pc:spChg chg="mod">
          <ac:chgData name="Lu, Hui" userId="03f22f0f-0165-4552-9102-db18f9660b68" providerId="ADAL" clId="{79823838-539C-B44F-8466-CE2E4C984F98}" dt="2023-10-02T14:58:26.539" v="7872" actId="1035"/>
          <ac:spMkLst>
            <pc:docMk/>
            <pc:sldMk cId="35570735" sldId="373"/>
            <ac:spMk id="45" creationId="{88EDECCB-ABF3-344B-3784-62F781FB6322}"/>
          </ac:spMkLst>
        </pc:spChg>
        <pc:spChg chg="mod">
          <ac:chgData name="Lu, Hui" userId="03f22f0f-0165-4552-9102-db18f9660b68" providerId="ADAL" clId="{79823838-539C-B44F-8466-CE2E4C984F98}" dt="2023-10-02T14:58:26.539" v="7872" actId="1035"/>
          <ac:spMkLst>
            <pc:docMk/>
            <pc:sldMk cId="35570735" sldId="373"/>
            <ac:spMk id="49" creationId="{45984FE3-7AFE-82CD-6252-9A045271D05C}"/>
          </ac:spMkLst>
        </pc:spChg>
        <pc:spChg chg="mod">
          <ac:chgData name="Lu, Hui" userId="03f22f0f-0165-4552-9102-db18f9660b68" providerId="ADAL" clId="{79823838-539C-B44F-8466-CE2E4C984F98}" dt="2023-10-02T14:58:26.539" v="7872" actId="1035"/>
          <ac:spMkLst>
            <pc:docMk/>
            <pc:sldMk cId="35570735" sldId="373"/>
            <ac:spMk id="50" creationId="{7FEC9A71-C1ED-B4FB-A3B8-243483CC278A}"/>
          </ac:spMkLst>
        </pc:spChg>
        <pc:spChg chg="mod">
          <ac:chgData name="Lu, Hui" userId="03f22f0f-0165-4552-9102-db18f9660b68" providerId="ADAL" clId="{79823838-539C-B44F-8466-CE2E4C984F98}" dt="2023-10-02T14:58:26.539" v="7872" actId="1035"/>
          <ac:spMkLst>
            <pc:docMk/>
            <pc:sldMk cId="35570735" sldId="373"/>
            <ac:spMk id="51" creationId="{0D1798DD-7D10-CC7B-F62B-110808995945}"/>
          </ac:spMkLst>
        </pc:spChg>
        <pc:spChg chg="mod">
          <ac:chgData name="Lu, Hui" userId="03f22f0f-0165-4552-9102-db18f9660b68" providerId="ADAL" clId="{79823838-539C-B44F-8466-CE2E4C984F98}" dt="2023-10-02T14:58:26.539" v="7872" actId="1035"/>
          <ac:spMkLst>
            <pc:docMk/>
            <pc:sldMk cId="35570735" sldId="373"/>
            <ac:spMk id="61" creationId="{C0D4F8FC-AC19-9984-3C93-4231AE7DD186}"/>
          </ac:spMkLst>
        </pc:spChg>
        <pc:spChg chg="mod">
          <ac:chgData name="Lu, Hui" userId="03f22f0f-0165-4552-9102-db18f9660b68" providerId="ADAL" clId="{79823838-539C-B44F-8466-CE2E4C984F98}" dt="2023-10-02T14:58:26.539" v="7872" actId="1035"/>
          <ac:spMkLst>
            <pc:docMk/>
            <pc:sldMk cId="35570735" sldId="373"/>
            <ac:spMk id="62" creationId="{30B7A377-E6AD-1A3D-D169-AC199974C505}"/>
          </ac:spMkLst>
        </pc:spChg>
        <pc:spChg chg="mod">
          <ac:chgData name="Lu, Hui" userId="03f22f0f-0165-4552-9102-db18f9660b68" providerId="ADAL" clId="{79823838-539C-B44F-8466-CE2E4C984F98}" dt="2023-10-02T14:58:26.539" v="7872" actId="1035"/>
          <ac:spMkLst>
            <pc:docMk/>
            <pc:sldMk cId="35570735" sldId="373"/>
            <ac:spMk id="110" creationId="{A9141C37-6604-14FB-DD7A-13B974B5D744}"/>
          </ac:spMkLst>
        </pc:spChg>
        <pc:spChg chg="mod">
          <ac:chgData name="Lu, Hui" userId="03f22f0f-0165-4552-9102-db18f9660b68" providerId="ADAL" clId="{79823838-539C-B44F-8466-CE2E4C984F98}" dt="2023-10-02T14:58:26.539" v="7872" actId="1035"/>
          <ac:spMkLst>
            <pc:docMk/>
            <pc:sldMk cId="35570735" sldId="373"/>
            <ac:spMk id="127" creationId="{FBF4FB1F-5069-102C-5179-93BCDA609226}"/>
          </ac:spMkLst>
        </pc:spChg>
        <pc:spChg chg="mod">
          <ac:chgData name="Lu, Hui" userId="03f22f0f-0165-4552-9102-db18f9660b68" providerId="ADAL" clId="{79823838-539C-B44F-8466-CE2E4C984F98}" dt="2023-10-02T14:58:26.539" v="7872" actId="1035"/>
          <ac:spMkLst>
            <pc:docMk/>
            <pc:sldMk cId="35570735" sldId="373"/>
            <ac:spMk id="134" creationId="{5B8AB97A-0196-BE50-5A3E-1C70CBB65E0C}"/>
          </ac:spMkLst>
        </pc:spChg>
        <pc:spChg chg="mod">
          <ac:chgData name="Lu, Hui" userId="03f22f0f-0165-4552-9102-db18f9660b68" providerId="ADAL" clId="{79823838-539C-B44F-8466-CE2E4C984F98}" dt="2023-10-02T14:58:26.539" v="7872" actId="1035"/>
          <ac:spMkLst>
            <pc:docMk/>
            <pc:sldMk cId="35570735" sldId="373"/>
            <ac:spMk id="160" creationId="{2BEC3C83-3477-0D3A-851B-EE3214E65E9B}"/>
          </ac:spMkLst>
        </pc:spChg>
        <pc:spChg chg="del">
          <ac:chgData name="Lu, Hui" userId="03f22f0f-0165-4552-9102-db18f9660b68" providerId="ADAL" clId="{79823838-539C-B44F-8466-CE2E4C984F98}" dt="2023-10-01T15:28:06.209" v="6857" actId="478"/>
          <ac:spMkLst>
            <pc:docMk/>
            <pc:sldMk cId="35570735" sldId="373"/>
            <ac:spMk id="185" creationId="{87EE8473-5726-21E7-F761-10C165DF6DFA}"/>
          </ac:spMkLst>
        </pc:spChg>
        <pc:spChg chg="mod">
          <ac:chgData name="Lu, Hui" userId="03f22f0f-0165-4552-9102-db18f9660b68" providerId="ADAL" clId="{79823838-539C-B44F-8466-CE2E4C984F98}" dt="2023-10-02T03:43:07.037" v="6904" actId="1076"/>
          <ac:spMkLst>
            <pc:docMk/>
            <pc:sldMk cId="35570735" sldId="373"/>
            <ac:spMk id="192" creationId="{DDCB6512-5319-5653-2447-871FB09A9F43}"/>
          </ac:spMkLst>
        </pc:spChg>
        <pc:spChg chg="mod">
          <ac:chgData name="Lu, Hui" userId="03f22f0f-0165-4552-9102-db18f9660b68" providerId="ADAL" clId="{79823838-539C-B44F-8466-CE2E4C984F98}" dt="2023-10-04T00:44:00.870" v="7918" actId="1076"/>
          <ac:spMkLst>
            <pc:docMk/>
            <pc:sldMk cId="35570735" sldId="373"/>
            <ac:spMk id="220" creationId="{6630E5D8-7AFC-5859-2CF8-7986A279A951}"/>
          </ac:spMkLst>
        </pc:spChg>
        <pc:spChg chg="mod">
          <ac:chgData name="Lu, Hui" userId="03f22f0f-0165-4552-9102-db18f9660b68" providerId="ADAL" clId="{79823838-539C-B44F-8466-CE2E4C984F98}" dt="2023-10-04T00:46:19.093" v="7926" actId="1076"/>
          <ac:spMkLst>
            <pc:docMk/>
            <pc:sldMk cId="35570735" sldId="373"/>
            <ac:spMk id="231" creationId="{5E0C088D-B0E5-4FBF-96AF-F7E6FC98966F}"/>
          </ac:spMkLst>
        </pc:spChg>
        <pc:spChg chg="mod">
          <ac:chgData name="Lu, Hui" userId="03f22f0f-0165-4552-9102-db18f9660b68" providerId="ADAL" clId="{79823838-539C-B44F-8466-CE2E4C984F98}" dt="2023-10-04T00:45:42.603" v="7921" actId="1076"/>
          <ac:spMkLst>
            <pc:docMk/>
            <pc:sldMk cId="35570735" sldId="373"/>
            <ac:spMk id="234" creationId="{E147B144-1981-7297-E6B7-08AB71AED42A}"/>
          </ac:spMkLst>
        </pc:spChg>
        <pc:grpChg chg="mod">
          <ac:chgData name="Lu, Hui" userId="03f22f0f-0165-4552-9102-db18f9660b68" providerId="ADAL" clId="{79823838-539C-B44F-8466-CE2E4C984F98}" dt="2023-10-02T14:58:26.539" v="7872" actId="1035"/>
          <ac:grpSpMkLst>
            <pc:docMk/>
            <pc:sldMk cId="35570735" sldId="373"/>
            <ac:grpSpMk id="2" creationId="{99C0980A-12AD-DFBD-58BD-00A368603E12}"/>
          </ac:grpSpMkLst>
        </pc:grpChg>
        <pc:grpChg chg="mod">
          <ac:chgData name="Lu, Hui" userId="03f22f0f-0165-4552-9102-db18f9660b68" providerId="ADAL" clId="{79823838-539C-B44F-8466-CE2E4C984F98}" dt="2023-10-02T14:58:26.539" v="7872" actId="1035"/>
          <ac:grpSpMkLst>
            <pc:docMk/>
            <pc:sldMk cId="35570735" sldId="373"/>
            <ac:grpSpMk id="12" creationId="{4C1862A1-F8A4-6163-336B-2D9DC0388B95}"/>
          </ac:grpSpMkLst>
        </pc:grpChg>
        <pc:grpChg chg="mod">
          <ac:chgData name="Lu, Hui" userId="03f22f0f-0165-4552-9102-db18f9660b68" providerId="ADAL" clId="{79823838-539C-B44F-8466-CE2E4C984F98}" dt="2023-10-02T14:58:26.539" v="7872" actId="1035"/>
          <ac:grpSpMkLst>
            <pc:docMk/>
            <pc:sldMk cId="35570735" sldId="373"/>
            <ac:grpSpMk id="15" creationId="{CAA2C108-080A-EB8B-FB78-F568EB344892}"/>
          </ac:grpSpMkLst>
        </pc:grpChg>
        <pc:grpChg chg="mod">
          <ac:chgData name="Lu, Hui" userId="03f22f0f-0165-4552-9102-db18f9660b68" providerId="ADAL" clId="{79823838-539C-B44F-8466-CE2E4C984F98}" dt="2023-10-02T14:58:26.539" v="7872" actId="1035"/>
          <ac:grpSpMkLst>
            <pc:docMk/>
            <pc:sldMk cId="35570735" sldId="373"/>
            <ac:grpSpMk id="182" creationId="{DC21F988-BEAB-6406-4E84-8C939B04F354}"/>
          </ac:grpSpMkLst>
        </pc:grpChg>
        <pc:grpChg chg="mod">
          <ac:chgData name="Lu, Hui" userId="03f22f0f-0165-4552-9102-db18f9660b68" providerId="ADAL" clId="{79823838-539C-B44F-8466-CE2E4C984F98}" dt="2023-10-02T14:58:26.539" v="7872" actId="1035"/>
          <ac:grpSpMkLst>
            <pc:docMk/>
            <pc:sldMk cId="35570735" sldId="373"/>
            <ac:grpSpMk id="183" creationId="{F02CB51E-E5AC-DA18-3B68-ADEFC1EC294C}"/>
          </ac:grpSpMkLst>
        </pc:grpChg>
        <pc:cxnChg chg="mod">
          <ac:chgData name="Lu, Hui" userId="03f22f0f-0165-4552-9102-db18f9660b68" providerId="ADAL" clId="{79823838-539C-B44F-8466-CE2E4C984F98}" dt="2023-10-02T03:43:03.051" v="6903" actId="1076"/>
          <ac:cxnSpMkLst>
            <pc:docMk/>
            <pc:sldMk cId="35570735" sldId="373"/>
            <ac:cxnSpMk id="33" creationId="{BA2BBCCD-1797-840C-0687-3E0534156F39}"/>
          </ac:cxnSpMkLst>
        </pc:cxnChg>
        <pc:cxnChg chg="mod">
          <ac:chgData name="Lu, Hui" userId="03f22f0f-0165-4552-9102-db18f9660b68" providerId="ADAL" clId="{79823838-539C-B44F-8466-CE2E4C984F98}" dt="2023-10-02T15:33:04.438" v="7878" actId="692"/>
          <ac:cxnSpMkLst>
            <pc:docMk/>
            <pc:sldMk cId="35570735" sldId="373"/>
            <ac:cxnSpMk id="161" creationId="{E1C842B3-EFE8-DB8F-F6EE-18C27E07DB4D}"/>
          </ac:cxnSpMkLst>
        </pc:cxnChg>
        <pc:cxnChg chg="mod">
          <ac:chgData name="Lu, Hui" userId="03f22f0f-0165-4552-9102-db18f9660b68" providerId="ADAL" clId="{79823838-539C-B44F-8466-CE2E4C984F98}" dt="2023-10-02T15:33:04.964" v="7879" actId="692"/>
          <ac:cxnSpMkLst>
            <pc:docMk/>
            <pc:sldMk cId="35570735" sldId="373"/>
            <ac:cxnSpMk id="166" creationId="{15ADCC1B-A9ED-07DE-5F17-D03A473100DF}"/>
          </ac:cxnSpMkLst>
        </pc:cxnChg>
        <pc:cxnChg chg="mod">
          <ac:chgData name="Lu, Hui" userId="03f22f0f-0165-4552-9102-db18f9660b68" providerId="ADAL" clId="{79823838-539C-B44F-8466-CE2E4C984F98}" dt="2023-10-02T15:33:05.380" v="7880" actId="692"/>
          <ac:cxnSpMkLst>
            <pc:docMk/>
            <pc:sldMk cId="35570735" sldId="373"/>
            <ac:cxnSpMk id="191" creationId="{4D7ED843-D026-ECE0-5198-D7AAC1217081}"/>
          </ac:cxnSpMkLst>
        </pc:cxnChg>
        <pc:cxnChg chg="mod">
          <ac:chgData name="Lu, Hui" userId="03f22f0f-0165-4552-9102-db18f9660b68" providerId="ADAL" clId="{79823838-539C-B44F-8466-CE2E4C984F98}" dt="2023-10-04T01:17:58.411" v="8008" actId="14100"/>
          <ac:cxnSpMkLst>
            <pc:docMk/>
            <pc:sldMk cId="35570735" sldId="373"/>
            <ac:cxnSpMk id="218" creationId="{699663B3-C876-ABF9-3C3A-57C010BD83E1}"/>
          </ac:cxnSpMkLst>
        </pc:cxnChg>
        <pc:cxnChg chg="mod">
          <ac:chgData name="Lu, Hui" userId="03f22f0f-0165-4552-9102-db18f9660b68" providerId="ADAL" clId="{79823838-539C-B44F-8466-CE2E4C984F98}" dt="2023-10-03T18:52:07.738" v="7917" actId="14100"/>
          <ac:cxnSpMkLst>
            <pc:docMk/>
            <pc:sldMk cId="35570735" sldId="373"/>
            <ac:cxnSpMk id="221" creationId="{64D70655-C19E-0D60-1FAB-31DC55A05EE0}"/>
          </ac:cxnSpMkLst>
        </pc:cxnChg>
        <pc:cxnChg chg="mod">
          <ac:chgData name="Lu, Hui" userId="03f22f0f-0165-4552-9102-db18f9660b68" providerId="ADAL" clId="{79823838-539C-B44F-8466-CE2E4C984F98}" dt="2023-10-03T18:50:40.614" v="7909" actId="692"/>
          <ac:cxnSpMkLst>
            <pc:docMk/>
            <pc:sldMk cId="35570735" sldId="373"/>
            <ac:cxnSpMk id="228" creationId="{14795267-80F2-AAD9-745F-574329DE9223}"/>
          </ac:cxnSpMkLst>
        </pc:cxnChg>
        <pc:cxnChg chg="mod">
          <ac:chgData name="Lu, Hui" userId="03f22f0f-0165-4552-9102-db18f9660b68" providerId="ADAL" clId="{79823838-539C-B44F-8466-CE2E4C984F98}" dt="2023-10-04T00:46:29.854" v="7927" actId="14100"/>
          <ac:cxnSpMkLst>
            <pc:docMk/>
            <pc:sldMk cId="35570735" sldId="373"/>
            <ac:cxnSpMk id="235" creationId="{D2F8E9F6-F2CA-A21A-C02F-E6D4B37E2162}"/>
          </ac:cxnSpMkLst>
        </pc:cxnChg>
        <pc:cxnChg chg="mod">
          <ac:chgData name="Lu, Hui" userId="03f22f0f-0165-4552-9102-db18f9660b68" providerId="ADAL" clId="{79823838-539C-B44F-8466-CE2E4C984F98}" dt="2023-10-03T18:51:06.397" v="7911" actId="692"/>
          <ac:cxnSpMkLst>
            <pc:docMk/>
            <pc:sldMk cId="35570735" sldId="373"/>
            <ac:cxnSpMk id="236" creationId="{9E149619-4004-841B-4FC7-9F359C42129F}"/>
          </ac:cxnSpMkLst>
        </pc:cxnChg>
        <pc:cxnChg chg="mod">
          <ac:chgData name="Lu, Hui" userId="03f22f0f-0165-4552-9102-db18f9660b68" providerId="ADAL" clId="{79823838-539C-B44F-8466-CE2E4C984F98}" dt="2023-10-03T18:50:58.381" v="7910" actId="692"/>
          <ac:cxnSpMkLst>
            <pc:docMk/>
            <pc:sldMk cId="35570735" sldId="373"/>
            <ac:cxnSpMk id="237" creationId="{6B11B151-014D-3BD8-3478-0779901B62EA}"/>
          </ac:cxnSpMkLst>
        </pc:cxnChg>
      </pc:sldChg>
      <pc:sldChg chg="add ord">
        <pc:chgData name="Lu, Hui" userId="03f22f0f-0165-4552-9102-db18f9660b68" providerId="ADAL" clId="{79823838-539C-B44F-8466-CE2E4C984F98}" dt="2023-10-02T03:45:27.233" v="6909" actId="20578"/>
        <pc:sldMkLst>
          <pc:docMk/>
          <pc:sldMk cId="970563444" sldId="374"/>
        </pc:sldMkLst>
      </pc:sldChg>
      <pc:sldChg chg="add ord">
        <pc:chgData name="Lu, Hui" userId="03f22f0f-0165-4552-9102-db18f9660b68" providerId="ADAL" clId="{79823838-539C-B44F-8466-CE2E4C984F98}" dt="2023-10-02T03:49:31.244" v="6976" actId="20578"/>
        <pc:sldMkLst>
          <pc:docMk/>
          <pc:sldMk cId="3383934011" sldId="375"/>
        </pc:sldMkLst>
      </pc:sldChg>
      <pc:sldChg chg="add ord">
        <pc:chgData name="Lu, Hui" userId="03f22f0f-0165-4552-9102-db18f9660b68" providerId="ADAL" clId="{79823838-539C-B44F-8466-CE2E4C984F98}" dt="2023-10-02T03:51:37.418" v="7013" actId="20578"/>
        <pc:sldMkLst>
          <pc:docMk/>
          <pc:sldMk cId="1097896427" sldId="376"/>
        </pc:sldMkLst>
      </pc:sldChg>
      <pc:sldChg chg="add ord">
        <pc:chgData name="Lu, Hui" userId="03f22f0f-0165-4552-9102-db18f9660b68" providerId="ADAL" clId="{79823838-539C-B44F-8466-CE2E4C984F98}" dt="2023-10-02T03:55:16.250" v="7068" actId="20578"/>
        <pc:sldMkLst>
          <pc:docMk/>
          <pc:sldMk cId="928163404" sldId="377"/>
        </pc:sldMkLst>
      </pc:sldChg>
      <pc:sldChg chg="addSp delSp modSp add mod delAnim">
        <pc:chgData name="Lu, Hui" userId="03f22f0f-0165-4552-9102-db18f9660b68" providerId="ADAL" clId="{79823838-539C-B44F-8466-CE2E4C984F98}" dt="2023-10-04T03:17:04.081" v="9763" actId="113"/>
        <pc:sldMkLst>
          <pc:docMk/>
          <pc:sldMk cId="1462407531" sldId="379"/>
        </pc:sldMkLst>
        <pc:spChg chg="mod">
          <ac:chgData name="Lu, Hui" userId="03f22f0f-0165-4552-9102-db18f9660b68" providerId="ADAL" clId="{79823838-539C-B44F-8466-CE2E4C984F98}" dt="2023-10-04T03:03:20.574" v="9435" actId="20577"/>
          <ac:spMkLst>
            <pc:docMk/>
            <pc:sldMk cId="1462407531" sldId="379"/>
            <ac:spMk id="2" creationId="{8A031D93-2CE7-AD0A-B905-E31CC78B3A34}"/>
          </ac:spMkLst>
        </pc:spChg>
        <pc:spChg chg="mod">
          <ac:chgData name="Lu, Hui" userId="03f22f0f-0165-4552-9102-db18f9660b68" providerId="ADAL" clId="{79823838-539C-B44F-8466-CE2E4C984F98}" dt="2023-10-04T03:17:04.081" v="9763" actId="113"/>
          <ac:spMkLst>
            <pc:docMk/>
            <pc:sldMk cId="1462407531" sldId="379"/>
            <ac:spMk id="3" creationId="{9333F8C4-13DD-FFE6-C394-46F172DC7655}"/>
          </ac:spMkLst>
        </pc:spChg>
        <pc:spChg chg="add del mod">
          <ac:chgData name="Lu, Hui" userId="03f22f0f-0165-4552-9102-db18f9660b68" providerId="ADAL" clId="{79823838-539C-B44F-8466-CE2E4C984F98}" dt="2023-10-04T03:10:58.744" v="9736" actId="478"/>
          <ac:spMkLst>
            <pc:docMk/>
            <pc:sldMk cId="1462407531" sldId="379"/>
            <ac:spMk id="22" creationId="{C6330811-3AF7-745B-B434-E852CE56AC19}"/>
          </ac:spMkLst>
        </pc:spChg>
        <pc:spChg chg="add del mod">
          <ac:chgData name="Lu, Hui" userId="03f22f0f-0165-4552-9102-db18f9660b68" providerId="ADAL" clId="{79823838-539C-B44F-8466-CE2E4C984F98}" dt="2023-10-04T03:10:58.744" v="9736" actId="478"/>
          <ac:spMkLst>
            <pc:docMk/>
            <pc:sldMk cId="1462407531" sldId="379"/>
            <ac:spMk id="23" creationId="{DB373A67-9A2E-54C2-C489-265CAAADD59F}"/>
          </ac:spMkLst>
        </pc:spChg>
        <pc:spChg chg="add del mod">
          <ac:chgData name="Lu, Hui" userId="03f22f0f-0165-4552-9102-db18f9660b68" providerId="ADAL" clId="{79823838-539C-B44F-8466-CE2E4C984F98}" dt="2023-10-04T03:10:58.744" v="9736" actId="478"/>
          <ac:spMkLst>
            <pc:docMk/>
            <pc:sldMk cId="1462407531" sldId="379"/>
            <ac:spMk id="24" creationId="{0811E495-FCB1-5EC4-1970-DC528ADAFBA0}"/>
          </ac:spMkLst>
        </pc:spChg>
        <pc:spChg chg="add del mod">
          <ac:chgData name="Lu, Hui" userId="03f22f0f-0165-4552-9102-db18f9660b68" providerId="ADAL" clId="{79823838-539C-B44F-8466-CE2E4C984F98}" dt="2023-10-04T03:10:58.744" v="9736" actId="478"/>
          <ac:spMkLst>
            <pc:docMk/>
            <pc:sldMk cId="1462407531" sldId="379"/>
            <ac:spMk id="25" creationId="{2C8776C1-8BFC-D537-5A70-41BD65276699}"/>
          </ac:spMkLst>
        </pc:spChg>
        <pc:grpChg chg="del">
          <ac:chgData name="Lu, Hui" userId="03f22f0f-0165-4552-9102-db18f9660b68" providerId="ADAL" clId="{79823838-539C-B44F-8466-CE2E4C984F98}" dt="2023-10-04T03:03:59.158" v="9463" actId="478"/>
          <ac:grpSpMkLst>
            <pc:docMk/>
            <pc:sldMk cId="1462407531" sldId="379"/>
            <ac:grpSpMk id="19" creationId="{CF80D7AA-6DFC-5EE7-81DD-864DDF420460}"/>
          </ac:grpSpMkLst>
        </pc:grpChg>
        <pc:picChg chg="add mod">
          <ac:chgData name="Lu, Hui" userId="03f22f0f-0165-4552-9102-db18f9660b68" providerId="ADAL" clId="{79823838-539C-B44F-8466-CE2E4C984F98}" dt="2023-10-04T03:11:16.993" v="9741" actId="1076"/>
          <ac:picMkLst>
            <pc:docMk/>
            <pc:sldMk cId="1462407531" sldId="379"/>
            <ac:picMk id="21" creationId="{9834C6AD-0660-5485-AF47-F687E46A2B7E}"/>
          </ac:picMkLst>
        </pc:picChg>
        <pc:cxnChg chg="del">
          <ac:chgData name="Lu, Hui" userId="03f22f0f-0165-4552-9102-db18f9660b68" providerId="ADAL" clId="{79823838-539C-B44F-8466-CE2E4C984F98}" dt="2023-10-04T03:03:54.305" v="9460" actId="478"/>
          <ac:cxnSpMkLst>
            <pc:docMk/>
            <pc:sldMk cId="1462407531" sldId="379"/>
            <ac:cxnSpMk id="20" creationId="{6670E233-F8BA-7A3B-71DA-582B999CDD7B}"/>
          </ac:cxnSpMkLst>
        </pc:cxnChg>
      </pc:sldChg>
      <pc:sldChg chg="add ord">
        <pc:chgData name="Lu, Hui" userId="03f22f0f-0165-4552-9102-db18f9660b68" providerId="ADAL" clId="{79823838-539C-B44F-8466-CE2E4C984F98}" dt="2023-10-04T03:13:38.938" v="9760" actId="20578"/>
        <pc:sldMkLst>
          <pc:docMk/>
          <pc:sldMk cId="2232849833" sldId="380"/>
        </pc:sldMkLst>
      </pc:sldChg>
      <pc:sldChg chg="del">
        <pc:chgData name="Lu, Hui" userId="03f22f0f-0165-4552-9102-db18f9660b68" providerId="ADAL" clId="{79823838-539C-B44F-8466-CE2E4C984F98}" dt="2023-10-04T00:57:14.155" v="7968" actId="2696"/>
        <pc:sldMkLst>
          <pc:docMk/>
          <pc:sldMk cId="559738532" sldId="381"/>
        </pc:sldMkLst>
      </pc:sldChg>
      <pc:sldChg chg="add del">
        <pc:chgData name="Lu, Hui" userId="03f22f0f-0165-4552-9102-db18f9660b68" providerId="ADAL" clId="{79823838-539C-B44F-8466-CE2E4C984F98}" dt="2023-10-04T03:13:44.046" v="9762"/>
        <pc:sldMkLst>
          <pc:docMk/>
          <pc:sldMk cId="1551071308" sldId="381"/>
        </pc:sldMkLst>
      </pc:sldChg>
    </pc:docChg>
  </pc:docChgLst>
  <pc:docChgLst>
    <pc:chgData name="hanghhust@gmail.com" userId="S::urn:spo:guest#hanghhust@gmail.com::" providerId="AD" clId="Web-{84F4D145-8FAA-425B-31A2-2456EAC39511}"/>
    <pc:docChg chg="delSld modSld">
      <pc:chgData name="hanghhust@gmail.com" userId="S::urn:spo:guest#hanghhust@gmail.com::" providerId="AD" clId="Web-{84F4D145-8FAA-425B-31A2-2456EAC39511}" dt="2023-10-02T10:34:38.210" v="33"/>
      <pc:docMkLst>
        <pc:docMk/>
      </pc:docMkLst>
      <pc:sldChg chg="addSp delSp modSp">
        <pc:chgData name="hanghhust@gmail.com" userId="S::urn:spo:guest#hanghhust@gmail.com::" providerId="AD" clId="Web-{84F4D145-8FAA-425B-31A2-2456EAC39511}" dt="2023-10-02T10:34:31.507" v="32" actId="14100"/>
        <pc:sldMkLst>
          <pc:docMk/>
          <pc:sldMk cId="1682704869" sldId="378"/>
        </pc:sldMkLst>
        <pc:spChg chg="add del mod">
          <ac:chgData name="hanghhust@gmail.com" userId="S::urn:spo:guest#hanghhust@gmail.com::" providerId="AD" clId="Web-{84F4D145-8FAA-425B-31A2-2456EAC39511}" dt="2023-10-02T10:33:07.988" v="15"/>
          <ac:spMkLst>
            <pc:docMk/>
            <pc:sldMk cId="1682704869" sldId="378"/>
            <ac:spMk id="5" creationId="{71D85D24-53AB-AADC-68AF-20C9DE66F532}"/>
          </ac:spMkLst>
        </pc:spChg>
        <pc:spChg chg="add del mod">
          <ac:chgData name="hanghhust@gmail.com" userId="S::urn:spo:guest#hanghhust@gmail.com::" providerId="AD" clId="Web-{84F4D145-8FAA-425B-31A2-2456EAC39511}" dt="2023-10-02T10:33:06.254" v="14"/>
          <ac:spMkLst>
            <pc:docMk/>
            <pc:sldMk cId="1682704869" sldId="378"/>
            <ac:spMk id="7" creationId="{32E78F44-705D-0CB4-929A-23C17A11D2A2}"/>
          </ac:spMkLst>
        </pc:spChg>
        <pc:spChg chg="add mod">
          <ac:chgData name="hanghhust@gmail.com" userId="S::urn:spo:guest#hanghhust@gmail.com::" providerId="AD" clId="Web-{84F4D145-8FAA-425B-31A2-2456EAC39511}" dt="2023-10-02T10:33:23.333" v="19"/>
          <ac:spMkLst>
            <pc:docMk/>
            <pc:sldMk cId="1682704869" sldId="378"/>
            <ac:spMk id="8" creationId="{3F1BAC70-9208-9FA3-405F-2FC9B3690A04}"/>
          </ac:spMkLst>
        </pc:spChg>
        <pc:spChg chg="add mod">
          <ac:chgData name="hanghhust@gmail.com" userId="S::urn:spo:guest#hanghhust@gmail.com::" providerId="AD" clId="Web-{84F4D145-8FAA-425B-31A2-2456EAC39511}" dt="2023-10-02T10:34:16.553" v="26" actId="20577"/>
          <ac:spMkLst>
            <pc:docMk/>
            <pc:sldMk cId="1682704869" sldId="378"/>
            <ac:spMk id="12" creationId="{D8C84712-7878-74B0-0341-E018CC6DF5D6}"/>
          </ac:spMkLst>
        </pc:spChg>
        <pc:spChg chg="add mod">
          <ac:chgData name="hanghhust@gmail.com" userId="S::urn:spo:guest#hanghhust@gmail.com::" providerId="AD" clId="Web-{84F4D145-8FAA-425B-31A2-2456EAC39511}" dt="2023-10-02T10:34:31.507" v="32" actId="14100"/>
          <ac:spMkLst>
            <pc:docMk/>
            <pc:sldMk cId="1682704869" sldId="378"/>
            <ac:spMk id="13" creationId="{20552756-85D7-1E20-B132-47358528735B}"/>
          </ac:spMkLst>
        </pc:spChg>
        <pc:spChg chg="mod">
          <ac:chgData name="hanghhust@gmail.com" userId="S::urn:spo:guest#hanghhust@gmail.com::" providerId="AD" clId="Web-{84F4D145-8FAA-425B-31A2-2456EAC39511}" dt="2023-10-02T10:32:13.049" v="3" actId="14100"/>
          <ac:spMkLst>
            <pc:docMk/>
            <pc:sldMk cId="1682704869" sldId="378"/>
            <ac:spMk id="17" creationId="{BD92E9FC-5EAD-6FA5-B20C-253FD615D5BF}"/>
          </ac:spMkLst>
        </pc:spChg>
        <pc:graphicFrameChg chg="add del mod">
          <ac:chgData name="hanghhust@gmail.com" userId="S::urn:spo:guest#hanghhust@gmail.com::" providerId="AD" clId="Web-{84F4D145-8FAA-425B-31A2-2456EAC39511}" dt="2023-10-02T10:32:44.253" v="8"/>
          <ac:graphicFrameMkLst>
            <pc:docMk/>
            <pc:sldMk cId="1682704869" sldId="378"/>
            <ac:graphicFrameMk id="4" creationId="{C97CCC72-5DE8-40F2-5424-9277C7DC38C0}"/>
          </ac:graphicFrameMkLst>
        </pc:graphicFrameChg>
        <pc:graphicFrameChg chg="add mod">
          <ac:chgData name="hanghhust@gmail.com" userId="S::urn:spo:guest#hanghhust@gmail.com::" providerId="AD" clId="Web-{84F4D145-8FAA-425B-31A2-2456EAC39511}" dt="2023-10-02T10:33:50.630" v="21" actId="1076"/>
          <ac:graphicFrameMkLst>
            <pc:docMk/>
            <pc:sldMk cId="1682704869" sldId="378"/>
            <ac:graphicFrameMk id="11" creationId="{BB21977C-F297-5EB2-BA2A-6BFADF473A0D}"/>
          </ac:graphicFrameMkLst>
        </pc:graphicFrameChg>
      </pc:sldChg>
      <pc:sldChg chg="addSp modSp del">
        <pc:chgData name="hanghhust@gmail.com" userId="S::urn:spo:guest#hanghhust@gmail.com::" providerId="AD" clId="Web-{84F4D145-8FAA-425B-31A2-2456EAC39511}" dt="2023-10-02T10:34:38.210" v="33"/>
        <pc:sldMkLst>
          <pc:docMk/>
          <pc:sldMk cId="515606140" sldId="379"/>
        </pc:sldMkLst>
        <pc:spChg chg="add mod">
          <ac:chgData name="hanghhust@gmail.com" userId="S::urn:spo:guest#hanghhust@gmail.com::" providerId="AD" clId="Web-{84F4D145-8FAA-425B-31A2-2456EAC39511}" dt="2023-10-02T10:33:02.176" v="11"/>
          <ac:spMkLst>
            <pc:docMk/>
            <pc:sldMk cId="515606140" sldId="379"/>
            <ac:spMk id="3" creationId="{446E3AEE-EF2F-CE33-F89B-4F67A7A7F0FD}"/>
          </ac:spMkLst>
        </pc:spChg>
        <pc:spChg chg="add mod">
          <ac:chgData name="hanghhust@gmail.com" userId="S::urn:spo:guest#hanghhust@gmail.com::" providerId="AD" clId="Web-{84F4D145-8FAA-425B-31A2-2456EAC39511}" dt="2023-10-02T10:33:18.473" v="17"/>
          <ac:spMkLst>
            <pc:docMk/>
            <pc:sldMk cId="515606140" sldId="379"/>
            <ac:spMk id="7" creationId="{C8A478F6-DAA2-FA0B-9040-ECF49CF106AF}"/>
          </ac:spMkLst>
        </pc:spChg>
        <pc:grpChg chg="add">
          <ac:chgData name="hanghhust@gmail.com" userId="S::urn:spo:guest#hanghhust@gmail.com::" providerId="AD" clId="Web-{84F4D145-8FAA-425B-31A2-2456EAC39511}" dt="2023-10-02T10:32:56.722" v="9"/>
          <ac:grpSpMkLst>
            <pc:docMk/>
            <pc:sldMk cId="515606140" sldId="379"/>
            <ac:grpSpMk id="2" creationId="{2710FCF8-DBB7-4300-E978-9D553FEFBDF8}"/>
          </ac:grpSpMkLst>
        </pc:grpChg>
      </pc:sldChg>
    </pc:docChg>
  </pc:docChgLst>
  <pc:docChgLst>
    <pc:chgData name="Rao, Jia" userId="20023150-97fb-4995-8cc2-bf7095f159d8" providerId="ADAL" clId="{B964D9BA-62A7-E841-805A-89CE386F17D2}"/>
    <pc:docChg chg="custSel addSld modSld">
      <pc:chgData name="Rao, Jia" userId="20023150-97fb-4995-8cc2-bf7095f159d8" providerId="ADAL" clId="{B964D9BA-62A7-E841-805A-89CE386F17D2}" dt="2023-09-18T05:50:38.286" v="290" actId="2890"/>
      <pc:docMkLst>
        <pc:docMk/>
      </pc:docMkLst>
      <pc:sldChg chg="addSp modSp mod">
        <pc:chgData name="Rao, Jia" userId="20023150-97fb-4995-8cc2-bf7095f159d8" providerId="ADAL" clId="{B964D9BA-62A7-E841-805A-89CE386F17D2}" dt="2023-09-18T05:48:38.292" v="289" actId="14100"/>
        <pc:sldMkLst>
          <pc:docMk/>
          <pc:sldMk cId="2843526613" sldId="291"/>
        </pc:sldMkLst>
        <pc:spChg chg="mod">
          <ac:chgData name="Rao, Jia" userId="20023150-97fb-4995-8cc2-bf7095f159d8" providerId="ADAL" clId="{B964D9BA-62A7-E841-805A-89CE386F17D2}" dt="2023-09-18T05:45:01.374" v="194" actId="207"/>
          <ac:spMkLst>
            <pc:docMk/>
            <pc:sldMk cId="2843526613" sldId="291"/>
            <ac:spMk id="3" creationId="{310CB4CB-6DC4-A349-DEC7-21B8F54A2E9E}"/>
          </ac:spMkLst>
        </pc:spChg>
        <pc:spChg chg="add mod">
          <ac:chgData name="Rao, Jia" userId="20023150-97fb-4995-8cc2-bf7095f159d8" providerId="ADAL" clId="{B964D9BA-62A7-E841-805A-89CE386F17D2}" dt="2023-09-18T05:48:15.112" v="288" actId="113"/>
          <ac:spMkLst>
            <pc:docMk/>
            <pc:sldMk cId="2843526613" sldId="291"/>
            <ac:spMk id="4" creationId="{01301B61-0E37-8EA1-D6E7-98E4965FE8B0}"/>
          </ac:spMkLst>
        </pc:spChg>
        <pc:picChg chg="mod">
          <ac:chgData name="Rao, Jia" userId="20023150-97fb-4995-8cc2-bf7095f159d8" providerId="ADAL" clId="{B964D9BA-62A7-E841-805A-89CE386F17D2}" dt="2023-09-18T05:48:38.292" v="289" actId="14100"/>
          <ac:picMkLst>
            <pc:docMk/>
            <pc:sldMk cId="2843526613" sldId="291"/>
            <ac:picMk id="29" creationId="{946E81E0-6DD4-961B-F392-E7C3E2BB4454}"/>
          </ac:picMkLst>
        </pc:picChg>
      </pc:sldChg>
      <pc:sldChg chg="add">
        <pc:chgData name="Rao, Jia" userId="20023150-97fb-4995-8cc2-bf7095f159d8" providerId="ADAL" clId="{B964D9BA-62A7-E841-805A-89CE386F17D2}" dt="2023-09-18T05:50:38.286" v="290" actId="2890"/>
        <pc:sldMkLst>
          <pc:docMk/>
          <pc:sldMk cId="614765560" sldId="292"/>
        </pc:sldMkLst>
      </pc:sldChg>
    </pc:docChg>
  </pc:docChgLst>
  <pc:docChgLst>
    <pc:chgData name="hanghhust@gmail.com" userId="S::urn:spo:guest#hanghhust@gmail.com::" providerId="AD" clId="Web-{F1AA10DD-7EA5-2ABF-BFA3-10C0A2E95FC3}"/>
    <pc:docChg chg="addSld delSld">
      <pc:chgData name="hanghhust@gmail.com" userId="S::urn:spo:guest#hanghhust@gmail.com::" providerId="AD" clId="Web-{F1AA10DD-7EA5-2ABF-BFA3-10C0A2E95FC3}" dt="2023-09-25T06:12:49.331" v="40"/>
      <pc:docMkLst>
        <pc:docMk/>
      </pc:docMkLst>
      <pc:sldChg chg="del">
        <pc:chgData name="hanghhust@gmail.com" userId="S::urn:spo:guest#hanghhust@gmail.com::" providerId="AD" clId="Web-{F1AA10DD-7EA5-2ABF-BFA3-10C0A2E95FC3}" dt="2023-09-25T06:10:43.150" v="1"/>
        <pc:sldMkLst>
          <pc:docMk/>
          <pc:sldMk cId="3628507428" sldId="273"/>
        </pc:sldMkLst>
      </pc:sldChg>
      <pc:sldChg chg="del">
        <pc:chgData name="hanghhust@gmail.com" userId="S::urn:spo:guest#hanghhust@gmail.com::" providerId="AD" clId="Web-{F1AA10DD-7EA5-2ABF-BFA3-10C0A2E95FC3}" dt="2023-09-25T06:12:49.315" v="34"/>
        <pc:sldMkLst>
          <pc:docMk/>
          <pc:sldMk cId="3083896024" sldId="280"/>
        </pc:sldMkLst>
      </pc:sldChg>
      <pc:sldChg chg="del">
        <pc:chgData name="hanghhust@gmail.com" userId="S::urn:spo:guest#hanghhust@gmail.com::" providerId="AD" clId="Web-{F1AA10DD-7EA5-2ABF-BFA3-10C0A2E95FC3}" dt="2023-09-25T06:12:49.315" v="33"/>
        <pc:sldMkLst>
          <pc:docMk/>
          <pc:sldMk cId="2708514018" sldId="281"/>
        </pc:sldMkLst>
      </pc:sldChg>
      <pc:sldChg chg="del">
        <pc:chgData name="hanghhust@gmail.com" userId="S::urn:spo:guest#hanghhust@gmail.com::" providerId="AD" clId="Web-{F1AA10DD-7EA5-2ABF-BFA3-10C0A2E95FC3}" dt="2023-09-25T06:12:49.299" v="27"/>
        <pc:sldMkLst>
          <pc:docMk/>
          <pc:sldMk cId="3288603535" sldId="286"/>
        </pc:sldMkLst>
      </pc:sldChg>
      <pc:sldChg chg="del">
        <pc:chgData name="hanghhust@gmail.com" userId="S::urn:spo:guest#hanghhust@gmail.com::" providerId="AD" clId="Web-{F1AA10DD-7EA5-2ABF-BFA3-10C0A2E95FC3}" dt="2023-09-25T06:12:49.299" v="26"/>
        <pc:sldMkLst>
          <pc:docMk/>
          <pc:sldMk cId="1997073370" sldId="287"/>
        </pc:sldMkLst>
      </pc:sldChg>
      <pc:sldChg chg="del">
        <pc:chgData name="hanghhust@gmail.com" userId="S::urn:spo:guest#hanghhust@gmail.com::" providerId="AD" clId="Web-{F1AA10DD-7EA5-2ABF-BFA3-10C0A2E95FC3}" dt="2023-09-25T06:12:49.331" v="40"/>
        <pc:sldMkLst>
          <pc:docMk/>
          <pc:sldMk cId="1677003540" sldId="311"/>
        </pc:sldMkLst>
      </pc:sldChg>
      <pc:sldChg chg="del">
        <pc:chgData name="hanghhust@gmail.com" userId="S::urn:spo:guest#hanghhust@gmail.com::" providerId="AD" clId="Web-{F1AA10DD-7EA5-2ABF-BFA3-10C0A2E95FC3}" dt="2023-09-25T06:12:49.331" v="39"/>
        <pc:sldMkLst>
          <pc:docMk/>
          <pc:sldMk cId="2773939211" sldId="312"/>
        </pc:sldMkLst>
      </pc:sldChg>
      <pc:sldChg chg="del">
        <pc:chgData name="hanghhust@gmail.com" userId="S::urn:spo:guest#hanghhust@gmail.com::" providerId="AD" clId="Web-{F1AA10DD-7EA5-2ABF-BFA3-10C0A2E95FC3}" dt="2023-09-25T06:12:49.315" v="38"/>
        <pc:sldMkLst>
          <pc:docMk/>
          <pc:sldMk cId="397392934" sldId="313"/>
        </pc:sldMkLst>
      </pc:sldChg>
      <pc:sldChg chg="del">
        <pc:chgData name="hanghhust@gmail.com" userId="S::urn:spo:guest#hanghhust@gmail.com::" providerId="AD" clId="Web-{F1AA10DD-7EA5-2ABF-BFA3-10C0A2E95FC3}" dt="2023-09-25T06:12:49.315" v="37"/>
        <pc:sldMkLst>
          <pc:docMk/>
          <pc:sldMk cId="3131181101" sldId="314"/>
        </pc:sldMkLst>
      </pc:sldChg>
      <pc:sldChg chg="del">
        <pc:chgData name="hanghhust@gmail.com" userId="S::urn:spo:guest#hanghhust@gmail.com::" providerId="AD" clId="Web-{F1AA10DD-7EA5-2ABF-BFA3-10C0A2E95FC3}" dt="2023-09-25T06:12:49.315" v="36"/>
        <pc:sldMkLst>
          <pc:docMk/>
          <pc:sldMk cId="2423961781" sldId="315"/>
        </pc:sldMkLst>
      </pc:sldChg>
      <pc:sldChg chg="del">
        <pc:chgData name="hanghhust@gmail.com" userId="S::urn:spo:guest#hanghhust@gmail.com::" providerId="AD" clId="Web-{F1AA10DD-7EA5-2ABF-BFA3-10C0A2E95FC3}" dt="2023-09-25T06:12:49.315" v="35"/>
        <pc:sldMkLst>
          <pc:docMk/>
          <pc:sldMk cId="1810929173" sldId="316"/>
        </pc:sldMkLst>
      </pc:sldChg>
      <pc:sldChg chg="del">
        <pc:chgData name="hanghhust@gmail.com" userId="S::urn:spo:guest#hanghhust@gmail.com::" providerId="AD" clId="Web-{F1AA10DD-7EA5-2ABF-BFA3-10C0A2E95FC3}" dt="2023-09-25T06:11:20.934" v="9"/>
        <pc:sldMkLst>
          <pc:docMk/>
          <pc:sldMk cId="1694499361" sldId="322"/>
        </pc:sldMkLst>
      </pc:sldChg>
      <pc:sldChg chg="del">
        <pc:chgData name="hanghhust@gmail.com" userId="S::urn:spo:guest#hanghhust@gmail.com::" providerId="AD" clId="Web-{F1AA10DD-7EA5-2ABF-BFA3-10C0A2E95FC3}" dt="2023-09-25T06:11:20.919" v="8"/>
        <pc:sldMkLst>
          <pc:docMk/>
          <pc:sldMk cId="1928166330" sldId="323"/>
        </pc:sldMkLst>
      </pc:sldChg>
      <pc:sldChg chg="del">
        <pc:chgData name="hanghhust@gmail.com" userId="S::urn:spo:guest#hanghhust@gmail.com::" providerId="AD" clId="Web-{F1AA10DD-7EA5-2ABF-BFA3-10C0A2E95FC3}" dt="2023-09-25T06:11:20.919" v="7"/>
        <pc:sldMkLst>
          <pc:docMk/>
          <pc:sldMk cId="2806800155" sldId="324"/>
        </pc:sldMkLst>
      </pc:sldChg>
      <pc:sldChg chg="del">
        <pc:chgData name="hanghhust@gmail.com" userId="S::urn:spo:guest#hanghhust@gmail.com::" providerId="AD" clId="Web-{F1AA10DD-7EA5-2ABF-BFA3-10C0A2E95FC3}" dt="2023-09-25T06:11:20.887" v="6"/>
        <pc:sldMkLst>
          <pc:docMk/>
          <pc:sldMk cId="1437575827" sldId="325"/>
        </pc:sldMkLst>
      </pc:sldChg>
      <pc:sldChg chg="del">
        <pc:chgData name="hanghhust@gmail.com" userId="S::urn:spo:guest#hanghhust@gmail.com::" providerId="AD" clId="Web-{F1AA10DD-7EA5-2ABF-BFA3-10C0A2E95FC3}" dt="2023-09-25T06:11:26.388" v="10"/>
        <pc:sldMkLst>
          <pc:docMk/>
          <pc:sldMk cId="2802412808" sldId="326"/>
        </pc:sldMkLst>
      </pc:sldChg>
      <pc:sldChg chg="del">
        <pc:chgData name="hanghhust@gmail.com" userId="S::urn:spo:guest#hanghhust@gmail.com::" providerId="AD" clId="Web-{F1AA10DD-7EA5-2ABF-BFA3-10C0A2E95FC3}" dt="2023-09-25T06:12:49.299" v="28"/>
        <pc:sldMkLst>
          <pc:docMk/>
          <pc:sldMk cId="3536584789" sldId="327"/>
        </pc:sldMkLst>
      </pc:sldChg>
      <pc:sldChg chg="del">
        <pc:chgData name="hanghhust@gmail.com" userId="S::urn:spo:guest#hanghhust@gmail.com::" providerId="AD" clId="Web-{F1AA10DD-7EA5-2ABF-BFA3-10C0A2E95FC3}" dt="2023-09-25T06:12:49.299" v="29"/>
        <pc:sldMkLst>
          <pc:docMk/>
          <pc:sldMk cId="149172289" sldId="328"/>
        </pc:sldMkLst>
      </pc:sldChg>
      <pc:sldChg chg="del">
        <pc:chgData name="hanghhust@gmail.com" userId="S::urn:spo:guest#hanghhust@gmail.com::" providerId="AD" clId="Web-{F1AA10DD-7EA5-2ABF-BFA3-10C0A2E95FC3}" dt="2023-09-25T06:12:49.299" v="30"/>
        <pc:sldMkLst>
          <pc:docMk/>
          <pc:sldMk cId="3368483593" sldId="329"/>
        </pc:sldMkLst>
      </pc:sldChg>
      <pc:sldChg chg="del">
        <pc:chgData name="hanghhust@gmail.com" userId="S::urn:spo:guest#hanghhust@gmail.com::" providerId="AD" clId="Web-{F1AA10DD-7EA5-2ABF-BFA3-10C0A2E95FC3}" dt="2023-09-25T06:12:49.299" v="31"/>
        <pc:sldMkLst>
          <pc:docMk/>
          <pc:sldMk cId="1372936962" sldId="330"/>
        </pc:sldMkLst>
      </pc:sldChg>
      <pc:sldChg chg="del">
        <pc:chgData name="hanghhust@gmail.com" userId="S::urn:spo:guest#hanghhust@gmail.com::" providerId="AD" clId="Web-{F1AA10DD-7EA5-2ABF-BFA3-10C0A2E95FC3}" dt="2023-09-25T06:12:49.315" v="32"/>
        <pc:sldMkLst>
          <pc:docMk/>
          <pc:sldMk cId="1692802538" sldId="331"/>
        </pc:sldMkLst>
      </pc:sldChg>
      <pc:sldChg chg="add">
        <pc:chgData name="hanghhust@gmail.com" userId="S::urn:spo:guest#hanghhust@gmail.com::" providerId="AD" clId="Web-{F1AA10DD-7EA5-2ABF-BFA3-10C0A2E95FC3}" dt="2023-09-25T06:10:34.728" v="0"/>
        <pc:sldMkLst>
          <pc:docMk/>
          <pc:sldMk cId="1248878459" sldId="332"/>
        </pc:sldMkLst>
      </pc:sldChg>
      <pc:sldChg chg="add">
        <pc:chgData name="hanghhust@gmail.com" userId="S::urn:spo:guest#hanghhust@gmail.com::" providerId="AD" clId="Web-{F1AA10DD-7EA5-2ABF-BFA3-10C0A2E95FC3}" dt="2023-09-25T06:11:01.449" v="2"/>
        <pc:sldMkLst>
          <pc:docMk/>
          <pc:sldMk cId="1101837074" sldId="333"/>
        </pc:sldMkLst>
      </pc:sldChg>
      <pc:sldChg chg="add">
        <pc:chgData name="hanghhust@gmail.com" userId="S::urn:spo:guest#hanghhust@gmail.com::" providerId="AD" clId="Web-{F1AA10DD-7EA5-2ABF-BFA3-10C0A2E95FC3}" dt="2023-09-25T06:11:01.652" v="3"/>
        <pc:sldMkLst>
          <pc:docMk/>
          <pc:sldMk cId="518038780" sldId="334"/>
        </pc:sldMkLst>
      </pc:sldChg>
      <pc:sldChg chg="add">
        <pc:chgData name="hanghhust@gmail.com" userId="S::urn:spo:guest#hanghhust@gmail.com::" providerId="AD" clId="Web-{F1AA10DD-7EA5-2ABF-BFA3-10C0A2E95FC3}" dt="2023-09-25T06:11:01.855" v="4"/>
        <pc:sldMkLst>
          <pc:docMk/>
          <pc:sldMk cId="2083949453" sldId="335"/>
        </pc:sldMkLst>
      </pc:sldChg>
      <pc:sldChg chg="add">
        <pc:chgData name="hanghhust@gmail.com" userId="S::urn:spo:guest#hanghhust@gmail.com::" providerId="AD" clId="Web-{F1AA10DD-7EA5-2ABF-BFA3-10C0A2E95FC3}" dt="2023-09-25T06:11:02.042" v="5"/>
        <pc:sldMkLst>
          <pc:docMk/>
          <pc:sldMk cId="1068337686" sldId="336"/>
        </pc:sldMkLst>
      </pc:sldChg>
      <pc:sldChg chg="add">
        <pc:chgData name="hanghhust@gmail.com" userId="S::urn:spo:guest#hanghhust@gmail.com::" providerId="AD" clId="Web-{F1AA10DD-7EA5-2ABF-BFA3-10C0A2E95FC3}" dt="2023-09-25T06:12:10.859" v="11"/>
        <pc:sldMkLst>
          <pc:docMk/>
          <pc:sldMk cId="4294476978" sldId="337"/>
        </pc:sldMkLst>
      </pc:sldChg>
      <pc:sldChg chg="add">
        <pc:chgData name="hanghhust@gmail.com" userId="S::urn:spo:guest#hanghhust@gmail.com::" providerId="AD" clId="Web-{F1AA10DD-7EA5-2ABF-BFA3-10C0A2E95FC3}" dt="2023-09-25T06:12:10.922" v="12"/>
        <pc:sldMkLst>
          <pc:docMk/>
          <pc:sldMk cId="2898181919" sldId="338"/>
        </pc:sldMkLst>
      </pc:sldChg>
      <pc:sldChg chg="add">
        <pc:chgData name="hanghhust@gmail.com" userId="S::urn:spo:guest#hanghhust@gmail.com::" providerId="AD" clId="Web-{F1AA10DD-7EA5-2ABF-BFA3-10C0A2E95FC3}" dt="2023-09-25T06:12:11.047" v="13"/>
        <pc:sldMkLst>
          <pc:docMk/>
          <pc:sldMk cId="4132839223" sldId="339"/>
        </pc:sldMkLst>
      </pc:sldChg>
      <pc:sldChg chg="add">
        <pc:chgData name="hanghhust@gmail.com" userId="S::urn:spo:guest#hanghhust@gmail.com::" providerId="AD" clId="Web-{F1AA10DD-7EA5-2ABF-BFA3-10C0A2E95FC3}" dt="2023-09-25T06:12:11.203" v="14"/>
        <pc:sldMkLst>
          <pc:docMk/>
          <pc:sldMk cId="2261882548" sldId="340"/>
        </pc:sldMkLst>
      </pc:sldChg>
      <pc:sldChg chg="add">
        <pc:chgData name="hanghhust@gmail.com" userId="S::urn:spo:guest#hanghhust@gmail.com::" providerId="AD" clId="Web-{F1AA10DD-7EA5-2ABF-BFA3-10C0A2E95FC3}" dt="2023-09-25T06:12:11.844" v="15"/>
        <pc:sldMkLst>
          <pc:docMk/>
          <pc:sldMk cId="2895130766" sldId="341"/>
        </pc:sldMkLst>
      </pc:sldChg>
      <pc:sldChg chg="add">
        <pc:chgData name="hanghhust@gmail.com" userId="S::urn:spo:guest#hanghhust@gmail.com::" providerId="AD" clId="Web-{F1AA10DD-7EA5-2ABF-BFA3-10C0A2E95FC3}" dt="2023-09-25T06:12:11.938" v="16"/>
        <pc:sldMkLst>
          <pc:docMk/>
          <pc:sldMk cId="4145288190" sldId="342"/>
        </pc:sldMkLst>
      </pc:sldChg>
      <pc:sldChg chg="add">
        <pc:chgData name="hanghhust@gmail.com" userId="S::urn:spo:guest#hanghhust@gmail.com::" providerId="AD" clId="Web-{F1AA10DD-7EA5-2ABF-BFA3-10C0A2E95FC3}" dt="2023-09-25T06:12:12.047" v="17"/>
        <pc:sldMkLst>
          <pc:docMk/>
          <pc:sldMk cId="1865510485" sldId="343"/>
        </pc:sldMkLst>
      </pc:sldChg>
      <pc:sldChg chg="add">
        <pc:chgData name="hanghhust@gmail.com" userId="S::urn:spo:guest#hanghhust@gmail.com::" providerId="AD" clId="Web-{F1AA10DD-7EA5-2ABF-BFA3-10C0A2E95FC3}" dt="2023-09-25T06:12:12.141" v="18"/>
        <pc:sldMkLst>
          <pc:docMk/>
          <pc:sldMk cId="3914348662" sldId="344"/>
        </pc:sldMkLst>
      </pc:sldChg>
      <pc:sldChg chg="add">
        <pc:chgData name="hanghhust@gmail.com" userId="S::urn:spo:guest#hanghhust@gmail.com::" providerId="AD" clId="Web-{F1AA10DD-7EA5-2ABF-BFA3-10C0A2E95FC3}" dt="2023-09-25T06:12:12.281" v="19"/>
        <pc:sldMkLst>
          <pc:docMk/>
          <pc:sldMk cId="126954940" sldId="345"/>
        </pc:sldMkLst>
      </pc:sldChg>
      <pc:sldChg chg="add">
        <pc:chgData name="hanghhust@gmail.com" userId="S::urn:spo:guest#hanghhust@gmail.com::" providerId="AD" clId="Web-{F1AA10DD-7EA5-2ABF-BFA3-10C0A2E95FC3}" dt="2023-09-25T06:12:12.500" v="20"/>
        <pc:sldMkLst>
          <pc:docMk/>
          <pc:sldMk cId="4002951751" sldId="346"/>
        </pc:sldMkLst>
      </pc:sldChg>
      <pc:sldChg chg="add">
        <pc:chgData name="hanghhust@gmail.com" userId="S::urn:spo:guest#hanghhust@gmail.com::" providerId="AD" clId="Web-{F1AA10DD-7EA5-2ABF-BFA3-10C0A2E95FC3}" dt="2023-09-25T06:12:12.719" v="21"/>
        <pc:sldMkLst>
          <pc:docMk/>
          <pc:sldMk cId="3011765567" sldId="347"/>
        </pc:sldMkLst>
      </pc:sldChg>
      <pc:sldChg chg="add">
        <pc:chgData name="hanghhust@gmail.com" userId="S::urn:spo:guest#hanghhust@gmail.com::" providerId="AD" clId="Web-{F1AA10DD-7EA5-2ABF-BFA3-10C0A2E95FC3}" dt="2023-09-25T06:12:12.906" v="22"/>
        <pc:sldMkLst>
          <pc:docMk/>
          <pc:sldMk cId="3130362530" sldId="348"/>
        </pc:sldMkLst>
      </pc:sldChg>
      <pc:sldChg chg="add">
        <pc:chgData name="hanghhust@gmail.com" userId="S::urn:spo:guest#hanghhust@gmail.com::" providerId="AD" clId="Web-{F1AA10DD-7EA5-2ABF-BFA3-10C0A2E95FC3}" dt="2023-09-25T06:12:13.172" v="23"/>
        <pc:sldMkLst>
          <pc:docMk/>
          <pc:sldMk cId="2405401672" sldId="349"/>
        </pc:sldMkLst>
      </pc:sldChg>
      <pc:sldChg chg="add">
        <pc:chgData name="hanghhust@gmail.com" userId="S::urn:spo:guest#hanghhust@gmail.com::" providerId="AD" clId="Web-{F1AA10DD-7EA5-2ABF-BFA3-10C0A2E95FC3}" dt="2023-09-25T06:12:13.391" v="24"/>
        <pc:sldMkLst>
          <pc:docMk/>
          <pc:sldMk cId="3454439819" sldId="350"/>
        </pc:sldMkLst>
      </pc:sldChg>
      <pc:sldChg chg="add">
        <pc:chgData name="hanghhust@gmail.com" userId="S::urn:spo:guest#hanghhust@gmail.com::" providerId="AD" clId="Web-{F1AA10DD-7EA5-2ABF-BFA3-10C0A2E95FC3}" dt="2023-09-25T06:12:13.563" v="25"/>
        <pc:sldMkLst>
          <pc:docMk/>
          <pc:sldMk cId="2527824559" sldId="351"/>
        </pc:sldMkLst>
      </pc:sldChg>
    </pc:docChg>
  </pc:docChgLst>
  <pc:docChgLst>
    <pc:chgData name="hanghhust@gmail.com" userId="S::urn:spo:guest#hanghhust@gmail.com::" providerId="AD" clId="Web-{41ACEF00-27ED-CF8E-D588-B997C9BA2128}"/>
    <pc:docChg chg="modSld">
      <pc:chgData name="hanghhust@gmail.com" userId="S::urn:spo:guest#hanghhust@gmail.com::" providerId="AD" clId="Web-{41ACEF00-27ED-CF8E-D588-B997C9BA2128}" dt="2023-09-26T02:04:27.247" v="7"/>
      <pc:docMkLst>
        <pc:docMk/>
      </pc:docMkLst>
      <pc:sldChg chg="modSp">
        <pc:chgData name="hanghhust@gmail.com" userId="S::urn:spo:guest#hanghhust@gmail.com::" providerId="AD" clId="Web-{41ACEF00-27ED-CF8E-D588-B997C9BA2128}" dt="2023-09-26T02:04:27.247" v="7"/>
        <pc:sldMkLst>
          <pc:docMk/>
          <pc:sldMk cId="3914348662" sldId="344"/>
        </pc:sldMkLst>
        <pc:graphicFrameChg chg="mod modGraphic">
          <ac:chgData name="hanghhust@gmail.com" userId="S::urn:spo:guest#hanghhust@gmail.com::" providerId="AD" clId="Web-{41ACEF00-27ED-CF8E-D588-B997C9BA2128}" dt="2023-09-26T02:04:27.247" v="7"/>
          <ac:graphicFrameMkLst>
            <pc:docMk/>
            <pc:sldMk cId="3914348662" sldId="344"/>
            <ac:graphicFrameMk id="8" creationId="{54C863CF-242D-DD31-43DB-5A4CE9ACF8E8}"/>
          </ac:graphicFrameMkLst>
        </pc:graphicFrameChg>
      </pc:sldChg>
    </pc:docChg>
  </pc:docChgLst>
  <pc:docChgLst>
    <pc:chgData name="hanghhust@gmail.com" userId="S::urn:spo:guest#hanghhust@gmail.com::" providerId="AD" clId="Web-{73A63219-C1DC-F00A-8F90-D82E74698B5C}"/>
    <pc:docChg chg="addSld delSld modSld">
      <pc:chgData name="hanghhust@gmail.com" userId="S::urn:spo:guest#hanghhust@gmail.com::" providerId="AD" clId="Web-{73A63219-C1DC-F00A-8F90-D82E74698B5C}" dt="2023-09-29T15:53:28.522" v="132"/>
      <pc:docMkLst>
        <pc:docMk/>
      </pc:docMkLst>
      <pc:sldChg chg="addSp modSp del">
        <pc:chgData name="hanghhust@gmail.com" userId="S::urn:spo:guest#hanghhust@gmail.com::" providerId="AD" clId="Web-{73A63219-C1DC-F00A-8F90-D82E74698B5C}" dt="2023-09-29T15:53:28.522" v="132"/>
        <pc:sldMkLst>
          <pc:docMk/>
          <pc:sldMk cId="2803595229" sldId="353"/>
        </pc:sldMkLst>
        <pc:spChg chg="add mod">
          <ac:chgData name="hanghhust@gmail.com" userId="S::urn:spo:guest#hanghhust@gmail.com::" providerId="AD" clId="Web-{73A63219-C1DC-F00A-8F90-D82E74698B5C}" dt="2023-09-29T15:49:14.968" v="130" actId="1076"/>
          <ac:spMkLst>
            <pc:docMk/>
            <pc:sldMk cId="2803595229" sldId="353"/>
            <ac:spMk id="3" creationId="{E7124FE5-2110-F8DC-6D8D-8CD74AC3B840}"/>
          </ac:spMkLst>
        </pc:spChg>
        <pc:spChg chg="mod">
          <ac:chgData name="hanghhust@gmail.com" userId="S::urn:spo:guest#hanghhust@gmail.com::" providerId="AD" clId="Web-{73A63219-C1DC-F00A-8F90-D82E74698B5C}" dt="2023-09-29T14:04:39.927" v="35" actId="20577"/>
          <ac:spMkLst>
            <pc:docMk/>
            <pc:sldMk cId="2803595229" sldId="353"/>
            <ac:spMk id="38" creationId="{06F17C55-8B61-907C-12CC-B10263D0C9E7}"/>
          </ac:spMkLst>
        </pc:spChg>
        <pc:cxnChg chg="mod">
          <ac:chgData name="hanghhust@gmail.com" userId="S::urn:spo:guest#hanghhust@gmail.com::" providerId="AD" clId="Web-{73A63219-C1DC-F00A-8F90-D82E74698B5C}" dt="2023-09-29T14:07:15.126" v="128" actId="1076"/>
          <ac:cxnSpMkLst>
            <pc:docMk/>
            <pc:sldMk cId="2803595229" sldId="353"/>
            <ac:cxnSpMk id="39" creationId="{BC487E07-7ACB-7451-A59C-522CD719D0AB}"/>
          </ac:cxnSpMkLst>
        </pc:cxnChg>
      </pc:sldChg>
      <pc:sldChg chg="add">
        <pc:chgData name="hanghhust@gmail.com" userId="S::urn:spo:guest#hanghhust@gmail.com::" providerId="AD" clId="Web-{73A63219-C1DC-F00A-8F90-D82E74698B5C}" dt="2023-09-29T15:53:21.787" v="131"/>
        <pc:sldMkLst>
          <pc:docMk/>
          <pc:sldMk cId="2813808654" sldId="357"/>
        </pc:sldMkLst>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47816955384442"/>
          <c:y val="3.8956207670173389E-2"/>
          <c:w val="0.87127993213700239"/>
          <c:h val="0.70885355949156659"/>
        </c:manualLayout>
      </c:layout>
      <c:barChart>
        <c:barDir val="col"/>
        <c:grouping val="clustered"/>
        <c:varyColors val="0"/>
        <c:ser>
          <c:idx val="0"/>
          <c:order val="0"/>
          <c:tx>
            <c:strRef>
              <c:f>Sheet1!$B$1</c:f>
              <c:strCache>
                <c:ptCount val="1"/>
                <c:pt idx="0">
                  <c:v>KVM</c:v>
                </c:pt>
              </c:strCache>
            </c:strRef>
          </c:tx>
          <c:spPr>
            <a:solidFill>
              <a:schemeClr val="accent1"/>
            </a:solidFill>
            <a:ln>
              <a:noFill/>
            </a:ln>
            <a:effectLst/>
          </c:spPr>
          <c:invertIfNegative val="0"/>
          <c:cat>
            <c:strRef>
              <c:f>Sheet1!$A$2:$A$12</c:f>
              <c:strCache>
                <c:ptCount val="11"/>
                <c:pt idx="0">
                  <c:v>null call</c:v>
                </c:pt>
                <c:pt idx="1">
                  <c:v>stat</c:v>
                </c:pt>
                <c:pt idx="2">
                  <c:v>open/close</c:v>
                </c:pt>
                <c:pt idx="3">
                  <c:v>slct tcp</c:v>
                </c:pt>
                <c:pt idx="4">
                  <c:v>sig inst</c:v>
                </c:pt>
                <c:pt idx="5">
                  <c:v>sig hndl</c:v>
                </c:pt>
                <c:pt idx="6">
                  <c:v>fork</c:v>
                </c:pt>
                <c:pt idx="7">
                  <c:v>exec</c:v>
                </c:pt>
                <c:pt idx="8">
                  <c:v>sh</c:v>
                </c:pt>
                <c:pt idx="9">
                  <c:v>kbuild</c:v>
                </c:pt>
                <c:pt idx="10">
                  <c:v>specjbb</c:v>
                </c:pt>
              </c:strCache>
            </c:strRef>
          </c:cat>
          <c:val>
            <c:numRef>
              <c:f>Sheet1!$B$2:$B$12</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FC52-44E4-8C41-5C42F308E97B}"/>
            </c:ext>
          </c:extLst>
        </c:ser>
        <c:ser>
          <c:idx val="1"/>
          <c:order val="1"/>
          <c:tx>
            <c:strRef>
              <c:f>Sheet1!$C$1</c:f>
              <c:strCache>
                <c:ptCount val="1"/>
                <c:pt idx="0">
                  <c:v>KVM (NST)</c:v>
                </c:pt>
              </c:strCache>
            </c:strRef>
          </c:tx>
          <c:spPr>
            <a:solidFill>
              <a:srgbClr val="C00000"/>
            </a:solidFill>
            <a:ln>
              <a:noFill/>
            </a:ln>
            <a:effectLst/>
          </c:spPr>
          <c:invertIfNegative val="0"/>
          <c:cat>
            <c:strRef>
              <c:f>Sheet1!$A$2:$A$12</c:f>
              <c:strCache>
                <c:ptCount val="11"/>
                <c:pt idx="0">
                  <c:v>null call</c:v>
                </c:pt>
                <c:pt idx="1">
                  <c:v>stat</c:v>
                </c:pt>
                <c:pt idx="2">
                  <c:v>open/close</c:v>
                </c:pt>
                <c:pt idx="3">
                  <c:v>slct tcp</c:v>
                </c:pt>
                <c:pt idx="4">
                  <c:v>sig inst</c:v>
                </c:pt>
                <c:pt idx="5">
                  <c:v>sig hndl</c:v>
                </c:pt>
                <c:pt idx="6">
                  <c:v>fork</c:v>
                </c:pt>
                <c:pt idx="7">
                  <c:v>exec</c:v>
                </c:pt>
                <c:pt idx="8">
                  <c:v>sh</c:v>
                </c:pt>
                <c:pt idx="9">
                  <c:v>kbuild</c:v>
                </c:pt>
                <c:pt idx="10">
                  <c:v>specjbb</c:v>
                </c:pt>
              </c:strCache>
            </c:strRef>
          </c:cat>
          <c:val>
            <c:numRef>
              <c:f>Sheet1!$C$2:$C$12</c:f>
              <c:numCache>
                <c:formatCode>General</c:formatCode>
                <c:ptCount val="11"/>
                <c:pt idx="0">
                  <c:v>1.03555555555556</c:v>
                </c:pt>
                <c:pt idx="1">
                  <c:v>1.0555555555555556</c:v>
                </c:pt>
                <c:pt idx="2">
                  <c:v>1.4531312325488632</c:v>
                </c:pt>
                <c:pt idx="3">
                  <c:v>1.037037037037037</c:v>
                </c:pt>
                <c:pt idx="4">
                  <c:v>1.0344827586206897</c:v>
                </c:pt>
                <c:pt idx="5">
                  <c:v>1.0594059405940595</c:v>
                </c:pt>
                <c:pt idx="6">
                  <c:v>1.3758675270911969</c:v>
                </c:pt>
                <c:pt idx="7">
                  <c:v>1.71825349844908</c:v>
                </c:pt>
                <c:pt idx="8">
                  <c:v>1.4312499999999999</c:v>
                </c:pt>
                <c:pt idx="9">
                  <c:v>2</c:v>
                </c:pt>
                <c:pt idx="10">
                  <c:v>2</c:v>
                </c:pt>
              </c:numCache>
            </c:numRef>
          </c:val>
          <c:extLst>
            <c:ext xmlns:c16="http://schemas.microsoft.com/office/drawing/2014/chart" uri="{C3380CC4-5D6E-409C-BE32-E72D297353CC}">
              <c16:uniqueId val="{00000001-FC52-44E4-8C41-5C42F308E97B}"/>
            </c:ext>
          </c:extLst>
        </c:ser>
        <c:dLbls>
          <c:showLegendKey val="0"/>
          <c:showVal val="0"/>
          <c:showCatName val="0"/>
          <c:showSerName val="0"/>
          <c:showPercent val="0"/>
          <c:showBubbleSize val="0"/>
        </c:dLbls>
        <c:gapWidth val="119"/>
        <c:overlap val="-17"/>
        <c:axId val="30180608"/>
        <c:axId val="30182336"/>
      </c:barChart>
      <c:catAx>
        <c:axId val="3018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30182336"/>
        <c:crosses val="autoZero"/>
        <c:auto val="1"/>
        <c:lblAlgn val="ctr"/>
        <c:lblOffset val="100"/>
        <c:noMultiLvlLbl val="0"/>
      </c:catAx>
      <c:valAx>
        <c:axId val="30182336"/>
        <c:scaling>
          <c:orientation val="minMax"/>
          <c:max val="2"/>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ltLang="zh-CN" sz="1600">
                    <a:latin typeface="Arial" panose="020B0604020202020204" pitchFamily="34" charset="0"/>
                    <a:cs typeface="Arial" panose="020B0604020202020204" pitchFamily="34" charset="0"/>
                  </a:rPr>
                  <a:t>Normalized</a:t>
                </a:r>
                <a:r>
                  <a:rPr lang="en-US" altLang="zh-CN" sz="1600" baseline="0">
                    <a:latin typeface="Arial" panose="020B0604020202020204" pitchFamily="34" charset="0"/>
                    <a:cs typeface="Arial" panose="020B0604020202020204" pitchFamily="34" charset="0"/>
                  </a:rPr>
                  <a:t> exec time</a:t>
                </a:r>
                <a:endParaRPr lang="zh-CN" altLang="en-US" sz="1600">
                  <a:latin typeface="Arial" panose="020B0604020202020204" pitchFamily="34" charset="0"/>
                  <a:cs typeface="Arial" panose="020B0604020202020204" pitchFamily="34" charset="0"/>
                </a:endParaRPr>
              </a:p>
            </c:rich>
          </c:tx>
          <c:layout>
            <c:manualLayout>
              <c:xMode val="edge"/>
              <c:yMode val="edge"/>
              <c:x val="1.5241898309153049E-2"/>
              <c:y val="0.19231829212026863"/>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30180608"/>
        <c:crosses val="autoZero"/>
        <c:crossBetween val="between"/>
        <c:majorUnit val="0.5"/>
      </c:valAx>
      <c:spPr>
        <a:noFill/>
        <a:ln w="19050">
          <a:solidFill>
            <a:schemeClr val="tx1"/>
          </a:solidFill>
        </a:ln>
        <a:effectLst/>
      </c:spPr>
    </c:plotArea>
    <c:legend>
      <c:legendPos val="b"/>
      <c:layout>
        <c:manualLayout>
          <c:xMode val="edge"/>
          <c:yMode val="edge"/>
          <c:x val="0.11258285804686582"/>
          <c:y val="3.7857349144686553E-2"/>
          <c:w val="0.24710346652264872"/>
          <c:h val="6.62306599138523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057D0-B08D-E24E-B192-AABE5E3C4DDF}" type="datetimeFigureOut">
              <a:rPr kumimoji="1" lang="zh-CN" altLang="en-US" smtClean="0"/>
              <a:t>2023/12/16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DB340-651E-0A47-996B-3058385D0A99}" type="slidenum">
              <a:rPr kumimoji="1" lang="zh-CN" altLang="en-US" smtClean="0"/>
              <a:t>‹#›</a:t>
            </a:fld>
            <a:endParaRPr kumimoji="1" lang="zh-CN" altLang="en-US"/>
          </a:p>
        </p:txBody>
      </p:sp>
    </p:spTree>
    <p:extLst>
      <p:ext uri="{BB962C8B-B14F-4D97-AF65-F5344CB8AC3E}">
        <p14:creationId xmlns:p14="http://schemas.microsoft.com/office/powerpoint/2010/main" val="293652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kern="1200" dirty="0">
                <a:solidFill>
                  <a:schemeClr val="tx1"/>
                </a:solidFill>
                <a:effectLst/>
                <a:latin typeface="+mn-lt"/>
                <a:ea typeface="+mn-ea"/>
                <a:cs typeface="+mn-cs"/>
              </a:rPr>
              <a:t>Thank you very much for the introduction.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I’m Lai</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Jiangshan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from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group.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going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present</a:t>
            </a:r>
            <a:r>
              <a:rPr lang="zh-CN" altLang="en-US" sz="1200" kern="1200" dirty="0">
                <a:solidFill>
                  <a:schemeClr val="tx1"/>
                </a:solidFill>
                <a:effectLst/>
                <a:latin typeface="+mn-lt"/>
                <a:ea typeface="+mn-ea"/>
                <a:cs typeface="+mn-cs"/>
              </a:rPr>
              <a:t> </a:t>
            </a:r>
            <a:r>
              <a:rPr kumimoji="1" lang="en" altLang="zh-CN" sz="1200" dirty="0">
                <a:latin typeface="Calibri Light"/>
                <a:ea typeface="等线"/>
                <a:cs typeface="Arial"/>
              </a:rPr>
              <a:t>PVM:</a:t>
            </a:r>
            <a:r>
              <a:rPr kumimoji="1" lang="en" altLang="zh-CN" sz="1200" dirty="0">
                <a:latin typeface="Calibri"/>
                <a:ea typeface="等线"/>
                <a:cs typeface="Arial"/>
              </a:rPr>
              <a:t> </a:t>
            </a:r>
            <a:r>
              <a:rPr kumimoji="1" lang="en-US" altLang="zh-CN" sz="1200" dirty="0">
                <a:latin typeface="Calibri"/>
                <a:ea typeface="等线"/>
                <a:cs typeface="Arial"/>
              </a:rPr>
              <a:t>an</a:t>
            </a:r>
            <a:r>
              <a:rPr kumimoji="1" lang="zh-CN" altLang="en-US" sz="1200" dirty="0">
                <a:latin typeface="Calibri"/>
                <a:ea typeface="等线"/>
                <a:cs typeface="Arial"/>
              </a:rPr>
              <a:t> </a:t>
            </a:r>
            <a:r>
              <a:rPr kumimoji="1" lang="en" altLang="zh-CN" sz="1200" dirty="0">
                <a:latin typeface="Calibri Light"/>
                <a:ea typeface="等线"/>
                <a:cs typeface="Arial"/>
              </a:rPr>
              <a:t>Efficient </a:t>
            </a:r>
            <a:r>
              <a:rPr kumimoji="1" lang="en-US" altLang="zh-CN" sz="1200" dirty="0">
                <a:latin typeface="Calibri Light"/>
                <a:ea typeface="等线"/>
                <a:cs typeface="Arial"/>
              </a:rPr>
              <a:t>nested</a:t>
            </a:r>
            <a:r>
              <a:rPr kumimoji="1" lang="zh-CN" altLang="en-US" sz="1200" dirty="0">
                <a:latin typeface="Calibri Light"/>
                <a:ea typeface="等线"/>
                <a:cs typeface="Arial"/>
              </a:rPr>
              <a:t> </a:t>
            </a:r>
            <a:r>
              <a:rPr kumimoji="1" lang="en-US" altLang="zh-CN" sz="1200" dirty="0">
                <a:latin typeface="Calibri Light"/>
                <a:ea typeface="等线"/>
                <a:cs typeface="Arial"/>
              </a:rPr>
              <a:t>virtualization</a:t>
            </a:r>
            <a:r>
              <a:rPr kumimoji="1" lang="zh-CN" altLang="en-US" sz="1200" dirty="0">
                <a:latin typeface="Calibri Light"/>
                <a:ea typeface="等线"/>
                <a:cs typeface="Arial"/>
              </a:rPr>
              <a:t> </a:t>
            </a:r>
            <a:r>
              <a:rPr kumimoji="1" lang="en-US" altLang="zh-CN" sz="1200" dirty="0">
                <a:latin typeface="Calibri Light"/>
                <a:ea typeface="等线"/>
                <a:cs typeface="Arial"/>
              </a:rPr>
              <a:t>approach</a:t>
            </a:r>
            <a:r>
              <a:rPr kumimoji="1" lang="zh-CN" altLang="en-US" sz="1200" dirty="0">
                <a:latin typeface="Calibri Light"/>
                <a:ea typeface="等线"/>
                <a:cs typeface="Arial"/>
              </a:rPr>
              <a:t> </a:t>
            </a:r>
            <a:r>
              <a:rPr kumimoji="1" lang="en-US" altLang="zh-CN" sz="1200" dirty="0">
                <a:latin typeface="Calibri Light"/>
                <a:ea typeface="等线"/>
                <a:cs typeface="Arial"/>
              </a:rPr>
              <a:t>for</a:t>
            </a:r>
            <a:r>
              <a:rPr kumimoji="1" lang="zh-CN" altLang="en-US" sz="1200" dirty="0">
                <a:latin typeface="Calibri Light"/>
                <a:ea typeface="等线"/>
                <a:cs typeface="Arial"/>
              </a:rPr>
              <a:t> </a:t>
            </a:r>
            <a:r>
              <a:rPr kumimoji="1" lang="en" altLang="zh-CN" sz="1200" dirty="0">
                <a:latin typeface="Calibri Light"/>
                <a:ea typeface="等线"/>
                <a:cs typeface="Arial"/>
              </a:rPr>
              <a:t>deploying </a:t>
            </a:r>
            <a:r>
              <a:rPr kumimoji="1" lang="en-US" altLang="zh-CN" sz="1200" dirty="0">
                <a:latin typeface="Calibri Light"/>
                <a:ea typeface="等线"/>
                <a:cs typeface="Arial"/>
              </a:rPr>
              <a:t>containers</a:t>
            </a:r>
            <a:r>
              <a:rPr kumimoji="1" lang="zh-CN" altLang="en-US" sz="1200" dirty="0">
                <a:latin typeface="Calibri Light"/>
                <a:ea typeface="等线"/>
                <a:cs typeface="Arial"/>
              </a:rPr>
              <a:t> </a:t>
            </a:r>
            <a:r>
              <a:rPr kumimoji="1" lang="en-US" altLang="zh-CN" sz="1200" dirty="0">
                <a:latin typeface="Calibri Light"/>
                <a:ea typeface="等线"/>
                <a:cs typeface="Arial"/>
              </a:rPr>
              <a:t>within</a:t>
            </a:r>
            <a:r>
              <a:rPr kumimoji="1" lang="zh-CN" altLang="en-US" sz="1200" dirty="0">
                <a:latin typeface="Calibri Light"/>
                <a:ea typeface="等线"/>
                <a:cs typeface="Arial"/>
              </a:rPr>
              <a:t> </a:t>
            </a:r>
            <a:r>
              <a:rPr kumimoji="1" lang="en-US" altLang="zh-CN" sz="1200" dirty="0">
                <a:latin typeface="Calibri Light"/>
                <a:ea typeface="等线"/>
                <a:cs typeface="Arial"/>
              </a:rPr>
              <a:t>lightweight</a:t>
            </a:r>
            <a:r>
              <a:rPr kumimoji="1" lang="zh-CN" altLang="en-US" sz="1200" dirty="0">
                <a:latin typeface="Calibri Light"/>
                <a:ea typeface="等线"/>
                <a:cs typeface="Arial"/>
              </a:rPr>
              <a:t> </a:t>
            </a:r>
            <a:r>
              <a:rPr kumimoji="1" lang="en-US" altLang="zh-CN" sz="1200" dirty="0">
                <a:latin typeface="Calibri Light"/>
                <a:ea typeface="等线"/>
                <a:cs typeface="Arial"/>
              </a:rPr>
              <a:t>virtual</a:t>
            </a:r>
            <a:r>
              <a:rPr kumimoji="1" lang="zh-CN" altLang="en-US" sz="1200" dirty="0">
                <a:latin typeface="Calibri Light"/>
                <a:ea typeface="等线"/>
                <a:cs typeface="Arial"/>
              </a:rPr>
              <a:t> </a:t>
            </a:r>
            <a:r>
              <a:rPr kumimoji="1" lang="en-US" altLang="zh-CN" sz="1200" dirty="0">
                <a:latin typeface="Calibri Light"/>
                <a:ea typeface="等线"/>
                <a:cs typeface="Arial"/>
              </a:rPr>
              <a:t>machines</a:t>
            </a:r>
            <a:r>
              <a:rPr kumimoji="1" lang="zh-CN" altLang="en-US" sz="1200" dirty="0">
                <a:latin typeface="Calibri Light"/>
                <a:ea typeface="等线"/>
                <a:cs typeface="Arial"/>
              </a:rPr>
              <a:t> </a:t>
            </a:r>
            <a:r>
              <a:rPr kumimoji="1" lang="en-US" altLang="zh-CN" sz="1200" dirty="0">
                <a:latin typeface="Calibri Light"/>
                <a:ea typeface="等线"/>
                <a:cs typeface="Arial"/>
              </a:rPr>
              <a:t>in</a:t>
            </a:r>
            <a:r>
              <a:rPr kumimoji="1" lang="zh-CN" altLang="en-US" sz="1200" dirty="0">
                <a:latin typeface="Calibri Light"/>
                <a:ea typeface="等线"/>
                <a:cs typeface="Arial"/>
              </a:rPr>
              <a:t> </a:t>
            </a:r>
            <a:r>
              <a:rPr kumimoji="1" lang="en-US" altLang="zh-CN" sz="1200" dirty="0">
                <a:latin typeface="Calibri Light"/>
                <a:ea typeface="等线"/>
                <a:cs typeface="Arial"/>
              </a:rPr>
              <a:t>a</a:t>
            </a:r>
            <a:r>
              <a:rPr kumimoji="1" lang="zh-CN" altLang="en-US" sz="1200" dirty="0">
                <a:latin typeface="Calibri Light"/>
                <a:ea typeface="等线"/>
                <a:cs typeface="Arial"/>
              </a:rPr>
              <a:t> </a:t>
            </a:r>
            <a:r>
              <a:rPr kumimoji="1" lang="en-US" altLang="zh-CN" sz="1200" dirty="0">
                <a:latin typeface="Calibri Light"/>
                <a:ea typeface="等线"/>
                <a:cs typeface="Arial"/>
              </a:rPr>
              <a:t>public</a:t>
            </a:r>
            <a:r>
              <a:rPr kumimoji="1" lang="zh-CN" altLang="en-US" sz="1200" dirty="0">
                <a:latin typeface="Calibri Light"/>
                <a:ea typeface="等线"/>
                <a:cs typeface="Arial"/>
              </a:rPr>
              <a:t> </a:t>
            </a:r>
            <a:r>
              <a:rPr kumimoji="1" lang="en" altLang="zh-CN" sz="1200" dirty="0">
                <a:latin typeface="Calibri Light"/>
                <a:ea typeface="等线"/>
                <a:cs typeface="Arial"/>
              </a:rPr>
              <a:t>cloud</a:t>
            </a:r>
            <a:r>
              <a:rPr kumimoji="1" lang="zh-CN" altLang="en-US" sz="1200" dirty="0">
                <a:latin typeface="Calibri Light"/>
                <a:ea typeface="等线"/>
                <a:cs typeface="Arial"/>
              </a:rPr>
              <a:t> </a:t>
            </a:r>
            <a:r>
              <a:rPr kumimoji="1" lang="en" altLang="zh-CN" sz="1200" dirty="0">
                <a:latin typeface="Calibri Light"/>
                <a:ea typeface="等线"/>
                <a:cs typeface="Arial"/>
              </a:rPr>
              <a:t>environment</a:t>
            </a:r>
            <a:r>
              <a:rPr kumimoji="1" lang="en-US" altLang="zh-CN" sz="1200" kern="1200" dirty="0">
                <a:solidFill>
                  <a:schemeClr val="tx1"/>
                </a:solidFill>
                <a:effectLst/>
                <a:latin typeface="Calibri Light"/>
                <a:ea typeface="等线"/>
                <a:cs typeface="Arial"/>
              </a:rPr>
              <a:t>.</a:t>
            </a:r>
            <a:r>
              <a:rPr kumimoji="1" lang="zh-CN" altLang="en-US" sz="1200" kern="1200" dirty="0">
                <a:solidFill>
                  <a:schemeClr val="tx1"/>
                </a:solidFill>
                <a:effectLst/>
                <a:latin typeface="Calibri Light"/>
                <a:ea typeface="等线"/>
                <a:cs typeface="Arial"/>
              </a:rPr>
              <a:t> </a:t>
            </a:r>
            <a:endParaRPr kumimoji="1" lang="en-US" altLang="zh-CN" sz="1200" kern="1200" dirty="0">
              <a:solidFill>
                <a:schemeClr val="tx1"/>
              </a:solidFill>
              <a:effectLst/>
              <a:latin typeface="Calibri Light"/>
              <a:ea typeface="等线"/>
              <a:cs typeface="Arial"/>
            </a:endParaRPr>
          </a:p>
          <a:p>
            <a:pPr algn="l"/>
            <a:r>
              <a:rPr kumimoji="1" lang="en-US" altLang="zh-CN" sz="1200" kern="1200" dirty="0">
                <a:solidFill>
                  <a:schemeClr val="tx1"/>
                </a:solidFill>
                <a:effectLst/>
                <a:latin typeface="Calibri Light"/>
                <a:ea typeface="等线"/>
                <a:cs typeface="Arial"/>
              </a:rPr>
              <a:t>This</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is</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joint</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work</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among</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Alibaba</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Cloud,</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the</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Ant</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group,</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the</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university</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of</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Texas</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at</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Arlington</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and</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Huazhong</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University</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of</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Science</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and</a:t>
            </a:r>
            <a:r>
              <a:rPr kumimoji="1" lang="zh-CN" altLang="en-US" sz="1200" kern="1200" dirty="0">
                <a:solidFill>
                  <a:schemeClr val="tx1"/>
                </a:solidFill>
                <a:effectLst/>
                <a:latin typeface="Calibri Light"/>
                <a:ea typeface="等线"/>
                <a:cs typeface="Arial"/>
              </a:rPr>
              <a:t> </a:t>
            </a:r>
            <a:r>
              <a:rPr kumimoji="1" lang="en-US" altLang="zh-CN" sz="1200" kern="1200" dirty="0">
                <a:solidFill>
                  <a:schemeClr val="tx1"/>
                </a:solidFill>
                <a:effectLst/>
                <a:latin typeface="Calibri Light"/>
                <a:ea typeface="等线"/>
                <a:cs typeface="Arial"/>
              </a:rPr>
              <a:t>technology.</a:t>
            </a:r>
            <a:endParaRPr lang="en-US" altLang="zh-CN" sz="1200" kern="1200" dirty="0">
              <a:solidFill>
                <a:schemeClr val="tx1"/>
              </a:solidFill>
              <a:effectLst/>
              <a:latin typeface="+mn-lt"/>
              <a:ea typeface="+mn-ea"/>
              <a:cs typeface="+mn-cs"/>
            </a:endParaRPr>
          </a:p>
          <a:p>
            <a:pPr algn="l">
              <a:defRPr/>
            </a:pPr>
            <a:endParaRPr lang="en-US" altLang="zh-CN" dirty="0">
              <a:ea typeface="等线"/>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a:t>
            </a:fld>
            <a:endParaRPr kumimoji="1" lang="zh-CN" altLang="en-US"/>
          </a:p>
        </p:txBody>
      </p:sp>
    </p:spTree>
    <p:extLst>
      <p:ext uri="{BB962C8B-B14F-4D97-AF65-F5344CB8AC3E}">
        <p14:creationId xmlns:p14="http://schemas.microsoft.com/office/powerpoint/2010/main" val="2394898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analysis</a:t>
            </a:r>
            <a:r>
              <a:rPr lang="zh-CN" altLang="en-US" dirty="0"/>
              <a:t> </a:t>
            </a:r>
            <a:r>
              <a:rPr lang="en-US" altLang="zh-CN" dirty="0"/>
              <a:t>reveals</a:t>
            </a:r>
            <a:r>
              <a:rPr lang="zh-CN" altLang="en-US" dirty="0"/>
              <a:t> </a:t>
            </a:r>
            <a:r>
              <a:rPr lang="en-US" altLang="zh-CN" dirty="0"/>
              <a:t>three</a:t>
            </a:r>
            <a:r>
              <a:rPr lang="zh-CN" altLang="en-US" dirty="0"/>
              <a:t> </a:t>
            </a:r>
            <a:r>
              <a:rPr lang="en-US" altLang="zh-CN" dirty="0"/>
              <a:t>issues</a:t>
            </a:r>
            <a:r>
              <a:rPr lang="zh-CN" altLang="en-US" dirty="0"/>
              <a:t> </a:t>
            </a:r>
            <a:r>
              <a:rPr lang="en-US" altLang="zh-CN" dirty="0"/>
              <a:t>with</a:t>
            </a:r>
            <a:r>
              <a:rPr lang="zh-CN" altLang="en-US" dirty="0"/>
              <a:t> </a:t>
            </a:r>
            <a:r>
              <a:rPr lang="en-US" altLang="zh-CN" dirty="0"/>
              <a:t>state-of-the-art</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approaches.</a:t>
            </a:r>
            <a:r>
              <a:rPr lang="zh-CN" altLang="en-US" dirty="0"/>
              <a:t> </a:t>
            </a:r>
            <a:r>
              <a:rPr lang="en-US" altLang="zh-CN" dirty="0"/>
              <a:t>First,</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between</a:t>
            </a:r>
            <a:r>
              <a:rPr lang="zh-CN" altLang="en-US" dirty="0"/>
              <a:t> </a:t>
            </a:r>
            <a:r>
              <a:rPr lang="en-US" altLang="zh-CN" dirty="0"/>
              <a:t>an</a:t>
            </a:r>
            <a:r>
              <a:rPr lang="zh-CN" altLang="en-US" dirty="0"/>
              <a:t> </a:t>
            </a:r>
            <a:r>
              <a:rPr lang="en-US" altLang="zh-CN" dirty="0"/>
              <a:t>L2</a:t>
            </a:r>
            <a:r>
              <a:rPr lang="zh-CN" altLang="en-US" dirty="0"/>
              <a:t> </a:t>
            </a:r>
            <a:r>
              <a:rPr lang="en-US" altLang="zh-CN" dirty="0"/>
              <a:t>guest</a:t>
            </a:r>
            <a:r>
              <a:rPr lang="zh-CN" altLang="en-US" dirty="0"/>
              <a:t> </a:t>
            </a:r>
            <a:r>
              <a:rPr lang="en-US" altLang="zh-CN" dirty="0"/>
              <a:t>and</a:t>
            </a:r>
            <a:r>
              <a:rPr lang="zh-CN" altLang="en-US" dirty="0"/>
              <a:t> </a:t>
            </a:r>
            <a:r>
              <a:rPr lang="en-US" altLang="zh-CN" dirty="0"/>
              <a:t>the</a:t>
            </a:r>
            <a:r>
              <a:rPr lang="zh-CN" altLang="en-US" dirty="0"/>
              <a:t> </a:t>
            </a:r>
            <a:r>
              <a:rPr lang="en-US" altLang="zh-CN" dirty="0"/>
              <a:t>L1</a:t>
            </a:r>
            <a:r>
              <a:rPr lang="zh-CN" altLang="en-US" dirty="0"/>
              <a:t> </a:t>
            </a:r>
            <a:r>
              <a:rPr lang="en-US" altLang="zh-CN" dirty="0"/>
              <a:t>hypervisor</a:t>
            </a:r>
            <a:r>
              <a:rPr lang="zh-CN" altLang="en-US" dirty="0"/>
              <a:t> </a:t>
            </a:r>
            <a:r>
              <a:rPr lang="en-US" altLang="zh-CN" dirty="0"/>
              <a:t>is</a:t>
            </a:r>
            <a:r>
              <a:rPr lang="zh-CN" altLang="en-US" dirty="0"/>
              <a:t> </a:t>
            </a:r>
            <a:r>
              <a:rPr lang="en-US" altLang="zh-CN" dirty="0"/>
              <a:t>expensive.</a:t>
            </a:r>
            <a:r>
              <a:rPr lang="zh-CN" altLang="en-US" dirty="0"/>
              <a:t> </a:t>
            </a:r>
            <a:r>
              <a:rPr lang="en-US" altLang="zh-CN" dirty="0"/>
              <a:t>Second,</a:t>
            </a:r>
            <a:r>
              <a:rPr lang="zh-CN" altLang="en-US" dirty="0"/>
              <a:t> </a:t>
            </a:r>
            <a:r>
              <a:rPr lang="en-US" altLang="zh-CN" dirty="0"/>
              <a:t>the</a:t>
            </a:r>
            <a:r>
              <a:rPr lang="zh-CN" altLang="en-US" dirty="0"/>
              <a:t> </a:t>
            </a:r>
            <a:r>
              <a:rPr lang="en-US" altLang="zh-CN" dirty="0"/>
              <a:t>involvement</a:t>
            </a:r>
            <a:r>
              <a:rPr lang="zh-CN" altLang="en-US" dirty="0"/>
              <a:t> </a:t>
            </a:r>
            <a:r>
              <a:rPr lang="en-US" altLang="zh-CN" dirty="0"/>
              <a:t>of</a:t>
            </a:r>
            <a:r>
              <a:rPr lang="zh-CN" altLang="en-US" dirty="0"/>
              <a:t> </a:t>
            </a:r>
            <a:r>
              <a:rPr lang="en-US" altLang="zh-CN" dirty="0"/>
              <a:t>the</a:t>
            </a:r>
            <a:r>
              <a:rPr lang="zh-CN" altLang="en-US" dirty="0"/>
              <a:t> </a:t>
            </a:r>
            <a:r>
              <a:rPr lang="en-US" altLang="zh-CN" dirty="0"/>
              <a:t>L0</a:t>
            </a:r>
            <a:r>
              <a:rPr lang="zh-CN" altLang="en-US" dirty="0"/>
              <a:t> </a:t>
            </a:r>
            <a:r>
              <a:rPr lang="en-US" altLang="zh-CN" dirty="0"/>
              <a:t>hypervisor</a:t>
            </a:r>
            <a:r>
              <a:rPr lang="zh-CN" altLang="en-US" dirty="0"/>
              <a:t> </a:t>
            </a:r>
            <a:r>
              <a:rPr lang="en-US" altLang="zh-CN" dirty="0"/>
              <a:t>in</a:t>
            </a:r>
            <a:r>
              <a:rPr lang="zh-CN" altLang="en-US" dirty="0"/>
              <a:t> </a:t>
            </a:r>
            <a:r>
              <a:rPr lang="en-US" altLang="zh-CN" dirty="0"/>
              <a:t>CPU</a:t>
            </a:r>
            <a:r>
              <a:rPr lang="zh-CN" altLang="en-US" dirty="0"/>
              <a:t> </a:t>
            </a:r>
            <a:r>
              <a:rPr lang="en-US" altLang="zh-CN" dirty="0"/>
              <a:t>virtualization</a:t>
            </a:r>
            <a:r>
              <a:rPr lang="zh-CN" altLang="en-US" dirty="0"/>
              <a:t> </a:t>
            </a:r>
            <a:r>
              <a:rPr lang="en-US" altLang="zh-CN" dirty="0"/>
              <a:t>and</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requires</a:t>
            </a:r>
            <a:r>
              <a:rPr lang="zh-CN" altLang="en-US" dirty="0"/>
              <a:t> </a:t>
            </a:r>
            <a:r>
              <a:rPr lang="en-US" altLang="zh-CN" dirty="0"/>
              <a:t>the</a:t>
            </a:r>
            <a:r>
              <a:rPr lang="zh-CN" altLang="en-US" dirty="0"/>
              <a:t> </a:t>
            </a:r>
            <a:r>
              <a:rPr lang="en-US" altLang="zh-CN" dirty="0"/>
              <a:t>L0</a:t>
            </a:r>
            <a:r>
              <a:rPr lang="zh-CN" altLang="en-US" dirty="0"/>
              <a:t> </a:t>
            </a:r>
            <a:r>
              <a:rPr lang="en-US" altLang="zh-CN" dirty="0"/>
              <a:t>hypervisor</a:t>
            </a:r>
            <a:r>
              <a:rPr lang="zh-CN" altLang="en-US" dirty="0"/>
              <a:t> </a:t>
            </a:r>
            <a:r>
              <a:rPr lang="en-US" altLang="zh-CN" dirty="0"/>
              <a:t>to</a:t>
            </a:r>
            <a:r>
              <a:rPr lang="zh-CN" altLang="en-US" dirty="0"/>
              <a:t> </a:t>
            </a:r>
            <a:r>
              <a:rPr lang="en-US" altLang="zh-CN" dirty="0"/>
              <a:t>be</a:t>
            </a:r>
            <a:r>
              <a:rPr lang="zh-CN" altLang="en-US" dirty="0"/>
              <a:t> </a:t>
            </a:r>
            <a:r>
              <a:rPr lang="en-US" altLang="zh-CN" dirty="0"/>
              <a:t>modified,</a:t>
            </a:r>
            <a:r>
              <a:rPr lang="zh-CN" altLang="en-US" dirty="0"/>
              <a:t> </a:t>
            </a:r>
            <a:r>
              <a:rPr lang="en-US" altLang="zh-CN" dirty="0"/>
              <a:t>not</a:t>
            </a:r>
            <a:r>
              <a:rPr lang="zh-CN" altLang="en-US" dirty="0"/>
              <a:t> </a:t>
            </a:r>
            <a:r>
              <a:rPr lang="en-US" altLang="zh-CN" dirty="0"/>
              <a:t>only</a:t>
            </a:r>
            <a:r>
              <a:rPr lang="zh-CN" altLang="en-US" dirty="0"/>
              <a:t> </a:t>
            </a:r>
            <a:r>
              <a:rPr lang="en-US" altLang="zh-CN" dirty="0"/>
              <a:t>making</a:t>
            </a:r>
            <a:r>
              <a:rPr lang="zh-CN" altLang="en-US" dirty="0"/>
              <a:t> </a:t>
            </a:r>
            <a:r>
              <a:rPr lang="en-US" altLang="zh-CN" dirty="0"/>
              <a:t>the</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more</a:t>
            </a:r>
            <a:r>
              <a:rPr lang="zh-CN" altLang="en-US" dirty="0"/>
              <a:t> </a:t>
            </a:r>
            <a:r>
              <a:rPr lang="en-US" altLang="zh-CN" dirty="0"/>
              <a:t>complex,</a:t>
            </a:r>
            <a:r>
              <a:rPr lang="zh-CN" altLang="en-US" dirty="0"/>
              <a:t> </a:t>
            </a:r>
            <a:r>
              <a:rPr lang="en-US" altLang="zh-CN" dirty="0"/>
              <a:t>and enlarging</a:t>
            </a:r>
            <a:r>
              <a:rPr lang="zh-CN" altLang="en-US" dirty="0"/>
              <a:t> </a:t>
            </a:r>
            <a:r>
              <a:rPr lang="en-US" altLang="zh-CN" dirty="0"/>
              <a:t>its</a:t>
            </a:r>
            <a:r>
              <a:rPr lang="zh-CN" altLang="en-US" dirty="0"/>
              <a:t> </a:t>
            </a:r>
            <a:r>
              <a:rPr lang="en-US" altLang="zh-CN" dirty="0"/>
              <a:t>attack</a:t>
            </a:r>
            <a:r>
              <a:rPr lang="zh-CN" altLang="en-US" dirty="0"/>
              <a:t> </a:t>
            </a:r>
            <a:r>
              <a:rPr lang="en-US" altLang="zh-CN" dirty="0"/>
              <a:t>surface</a:t>
            </a:r>
            <a:r>
              <a:rPr lang="zh-CN" altLang="en-US" dirty="0"/>
              <a:t> </a:t>
            </a:r>
            <a:r>
              <a:rPr lang="en-US" altLang="zh-CN" dirty="0"/>
              <a:t>but</a:t>
            </a:r>
            <a:r>
              <a:rPr lang="zh-CN" altLang="en-US" dirty="0"/>
              <a:t> </a:t>
            </a:r>
            <a:r>
              <a:rPr lang="en-US" altLang="zh-CN" dirty="0"/>
              <a:t>also</a:t>
            </a:r>
            <a:r>
              <a:rPr lang="zh-CN" altLang="en-US" dirty="0"/>
              <a:t> </a:t>
            </a:r>
            <a:r>
              <a:rPr lang="en-US" altLang="zh-CN" dirty="0"/>
              <a:t>being</a:t>
            </a:r>
            <a:r>
              <a:rPr lang="zh-CN" altLang="en-US" dirty="0"/>
              <a:t> </a:t>
            </a:r>
            <a:r>
              <a:rPr lang="en-US" altLang="zh-CN" dirty="0"/>
              <a:t>a</a:t>
            </a:r>
            <a:r>
              <a:rPr lang="zh-CN" altLang="en-US" dirty="0"/>
              <a:t> </a:t>
            </a:r>
            <a:r>
              <a:rPr lang="en-US" altLang="zh-CN" dirty="0"/>
              <a:t>potential</a:t>
            </a:r>
            <a:r>
              <a:rPr lang="zh-CN" altLang="en-US" dirty="0"/>
              <a:t> </a:t>
            </a:r>
            <a:r>
              <a:rPr lang="en-US" altLang="zh-CN" dirty="0"/>
              <a:t>performance</a:t>
            </a:r>
            <a:r>
              <a:rPr lang="zh-CN" altLang="en-US" dirty="0"/>
              <a:t> </a:t>
            </a:r>
            <a:r>
              <a:rPr lang="en-US" altLang="zh-CN" dirty="0"/>
              <a:t>bottleneck.</a:t>
            </a:r>
            <a:r>
              <a:rPr lang="zh-CN" altLang="en-US" dirty="0"/>
              <a:t> </a:t>
            </a:r>
            <a:r>
              <a:rPr lang="en-US" altLang="zh-CN" dirty="0"/>
              <a:t>Third,</a:t>
            </a:r>
            <a:r>
              <a:rPr lang="zh-CN" altLang="en-US" dirty="0"/>
              <a:t> </a:t>
            </a:r>
            <a:r>
              <a:rPr lang="en-US" altLang="zh-CN" dirty="0"/>
              <a:t>to</a:t>
            </a:r>
            <a:r>
              <a:rPr lang="zh-CN" altLang="en-US" dirty="0"/>
              <a:t> </a:t>
            </a:r>
            <a:r>
              <a:rPr lang="en-US" altLang="zh-CN" dirty="0"/>
              <a:t>support</a:t>
            </a:r>
            <a:r>
              <a:rPr lang="zh-CN" altLang="en-US" dirty="0"/>
              <a:t> </a:t>
            </a:r>
            <a:r>
              <a:rPr lang="en-US" altLang="zh-CN" dirty="0"/>
              <a:t>unmodified</a:t>
            </a:r>
            <a:r>
              <a:rPr lang="zh-CN" altLang="en-US" dirty="0"/>
              <a:t> </a:t>
            </a:r>
            <a:r>
              <a:rPr lang="en-US" altLang="zh-CN" dirty="0"/>
              <a:t>L1</a:t>
            </a:r>
            <a:r>
              <a:rPr lang="zh-CN" altLang="en-US" dirty="0"/>
              <a:t> </a:t>
            </a:r>
            <a:r>
              <a:rPr lang="en-US" altLang="zh-CN" dirty="0"/>
              <a:t>and</a:t>
            </a:r>
            <a:r>
              <a:rPr lang="zh-CN" altLang="en-US" dirty="0"/>
              <a:t> </a:t>
            </a:r>
            <a:r>
              <a:rPr lang="en-US" altLang="zh-CN" dirty="0"/>
              <a:t>L2</a:t>
            </a:r>
            <a:r>
              <a:rPr lang="zh-CN" altLang="en-US" dirty="0"/>
              <a:t> </a:t>
            </a:r>
            <a:r>
              <a:rPr lang="en-US" altLang="zh-CN" dirty="0"/>
              <a:t>VMs,</a:t>
            </a:r>
            <a:r>
              <a:rPr lang="zh-CN" altLang="en-US" dirty="0"/>
              <a:t> </a:t>
            </a:r>
            <a:r>
              <a:rPr lang="en-US" altLang="zh-CN" dirty="0"/>
              <a:t>it</a:t>
            </a:r>
            <a:r>
              <a:rPr lang="zh-CN" altLang="en-US" dirty="0"/>
              <a:t> </a:t>
            </a:r>
            <a:r>
              <a:rPr lang="en-US" altLang="zh-CN" dirty="0"/>
              <a:t>is</a:t>
            </a:r>
            <a:r>
              <a:rPr lang="zh-CN" altLang="en-US" dirty="0"/>
              <a:t> </a:t>
            </a:r>
            <a:r>
              <a:rPr lang="en-US" altLang="zh-CN" dirty="0"/>
              <a:t>necessary</a:t>
            </a:r>
            <a:r>
              <a:rPr lang="zh-CN" altLang="en-US" dirty="0"/>
              <a:t> </a:t>
            </a:r>
            <a:r>
              <a:rPr lang="en-US" altLang="zh-CN" dirty="0"/>
              <a:t>to</a:t>
            </a:r>
            <a:r>
              <a:rPr lang="zh-CN" altLang="en-US" dirty="0"/>
              <a:t> </a:t>
            </a:r>
            <a:r>
              <a:rPr lang="en-US" altLang="zh-CN" dirty="0"/>
              <a:t>expose</a:t>
            </a:r>
            <a:r>
              <a:rPr lang="zh-CN" altLang="en-US" dirty="0"/>
              <a:t> </a:t>
            </a:r>
            <a:r>
              <a:rPr lang="en-US" altLang="zh-CN" dirty="0"/>
              <a:t>hardware</a:t>
            </a:r>
            <a:r>
              <a:rPr lang="zh-CN" altLang="en-US" dirty="0"/>
              <a:t> </a:t>
            </a:r>
            <a:r>
              <a:rPr lang="en-US" altLang="zh-CN" dirty="0"/>
              <a:t>virtualization</a:t>
            </a:r>
            <a:r>
              <a:rPr lang="zh-CN" altLang="en-US" dirty="0"/>
              <a:t> </a:t>
            </a:r>
            <a:r>
              <a:rPr lang="en-US" altLang="zh-CN" dirty="0"/>
              <a:t>support</a:t>
            </a:r>
            <a:r>
              <a:rPr lang="zh-CN" altLang="en-US" dirty="0"/>
              <a:t> </a:t>
            </a:r>
            <a:r>
              <a:rPr lang="en-US" altLang="zh-CN" dirty="0"/>
              <a:t>to</a:t>
            </a:r>
            <a:r>
              <a:rPr lang="zh-CN" altLang="en-US" dirty="0"/>
              <a:t> </a:t>
            </a:r>
            <a:r>
              <a:rPr lang="en-US" altLang="zh-CN" dirty="0"/>
              <a:t>L1,</a:t>
            </a:r>
            <a:r>
              <a:rPr lang="zh-CN" altLang="en-US" dirty="0"/>
              <a:t> </a:t>
            </a:r>
            <a:r>
              <a:rPr lang="en-US" altLang="zh-CN" dirty="0"/>
              <a:t>increasing</a:t>
            </a:r>
            <a:r>
              <a:rPr lang="zh-CN" altLang="en-US" dirty="0"/>
              <a:t> </a:t>
            </a:r>
            <a:r>
              <a:rPr lang="en-US" altLang="zh-CN" dirty="0"/>
              <a:t>the</a:t>
            </a:r>
            <a:r>
              <a:rPr lang="zh-CN" altLang="en-US" dirty="0"/>
              <a:t> </a:t>
            </a:r>
            <a:r>
              <a:rPr lang="en-US" altLang="zh-CN" dirty="0"/>
              <a:t>coupling</a:t>
            </a:r>
            <a:r>
              <a:rPr lang="zh-CN" altLang="en-US" dirty="0"/>
              <a:t> </a:t>
            </a:r>
            <a:r>
              <a:rPr lang="en-US" altLang="zh-CN" dirty="0"/>
              <a:t>between</a:t>
            </a:r>
            <a:r>
              <a:rPr lang="zh-CN" altLang="en-US" dirty="0"/>
              <a:t> </a:t>
            </a:r>
            <a:r>
              <a:rPr lang="en-US" altLang="zh-CN" dirty="0"/>
              <a:t>cloud</a:t>
            </a:r>
            <a:r>
              <a:rPr lang="zh-CN" altLang="en-US" dirty="0"/>
              <a:t> </a:t>
            </a:r>
            <a:r>
              <a:rPr lang="en-US" altLang="zh-CN" dirty="0"/>
              <a:t>VM</a:t>
            </a:r>
            <a:r>
              <a:rPr lang="zh-CN" altLang="en-US" dirty="0"/>
              <a:t> </a:t>
            </a:r>
            <a:r>
              <a:rPr lang="en-US" altLang="zh-CN" dirty="0"/>
              <a:t>instances</a:t>
            </a:r>
            <a:r>
              <a:rPr lang="zh-CN" altLang="en-US" dirty="0"/>
              <a:t> </a:t>
            </a:r>
            <a:r>
              <a:rPr lang="en-US" altLang="zh-CN" dirty="0"/>
              <a:t>and</a:t>
            </a:r>
            <a:r>
              <a:rPr lang="zh-CN" altLang="en-US" dirty="0"/>
              <a:t> </a:t>
            </a:r>
            <a:r>
              <a:rPr lang="en-US" altLang="zh-CN" dirty="0"/>
              <a:t>the</a:t>
            </a:r>
            <a:r>
              <a:rPr lang="zh-CN" altLang="en-US" dirty="0"/>
              <a:t> </a:t>
            </a:r>
            <a:r>
              <a:rPr lang="en-US" altLang="zh-CN" dirty="0"/>
              <a:t>underlying</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Cloud</a:t>
            </a:r>
            <a:r>
              <a:rPr lang="zh-CN" altLang="en-US" dirty="0"/>
              <a:t> </a:t>
            </a:r>
            <a:r>
              <a:rPr lang="en-US" altLang="zh-CN" dirty="0"/>
              <a:t>providers</a:t>
            </a:r>
            <a:r>
              <a:rPr lang="zh-CN" altLang="en-US" dirty="0"/>
              <a:t> </a:t>
            </a:r>
            <a:r>
              <a:rPr lang="en-US" altLang="zh-CN" dirty="0"/>
              <a:t>are</a:t>
            </a:r>
            <a:r>
              <a:rPr lang="zh-CN" altLang="en-US" dirty="0"/>
              <a:t> </a:t>
            </a:r>
            <a:r>
              <a:rPr lang="en-US" altLang="zh-CN" dirty="0"/>
              <a:t>reluctant</a:t>
            </a:r>
            <a:r>
              <a:rPr lang="zh-CN" altLang="en-US" dirty="0"/>
              <a:t> </a:t>
            </a:r>
            <a:r>
              <a:rPr lang="en-US" altLang="zh-CN" dirty="0"/>
              <a:t>to</a:t>
            </a:r>
            <a:r>
              <a:rPr lang="zh-CN" altLang="en-US" dirty="0"/>
              <a:t> </a:t>
            </a:r>
            <a:r>
              <a:rPr lang="en-US" altLang="zh-CN" dirty="0"/>
              <a:t>support</a:t>
            </a:r>
            <a:r>
              <a:rPr lang="zh-CN" altLang="en-US" dirty="0"/>
              <a:t> </a:t>
            </a:r>
            <a:r>
              <a:rPr lang="en-US" altLang="zh-CN" dirty="0"/>
              <a:t>hardware-assisted</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in</a:t>
            </a:r>
            <a:r>
              <a:rPr lang="zh-CN" altLang="en-US" dirty="0"/>
              <a:t> </a:t>
            </a:r>
            <a:r>
              <a:rPr lang="en-US" altLang="zh-CN" dirty="0"/>
              <a:t>their</a:t>
            </a:r>
            <a:r>
              <a:rPr lang="zh-CN" altLang="en-US" dirty="0"/>
              <a:t> </a:t>
            </a:r>
            <a:r>
              <a:rPr lang="en-US" altLang="zh-CN" dirty="0"/>
              <a:t>production</a:t>
            </a:r>
            <a:r>
              <a:rPr lang="zh-CN" altLang="en-US" dirty="0"/>
              <a:t> </a:t>
            </a:r>
            <a:r>
              <a:rPr lang="en-US" altLang="zh-CN" dirty="0"/>
              <a:t>systems.</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10</a:t>
            </a:fld>
            <a:endParaRPr kumimoji="1" lang="zh-CN" altLang="en-US"/>
          </a:p>
        </p:txBody>
      </p:sp>
    </p:spTree>
    <p:extLst>
      <p:ext uri="{BB962C8B-B14F-4D97-AF65-F5344CB8AC3E}">
        <p14:creationId xmlns:p14="http://schemas.microsoft.com/office/powerpoint/2010/main" val="166157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ea typeface="等线"/>
              </a:rPr>
              <a:t>To</a:t>
            </a:r>
            <a:r>
              <a:rPr lang="zh-CN" altLang="en-US" dirty="0">
                <a:ea typeface="等线"/>
              </a:rPr>
              <a:t> </a:t>
            </a:r>
            <a:r>
              <a:rPr lang="en-US" altLang="zh-CN" dirty="0">
                <a:ea typeface="等线"/>
              </a:rPr>
              <a:t>address</a:t>
            </a:r>
            <a:r>
              <a:rPr lang="zh-CN" altLang="en-US" dirty="0">
                <a:ea typeface="等线"/>
              </a:rPr>
              <a:t> </a:t>
            </a:r>
            <a:r>
              <a:rPr lang="en-US" altLang="zh-CN" dirty="0">
                <a:ea typeface="等线"/>
              </a:rPr>
              <a:t>these</a:t>
            </a:r>
            <a:r>
              <a:rPr lang="zh-CN" altLang="en-US" dirty="0">
                <a:ea typeface="等线"/>
              </a:rPr>
              <a:t> </a:t>
            </a:r>
            <a:r>
              <a:rPr lang="en-US" altLang="zh-CN" dirty="0">
                <a:ea typeface="等线"/>
              </a:rPr>
              <a:t>issues,</a:t>
            </a:r>
            <a:r>
              <a:rPr lang="zh-CN" altLang="en-US" dirty="0">
                <a:ea typeface="等线"/>
              </a:rPr>
              <a:t> </a:t>
            </a:r>
            <a:r>
              <a:rPr lang="en-US" altLang="zh-CN" dirty="0">
                <a:ea typeface="等线"/>
              </a:rPr>
              <a:t>we</a:t>
            </a:r>
            <a:r>
              <a:rPr lang="zh-CN" altLang="en-US" dirty="0">
                <a:ea typeface="等线"/>
              </a:rPr>
              <a:t> </a:t>
            </a:r>
            <a:r>
              <a:rPr lang="en-US" altLang="zh-CN" dirty="0">
                <a:ea typeface="等线"/>
              </a:rPr>
              <a:t>propose</a:t>
            </a:r>
            <a:r>
              <a:rPr lang="zh-CN" altLang="en-US" dirty="0">
                <a:ea typeface="等线"/>
              </a:rPr>
              <a:t> </a:t>
            </a:r>
            <a:r>
              <a:rPr lang="en-US" altLang="zh-CN" dirty="0">
                <a:ea typeface="等线"/>
              </a:rPr>
              <a:t>PVM</a:t>
            </a:r>
            <a:r>
              <a:rPr lang="zh-CN" altLang="en-US" dirty="0">
                <a:ea typeface="等线"/>
              </a:rPr>
              <a:t> </a:t>
            </a:r>
            <a:r>
              <a:rPr lang="en" altLang="zh-CN" dirty="0">
                <a:ea typeface="等线"/>
              </a:rPr>
              <a:t>a high-performance</a:t>
            </a:r>
            <a:r>
              <a:rPr lang="zh-CN" altLang="en-US" dirty="0">
                <a:ea typeface="等线"/>
              </a:rPr>
              <a:t> </a:t>
            </a:r>
            <a:r>
              <a:rPr lang="en" altLang="zh-CN" dirty="0">
                <a:ea typeface="等线"/>
              </a:rPr>
              <a:t>nested virtualization framework </a:t>
            </a:r>
            <a:r>
              <a:rPr lang="en-US" altLang="zh-CN" dirty="0">
                <a:ea typeface="等线"/>
              </a:rPr>
              <a:t>for</a:t>
            </a:r>
            <a:r>
              <a:rPr lang="zh-CN" altLang="en-US" dirty="0">
                <a:ea typeface="等线"/>
              </a:rPr>
              <a:t> </a:t>
            </a:r>
            <a:r>
              <a:rPr lang="en-US" altLang="zh-CN" dirty="0">
                <a:ea typeface="等线"/>
              </a:rPr>
              <a:t>KVM.</a:t>
            </a:r>
            <a:r>
              <a:rPr lang="zh-CN" altLang="en-US" dirty="0">
                <a:ea typeface="等线"/>
              </a:rPr>
              <a:t> </a:t>
            </a:r>
            <a:r>
              <a:rPr lang="en" altLang="zh-CN" dirty="0"/>
              <a:t>The over-arching goals of PVM are to 1)</a:t>
            </a:r>
            <a:r>
              <a:rPr lang="zh-CN" altLang="en-US" dirty="0"/>
              <a:t> </a:t>
            </a:r>
            <a:r>
              <a:rPr lang="en-US" altLang="zh-CN" dirty="0"/>
              <a:t>handle</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within</a:t>
            </a:r>
            <a:r>
              <a:rPr lang="zh-CN" altLang="en-US" dirty="0"/>
              <a:t> </a:t>
            </a:r>
            <a:r>
              <a:rPr lang="en-US" altLang="zh-CN" dirty="0"/>
              <a:t>an</a:t>
            </a:r>
            <a:r>
              <a:rPr lang="zh-CN" altLang="en-US" dirty="0"/>
              <a:t> </a:t>
            </a:r>
            <a:r>
              <a:rPr lang="en-US" altLang="zh-CN" dirty="0"/>
              <a:t>L1</a:t>
            </a:r>
            <a:r>
              <a:rPr lang="zh-CN" altLang="en-US" dirty="0"/>
              <a:t> </a:t>
            </a:r>
            <a:r>
              <a:rPr lang="en-US" altLang="zh-CN" dirty="0"/>
              <a:t>VM</a:t>
            </a:r>
            <a:r>
              <a:rPr lang="zh-CN" altLang="en-US" dirty="0"/>
              <a:t> </a:t>
            </a:r>
            <a:r>
              <a:rPr lang="en-US" altLang="zh-CN" dirty="0"/>
              <a:t>without</a:t>
            </a:r>
            <a:r>
              <a:rPr lang="zh-CN" altLang="en-US" dirty="0"/>
              <a:t> </a:t>
            </a:r>
            <a:r>
              <a:rPr lang="en-US" altLang="zh-CN" dirty="0"/>
              <a:t>any</a:t>
            </a:r>
            <a:r>
              <a:rPr lang="zh-CN" altLang="en-US" dirty="0"/>
              <a:t> </a:t>
            </a:r>
            <a:r>
              <a:rPr lang="en-US" altLang="zh-CN" dirty="0"/>
              <a:t>hardware</a:t>
            </a:r>
            <a:r>
              <a:rPr lang="zh-CN" altLang="en-US" dirty="0"/>
              <a:t> </a:t>
            </a:r>
            <a:r>
              <a:rPr lang="en-US" altLang="zh-CN" dirty="0"/>
              <a:t>or</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support,</a:t>
            </a:r>
            <a:r>
              <a:rPr lang="zh-CN" altLang="en-US" dirty="0"/>
              <a:t> </a:t>
            </a:r>
            <a:r>
              <a:rPr lang="en-US" altLang="zh-CN" dirty="0"/>
              <a:t>making</a:t>
            </a:r>
            <a:r>
              <a:rPr lang="zh-CN" altLang="en-US" dirty="0"/>
              <a:t> </a:t>
            </a:r>
            <a:r>
              <a:rPr lang="en-US" altLang="zh-CN" dirty="0"/>
              <a:t>it</a:t>
            </a:r>
            <a:r>
              <a:rPr lang="zh-CN" altLang="en-US" dirty="0"/>
              <a:t> </a:t>
            </a:r>
            <a:r>
              <a:rPr lang="en-US" altLang="zh-CN" dirty="0"/>
              <a:t>fully</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cloud</a:t>
            </a:r>
            <a:r>
              <a:rPr lang="zh-CN" altLang="en-US" dirty="0"/>
              <a:t> </a:t>
            </a:r>
            <a:r>
              <a:rPr lang="en-US" altLang="zh-CN" dirty="0"/>
              <a:t>management;</a:t>
            </a:r>
            <a:r>
              <a:rPr lang="zh-CN" altLang="en-US" dirty="0"/>
              <a:t> </a:t>
            </a:r>
            <a:r>
              <a:rPr lang="en" altLang="zh-CN" dirty="0"/>
              <a:t>2) avoid costly exits to the host hypervisor</a:t>
            </a:r>
            <a:r>
              <a:rPr lang="en-US" altLang="zh-CN" dirty="0"/>
              <a:t>,</a:t>
            </a:r>
            <a:r>
              <a:rPr lang="zh-CN" altLang="en-US" dirty="0"/>
              <a:t> </a:t>
            </a:r>
            <a:r>
              <a:rPr lang="en" altLang="zh-CN" dirty="0"/>
              <a:t>devise </a:t>
            </a:r>
            <a:r>
              <a:rPr lang="en-US" altLang="zh-CN" dirty="0"/>
              <a:t>fast</a:t>
            </a:r>
            <a:r>
              <a:rPr lang="zh-CN" altLang="en-US" dirty="0"/>
              <a:t> </a:t>
            </a:r>
            <a:r>
              <a:rPr lang="en" altLang="zh-CN" dirty="0"/>
              <a:t>world switching mechanisms</a:t>
            </a:r>
            <a:r>
              <a:rPr lang="zh-CN" altLang="en-US" dirty="0"/>
              <a:t> </a:t>
            </a:r>
            <a:r>
              <a:rPr lang="en-US" altLang="zh-CN" dirty="0"/>
              <a:t>and</a:t>
            </a:r>
            <a:r>
              <a:rPr lang="zh-CN" altLang="en-US" dirty="0"/>
              <a:t> </a:t>
            </a:r>
            <a:r>
              <a:rPr lang="en-US" altLang="zh-CN" dirty="0"/>
              <a:t>efficient</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As</a:t>
            </a:r>
            <a:r>
              <a:rPr lang="zh-CN" altLang="en-US" dirty="0"/>
              <a:t> </a:t>
            </a:r>
            <a:r>
              <a:rPr lang="en-US" altLang="zh-CN" dirty="0"/>
              <a:t>shown</a:t>
            </a:r>
            <a:r>
              <a:rPr lang="zh-CN" altLang="en-US" dirty="0"/>
              <a:t> </a:t>
            </a:r>
            <a:r>
              <a:rPr lang="en-US" altLang="zh-CN" dirty="0"/>
              <a:t>in</a:t>
            </a:r>
            <a:r>
              <a:rPr lang="zh-CN" altLang="en-US" dirty="0"/>
              <a:t> </a:t>
            </a:r>
            <a:r>
              <a:rPr lang="en-US" altLang="zh-CN" dirty="0"/>
              <a:t>the</a:t>
            </a:r>
            <a:r>
              <a:rPr lang="zh-CN" altLang="en-US" dirty="0"/>
              <a:t> </a:t>
            </a:r>
            <a:r>
              <a:rPr lang="en-US" altLang="zh-CN" dirty="0"/>
              <a:t>right</a:t>
            </a:r>
            <a:r>
              <a:rPr lang="zh-CN" altLang="en-US" dirty="0"/>
              <a:t> </a:t>
            </a:r>
            <a:r>
              <a:rPr lang="en-US" altLang="zh-CN" dirty="0"/>
              <a:t>figure,</a:t>
            </a:r>
            <a:r>
              <a:rPr lang="zh-CN" altLang="en-US" dirty="0"/>
              <a:t> </a:t>
            </a:r>
            <a:r>
              <a:rPr lang="en-US" altLang="zh-CN" dirty="0"/>
              <a:t>the</a:t>
            </a:r>
            <a:r>
              <a:rPr lang="zh-CN" altLang="en-US" dirty="0"/>
              <a:t> </a:t>
            </a:r>
            <a:r>
              <a:rPr lang="en-US" altLang="zh-CN" dirty="0"/>
              <a:t>key</a:t>
            </a:r>
            <a:r>
              <a:rPr lang="zh-CN" altLang="en-US" dirty="0"/>
              <a:t> </a:t>
            </a:r>
            <a:r>
              <a:rPr lang="en-US" altLang="zh-CN" dirty="0"/>
              <a:t>in</a:t>
            </a:r>
            <a:r>
              <a:rPr lang="zh-CN" altLang="en-US" dirty="0"/>
              <a:t> </a:t>
            </a:r>
            <a:r>
              <a:rPr lang="en-US" altLang="zh-CN" dirty="0"/>
              <a:t>PVM</a:t>
            </a:r>
            <a:r>
              <a:rPr lang="zh-CN" altLang="en-US" dirty="0"/>
              <a:t> </a:t>
            </a:r>
            <a:r>
              <a:rPr lang="en-US" altLang="zh-CN" dirty="0"/>
              <a:t>is</a:t>
            </a:r>
            <a:r>
              <a:rPr lang="zh-CN" altLang="en-US" dirty="0"/>
              <a:t> </a:t>
            </a:r>
            <a:r>
              <a:rPr lang="en-US" altLang="zh-CN" dirty="0"/>
              <a:t>to</a:t>
            </a:r>
            <a:r>
              <a:rPr lang="zh-CN" altLang="en-US" dirty="0"/>
              <a:t> </a:t>
            </a:r>
            <a:r>
              <a:rPr lang="en-US" altLang="zh-CN" dirty="0"/>
              <a:t>deprivilege</a:t>
            </a:r>
            <a:r>
              <a:rPr lang="zh-CN" altLang="en-US" dirty="0"/>
              <a:t> </a:t>
            </a:r>
            <a:r>
              <a:rPr lang="en-US" altLang="zh-CN" dirty="0"/>
              <a:t>the</a:t>
            </a:r>
            <a:r>
              <a:rPr lang="zh-CN" altLang="en-US" dirty="0"/>
              <a:t> </a:t>
            </a:r>
            <a:r>
              <a:rPr lang="en-US" altLang="zh-CN" dirty="0"/>
              <a:t>L2</a:t>
            </a:r>
            <a:r>
              <a:rPr lang="zh-CN" altLang="en-US" dirty="0"/>
              <a:t> </a:t>
            </a:r>
            <a:r>
              <a:rPr lang="en-US" altLang="zh-CN" dirty="0"/>
              <a:t>guest</a:t>
            </a:r>
            <a:r>
              <a:rPr lang="zh-CN" altLang="en-US" dirty="0"/>
              <a:t> </a:t>
            </a:r>
            <a:r>
              <a:rPr lang="en-US" altLang="zh-CN" dirty="0"/>
              <a:t>to</a:t>
            </a:r>
            <a:r>
              <a:rPr lang="zh-CN" altLang="en-US" dirty="0"/>
              <a:t> </a:t>
            </a:r>
            <a:r>
              <a:rPr lang="en-US" altLang="zh-CN" dirty="0"/>
              <a:t>stay</a:t>
            </a:r>
            <a:r>
              <a:rPr lang="zh-CN" altLang="en-US" dirty="0"/>
              <a:t> </a:t>
            </a:r>
            <a:r>
              <a:rPr lang="en-US" altLang="zh-CN" dirty="0"/>
              <a:t>entirely</a:t>
            </a:r>
            <a:r>
              <a:rPr lang="zh-CN" altLang="en-US" dirty="0"/>
              <a:t> </a:t>
            </a:r>
            <a:r>
              <a:rPr lang="en-US" altLang="zh-CN" dirty="0"/>
              <a:t>at</a:t>
            </a:r>
            <a:r>
              <a:rPr lang="zh-CN" altLang="en-US" dirty="0"/>
              <a:t> </a:t>
            </a:r>
            <a:r>
              <a:rPr lang="en-US" altLang="zh-CN" dirty="0"/>
              <a:t>ring3</a:t>
            </a:r>
            <a:r>
              <a:rPr lang="zh-CN" altLang="en-US" dirty="0"/>
              <a:t> </a:t>
            </a:r>
            <a:r>
              <a:rPr lang="en-US" altLang="zh-CN" dirty="0"/>
              <a:t>in</a:t>
            </a:r>
            <a:r>
              <a:rPr lang="zh-CN" altLang="en-US" dirty="0"/>
              <a:t> </a:t>
            </a:r>
            <a:r>
              <a:rPr lang="en-US" altLang="zh-CN" dirty="0"/>
              <a:t>the</a:t>
            </a:r>
            <a:r>
              <a:rPr lang="zh-CN" altLang="en-US" dirty="0"/>
              <a:t> </a:t>
            </a:r>
            <a:r>
              <a:rPr lang="en-US" altLang="zh-CN" dirty="0"/>
              <a:t>non-root</a:t>
            </a:r>
            <a:r>
              <a:rPr lang="zh-CN" altLang="en-US" dirty="0"/>
              <a:t> </a:t>
            </a:r>
            <a:r>
              <a:rPr lang="en-US" altLang="zh-CN" dirty="0"/>
              <a:t>mode</a:t>
            </a:r>
            <a:r>
              <a:rPr lang="zh-CN" altLang="en-US" dirty="0"/>
              <a:t> </a:t>
            </a:r>
            <a:r>
              <a:rPr lang="en-US" altLang="zh-CN" dirty="0"/>
              <a:t>so as</a:t>
            </a:r>
            <a:r>
              <a:rPr lang="zh-CN" altLang="en-US" dirty="0"/>
              <a:t> </a:t>
            </a:r>
            <a:r>
              <a:rPr lang="en-US" altLang="zh-CN" dirty="0"/>
              <a:t>to</a:t>
            </a:r>
            <a:r>
              <a:rPr lang="zh-CN" altLang="en-US" dirty="0"/>
              <a:t> </a:t>
            </a:r>
            <a:r>
              <a:rPr lang="en-US" altLang="zh-CN" dirty="0"/>
              <a:t>let</a:t>
            </a:r>
            <a:r>
              <a:rPr lang="zh-CN" altLang="en-US" dirty="0"/>
              <a:t> </a:t>
            </a:r>
            <a:r>
              <a:rPr lang="en-US" altLang="zh-CN" dirty="0"/>
              <a:t>the</a:t>
            </a:r>
            <a:r>
              <a:rPr lang="zh-CN" altLang="en-US" dirty="0"/>
              <a:t> </a:t>
            </a:r>
            <a:r>
              <a:rPr lang="en-US" altLang="zh-CN" dirty="0"/>
              <a:t>L1</a:t>
            </a:r>
            <a:r>
              <a:rPr lang="zh-CN" altLang="en-US" dirty="0"/>
              <a:t> </a:t>
            </a:r>
            <a:r>
              <a:rPr lang="en-US" altLang="zh-CN" dirty="0"/>
              <a:t>VM</a:t>
            </a:r>
            <a:r>
              <a:rPr lang="zh-CN" altLang="en-US" dirty="0"/>
              <a:t> </a:t>
            </a:r>
            <a:r>
              <a:rPr lang="en-US" altLang="zh-CN" dirty="0"/>
              <a:t>take</a:t>
            </a:r>
            <a:r>
              <a:rPr lang="zh-CN" altLang="en-US" dirty="0"/>
              <a:t> </a:t>
            </a:r>
            <a:r>
              <a:rPr lang="en-US" altLang="zh-CN" dirty="0"/>
              <a:t>total</a:t>
            </a:r>
            <a:r>
              <a:rPr lang="zh-CN" altLang="en-US" dirty="0"/>
              <a:t> </a:t>
            </a:r>
            <a:r>
              <a:rPr lang="en-US" altLang="zh-CN" dirty="0"/>
              <a:t>control</a:t>
            </a:r>
            <a:r>
              <a:rPr lang="zh-CN" altLang="en-US" dirty="0"/>
              <a:t> </a:t>
            </a:r>
            <a:r>
              <a:rPr lang="en-US" altLang="zh-CN" dirty="0"/>
              <a:t>of</a:t>
            </a:r>
            <a:r>
              <a:rPr lang="zh-CN" altLang="en-US" dirty="0"/>
              <a:t> </a:t>
            </a:r>
            <a:r>
              <a:rPr lang="en-US" altLang="zh-CN" dirty="0"/>
              <a:t>resource</a:t>
            </a:r>
            <a:r>
              <a:rPr lang="zh-CN" altLang="en-US" dirty="0"/>
              <a:t> </a:t>
            </a:r>
            <a:r>
              <a:rPr lang="en-US" altLang="zh-CN" dirty="0"/>
              <a:t>virtualization.</a:t>
            </a:r>
            <a:r>
              <a:rPr lang="zh-CN" altLang="en-US" dirty="0"/>
              <a:t> </a:t>
            </a:r>
            <a:endParaRPr lang="en-US" altLang="zh-CN" dirty="0"/>
          </a:p>
          <a:p>
            <a:endParaRPr lang="en-US" altLang="zh-CN" dirty="0"/>
          </a:p>
          <a:p>
            <a:r>
              <a:rPr lang="en-US" altLang="zh-CN" b="0" dirty="0"/>
              <a:t>(Action</a:t>
            </a:r>
            <a:r>
              <a:rPr lang="zh-CN" altLang="en-US" b="0" dirty="0"/>
              <a:t> </a:t>
            </a:r>
            <a:r>
              <a:rPr lang="en-US" altLang="zh-CN" b="0" dirty="0"/>
              <a:t>1)</a:t>
            </a:r>
            <a:r>
              <a:rPr lang="zh-CN" altLang="en-US" b="0" dirty="0"/>
              <a:t> </a:t>
            </a:r>
            <a:r>
              <a:rPr lang="en-US" altLang="zh-CN" b="0" dirty="0"/>
              <a:t>PVM</a:t>
            </a:r>
            <a:r>
              <a:rPr lang="zh-CN" altLang="en-US" b="0" dirty="0"/>
              <a:t> </a:t>
            </a:r>
            <a:r>
              <a:rPr lang="en-US" altLang="zh-CN" b="0" dirty="0"/>
              <a:t>is</a:t>
            </a:r>
            <a:r>
              <a:rPr lang="zh-CN" altLang="en-US" b="0" dirty="0"/>
              <a:t> </a:t>
            </a:r>
            <a:r>
              <a:rPr lang="en-US" altLang="zh-CN" sz="1200" b="0" dirty="0">
                <a:latin typeface="+mj-lt"/>
                <a:ea typeface="等线"/>
                <a:cs typeface="Times New Roman"/>
              </a:rPr>
              <a:t>a</a:t>
            </a:r>
            <a:r>
              <a:rPr lang="zh-CN" altLang="en-US" sz="1200" b="0" dirty="0">
                <a:latin typeface="+mj-lt"/>
                <a:ea typeface="等线"/>
                <a:cs typeface="Times New Roman"/>
              </a:rPr>
              <a:t> </a:t>
            </a:r>
            <a:r>
              <a:rPr lang="en-US" altLang="zh-CN" sz="1200" b="0" dirty="0">
                <a:solidFill>
                  <a:srgbClr val="0432FF"/>
                </a:solidFill>
                <a:latin typeface="+mj-lt"/>
                <a:ea typeface="等线"/>
                <a:cs typeface="Times New Roman"/>
              </a:rPr>
              <a:t>software-based</a:t>
            </a:r>
            <a:r>
              <a:rPr lang="zh-CN" altLang="en-US" sz="1200" b="0" dirty="0">
                <a:latin typeface="+mj-lt"/>
                <a:ea typeface="等线"/>
                <a:cs typeface="Times New Roman"/>
              </a:rPr>
              <a:t> </a:t>
            </a:r>
            <a:r>
              <a:rPr lang="en-US" altLang="zh-CN" sz="1200" b="0" dirty="0">
                <a:latin typeface="+mj-lt"/>
                <a:ea typeface="等线"/>
                <a:cs typeface="Times New Roman"/>
              </a:rPr>
              <a:t>nested</a:t>
            </a:r>
            <a:r>
              <a:rPr lang="zh-CN" altLang="en-US" sz="1200" b="0" dirty="0">
                <a:latin typeface="+mj-lt"/>
                <a:ea typeface="等线"/>
                <a:cs typeface="Times New Roman"/>
              </a:rPr>
              <a:t> </a:t>
            </a:r>
            <a:r>
              <a:rPr lang="en-US" altLang="zh-CN" sz="1200" b="0" dirty="0">
                <a:latin typeface="+mj-lt"/>
                <a:ea typeface="等线"/>
                <a:cs typeface="Times New Roman"/>
              </a:rPr>
              <a:t>virtualization</a:t>
            </a:r>
            <a:r>
              <a:rPr lang="zh-CN" altLang="en-US" sz="1200" b="0" dirty="0">
                <a:latin typeface="+mj-lt"/>
                <a:ea typeface="等线"/>
                <a:cs typeface="Times New Roman"/>
              </a:rPr>
              <a:t> </a:t>
            </a:r>
            <a:r>
              <a:rPr lang="en-US" altLang="zh-CN" sz="1200" b="0" dirty="0">
                <a:latin typeface="+mj-lt"/>
                <a:ea typeface="等线"/>
                <a:cs typeface="Times New Roman"/>
              </a:rPr>
              <a:t>approach</a:t>
            </a:r>
            <a:r>
              <a:rPr lang="zh-CN" altLang="en-US" sz="1200" b="0" dirty="0">
                <a:latin typeface="+mj-lt"/>
                <a:ea typeface="等线"/>
                <a:cs typeface="Times New Roman"/>
              </a:rPr>
              <a:t> </a:t>
            </a:r>
            <a:r>
              <a:rPr lang="en-US" altLang="zh-CN" sz="1200" b="0" dirty="0">
                <a:latin typeface="+mj-lt"/>
                <a:ea typeface="等线"/>
                <a:cs typeface="Times New Roman"/>
              </a:rPr>
              <a:t>that</a:t>
            </a:r>
            <a:r>
              <a:rPr lang="zh-CN" altLang="en-US" sz="1200" b="0" dirty="0">
                <a:latin typeface="+mj-lt"/>
                <a:ea typeface="等线"/>
                <a:cs typeface="Times New Roman"/>
              </a:rPr>
              <a:t> </a:t>
            </a:r>
            <a:r>
              <a:rPr lang="en-US" altLang="zh-CN" sz="1200" b="0" dirty="0">
                <a:latin typeface="+mj-lt"/>
                <a:ea typeface="等线"/>
                <a:cs typeface="Times New Roman"/>
              </a:rPr>
              <a:t>is</a:t>
            </a:r>
            <a:r>
              <a:rPr lang="zh-CN" altLang="en-US" sz="1200" b="0" dirty="0">
                <a:latin typeface="+mj-lt"/>
                <a:ea typeface="等线"/>
                <a:cs typeface="Times New Roman"/>
              </a:rPr>
              <a:t> </a:t>
            </a:r>
            <a:r>
              <a:rPr lang="en-US" altLang="zh-CN" sz="1200" b="0" dirty="0">
                <a:latin typeface="+mj-lt"/>
                <a:ea typeface="等线"/>
                <a:cs typeface="Times New Roman"/>
              </a:rPr>
              <a:t>as</a:t>
            </a:r>
            <a:r>
              <a:rPr lang="zh-CN" altLang="en-US" sz="1200" b="0" dirty="0">
                <a:latin typeface="+mj-lt"/>
                <a:ea typeface="等线"/>
                <a:cs typeface="Times New Roman"/>
              </a:rPr>
              <a:t> </a:t>
            </a:r>
            <a:r>
              <a:rPr lang="en-US" altLang="zh-CN" sz="1200" b="0" dirty="0">
                <a:latin typeface="+mj-lt"/>
                <a:ea typeface="等线"/>
                <a:cs typeface="Times New Roman"/>
              </a:rPr>
              <a:t>efficient</a:t>
            </a:r>
            <a:r>
              <a:rPr lang="zh-CN" altLang="en-US" sz="1200" b="0" dirty="0">
                <a:latin typeface="+mj-lt"/>
                <a:ea typeface="等线"/>
                <a:cs typeface="Times New Roman"/>
              </a:rPr>
              <a:t> </a:t>
            </a:r>
            <a:r>
              <a:rPr lang="en-US" altLang="zh-CN" sz="1200" b="0" dirty="0">
                <a:latin typeface="+mj-lt"/>
                <a:ea typeface="等线"/>
                <a:cs typeface="Times New Roman"/>
              </a:rPr>
              <a:t>or</a:t>
            </a:r>
            <a:r>
              <a:rPr lang="zh-CN" altLang="en-US" sz="1200" b="0" dirty="0">
                <a:latin typeface="+mj-lt"/>
                <a:ea typeface="等线"/>
                <a:cs typeface="Times New Roman"/>
              </a:rPr>
              <a:t> </a:t>
            </a:r>
            <a:r>
              <a:rPr lang="en-US" altLang="zh-CN" sz="1200" b="0" dirty="0">
                <a:latin typeface="+mj-lt"/>
                <a:ea typeface="等线"/>
                <a:cs typeface="Times New Roman"/>
              </a:rPr>
              <a:t>even</a:t>
            </a:r>
            <a:r>
              <a:rPr lang="zh-CN" altLang="en-US" sz="1200" b="0" dirty="0">
                <a:latin typeface="+mj-lt"/>
                <a:ea typeface="等线"/>
                <a:cs typeface="Times New Roman"/>
              </a:rPr>
              <a:t> </a:t>
            </a:r>
            <a:r>
              <a:rPr lang="en-US" altLang="zh-CN" sz="1200" b="0" dirty="0">
                <a:latin typeface="+mj-lt"/>
                <a:ea typeface="等线"/>
                <a:cs typeface="Times New Roman"/>
              </a:rPr>
              <a:t>more</a:t>
            </a:r>
            <a:r>
              <a:rPr lang="zh-CN" altLang="en-US" sz="1200" b="0" dirty="0">
                <a:latin typeface="+mj-lt"/>
                <a:ea typeface="等线"/>
                <a:cs typeface="Times New Roman"/>
              </a:rPr>
              <a:t> </a:t>
            </a:r>
            <a:r>
              <a:rPr lang="en-US" altLang="zh-CN" sz="1200" b="0" dirty="0">
                <a:latin typeface="+mj-lt"/>
                <a:ea typeface="等线"/>
                <a:cs typeface="Times New Roman"/>
              </a:rPr>
              <a:t>efficient</a:t>
            </a:r>
            <a:r>
              <a:rPr lang="zh-CN" altLang="en-US" sz="1200" b="0" dirty="0">
                <a:latin typeface="+mj-lt"/>
                <a:ea typeface="等线"/>
                <a:cs typeface="Times New Roman"/>
              </a:rPr>
              <a:t> </a:t>
            </a:r>
            <a:r>
              <a:rPr lang="en-US" altLang="zh-CN" sz="1200" b="0" dirty="0">
                <a:latin typeface="+mj-lt"/>
                <a:ea typeface="等线"/>
                <a:cs typeface="Times New Roman"/>
              </a:rPr>
              <a:t>than</a:t>
            </a:r>
            <a:r>
              <a:rPr lang="zh-CN" altLang="en-US" sz="1200" b="0" dirty="0">
                <a:latin typeface="+mj-lt"/>
                <a:ea typeface="等线"/>
                <a:cs typeface="Times New Roman"/>
              </a:rPr>
              <a:t> </a:t>
            </a:r>
            <a:r>
              <a:rPr lang="en-US" altLang="zh-CN" sz="1200" b="0" dirty="0">
                <a:latin typeface="+mj-lt"/>
                <a:ea typeface="等线"/>
                <a:cs typeface="Times New Roman"/>
              </a:rPr>
              <a:t>hardware-assisted</a:t>
            </a:r>
            <a:r>
              <a:rPr lang="zh-CN" altLang="en-US" sz="1200" b="0" dirty="0">
                <a:latin typeface="+mj-lt"/>
                <a:ea typeface="等线"/>
                <a:cs typeface="Times New Roman"/>
              </a:rPr>
              <a:t> </a:t>
            </a:r>
            <a:r>
              <a:rPr lang="en-US" altLang="zh-CN" sz="1200" b="0" dirty="0">
                <a:latin typeface="+mj-lt"/>
                <a:ea typeface="等线"/>
                <a:cs typeface="Times New Roman"/>
              </a:rPr>
              <a:t>nested</a:t>
            </a:r>
            <a:r>
              <a:rPr lang="zh-CN" altLang="en-US" sz="1200" b="0" dirty="0">
                <a:latin typeface="+mj-lt"/>
                <a:ea typeface="等线"/>
                <a:cs typeface="Times New Roman"/>
              </a:rPr>
              <a:t> </a:t>
            </a:r>
            <a:r>
              <a:rPr lang="en-US" altLang="zh-CN" sz="1200" b="0" dirty="0">
                <a:latin typeface="+mj-lt"/>
                <a:ea typeface="等线"/>
                <a:cs typeface="Times New Roman"/>
              </a:rPr>
              <a:t>virtualization.</a:t>
            </a:r>
            <a:r>
              <a:rPr lang="zh-CN" altLang="en-US" sz="1200" b="0" dirty="0">
                <a:latin typeface="+mj-lt"/>
                <a:ea typeface="等线"/>
                <a:cs typeface="Times New Roman"/>
              </a:rPr>
              <a:t> </a:t>
            </a:r>
            <a:endParaRPr lang="zh-CN" b="0" dirty="0"/>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11</a:t>
            </a:fld>
            <a:endParaRPr kumimoji="1" lang="zh-CN" altLang="en-US"/>
          </a:p>
        </p:txBody>
      </p:sp>
    </p:spTree>
    <p:extLst>
      <p:ext uri="{BB962C8B-B14F-4D97-AF65-F5344CB8AC3E}">
        <p14:creationId xmlns:p14="http://schemas.microsoft.com/office/powerpoint/2010/main" val="2623497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defRPr/>
            </a:pPr>
            <a:r>
              <a:rPr lang="en-US" altLang="zh-CN" b="0" i="0" dirty="0">
                <a:effectLst/>
                <a:latin typeface="Arial"/>
                <a:ea typeface="等线"/>
                <a:cs typeface="Arial"/>
              </a:rPr>
              <a:t>This</a:t>
            </a:r>
            <a:r>
              <a:rPr lang="zh-CN" altLang="en-US" b="0" i="0" dirty="0">
                <a:effectLst/>
                <a:latin typeface="Arial"/>
                <a:ea typeface="等线"/>
                <a:cs typeface="Arial"/>
              </a:rPr>
              <a:t> </a:t>
            </a:r>
            <a:r>
              <a:rPr lang="en-US" altLang="zh-CN" b="0" i="0" dirty="0">
                <a:effectLst/>
                <a:latin typeface="Arial"/>
                <a:ea typeface="等线"/>
                <a:cs typeface="Arial"/>
              </a:rPr>
              <a:t>slide</a:t>
            </a:r>
            <a:r>
              <a:rPr lang="zh-CN" altLang="en-US" b="0" i="0" dirty="0">
                <a:effectLst/>
                <a:latin typeface="Arial"/>
                <a:ea typeface="等线"/>
                <a:cs typeface="Arial"/>
              </a:rPr>
              <a:t> </a:t>
            </a:r>
            <a:r>
              <a:rPr lang="en-US" altLang="zh-CN" b="0" i="0" dirty="0">
                <a:effectLst/>
                <a:latin typeface="Arial"/>
                <a:ea typeface="等线"/>
                <a:cs typeface="Arial"/>
              </a:rPr>
              <a:t>shows</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overall</a:t>
            </a:r>
            <a:r>
              <a:rPr lang="zh-CN" altLang="en-US" b="0" i="0" dirty="0">
                <a:effectLst/>
                <a:latin typeface="Arial"/>
                <a:ea typeface="等线"/>
                <a:cs typeface="Arial"/>
              </a:rPr>
              <a:t> </a:t>
            </a:r>
            <a:r>
              <a:rPr lang="en-US" altLang="zh-CN" b="0" i="0" dirty="0">
                <a:effectLst/>
                <a:latin typeface="Arial"/>
                <a:ea typeface="等线"/>
                <a:cs typeface="Arial"/>
              </a:rPr>
              <a:t>design</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It</a:t>
            </a:r>
            <a:r>
              <a:rPr lang="zh-CN" altLang="en-US" b="0" i="0" dirty="0">
                <a:effectLst/>
                <a:latin typeface="Arial"/>
                <a:ea typeface="等线"/>
                <a:cs typeface="Arial"/>
              </a:rPr>
              <a:t> </a:t>
            </a:r>
            <a:r>
              <a:rPr lang="en-US" altLang="zh-CN" b="0" i="0" dirty="0">
                <a:effectLst/>
                <a:latin typeface="Arial"/>
                <a:ea typeface="等线"/>
                <a:cs typeface="Arial"/>
              </a:rPr>
              <a:t>consists</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a</a:t>
            </a:r>
            <a:r>
              <a:rPr lang="zh-CN" altLang="en-US" b="0" i="0" dirty="0">
                <a:effectLst/>
                <a:latin typeface="Arial"/>
                <a:ea typeface="等线"/>
                <a:cs typeface="Arial"/>
              </a:rPr>
              <a:t> </a:t>
            </a:r>
            <a:r>
              <a:rPr lang="en-US" altLang="zh-CN" b="0" i="0" dirty="0">
                <a:effectLst/>
                <a:latin typeface="Arial"/>
                <a:ea typeface="等线"/>
                <a:cs typeface="Arial"/>
              </a:rPr>
              <a:t>para-virtualized</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guest</a:t>
            </a:r>
            <a:r>
              <a:rPr lang="zh-CN" altLang="en-US" b="0" i="0" dirty="0">
                <a:effectLst/>
                <a:latin typeface="Arial"/>
                <a:ea typeface="等线"/>
                <a:cs typeface="Arial"/>
              </a:rPr>
              <a:t> </a:t>
            </a:r>
            <a:r>
              <a:rPr lang="en-US" altLang="zh-CN" b="0" i="0" dirty="0">
                <a:effectLst/>
                <a:latin typeface="Arial"/>
                <a:ea typeface="等线"/>
                <a:cs typeface="Arial"/>
              </a:rPr>
              <a:t>kernel</a:t>
            </a:r>
            <a:r>
              <a:rPr lang="zh-CN" altLang="en-US" b="0" i="0" dirty="0">
                <a:effectLst/>
                <a:latin typeface="Arial"/>
                <a:ea typeface="等线"/>
                <a:cs typeface="Arial"/>
              </a:rPr>
              <a:t> </a:t>
            </a:r>
            <a:r>
              <a:rPr lang="en-US" altLang="zh-CN" b="0" i="0" dirty="0">
                <a:effectLst/>
                <a:latin typeface="Arial"/>
                <a:ea typeface="等线"/>
                <a:cs typeface="Arial"/>
              </a:rPr>
              <a:t>(Action</a:t>
            </a:r>
            <a:r>
              <a:rPr lang="zh-CN" altLang="en-US" b="0" i="0" dirty="0">
                <a:effectLst/>
                <a:latin typeface="Arial"/>
                <a:ea typeface="等线"/>
                <a:cs typeface="Arial"/>
              </a:rPr>
              <a:t> </a:t>
            </a:r>
            <a:r>
              <a:rPr lang="en-US" altLang="zh-CN" b="0" i="0" dirty="0">
                <a:effectLst/>
                <a:latin typeface="Arial"/>
                <a:ea typeface="等线"/>
                <a:cs typeface="Arial"/>
              </a:rPr>
              <a:t>1),</a:t>
            </a:r>
            <a:r>
              <a:rPr lang="zh-CN" altLang="en-US" b="0" i="0" dirty="0">
                <a:effectLst/>
                <a:latin typeface="Arial"/>
                <a:ea typeface="等线"/>
                <a:cs typeface="Arial"/>
              </a:rPr>
              <a:t> </a:t>
            </a:r>
            <a:r>
              <a:rPr lang="en-US" altLang="zh-CN" b="0" i="0" dirty="0">
                <a:effectLst/>
                <a:latin typeface="Arial"/>
                <a:ea typeface="等线"/>
                <a:cs typeface="Arial"/>
              </a:rPr>
              <a:t>a</a:t>
            </a:r>
            <a:r>
              <a:rPr lang="zh-CN" altLang="en-US" b="0" i="0" dirty="0">
                <a:effectLst/>
                <a:latin typeface="Arial"/>
                <a:ea typeface="等线"/>
                <a:cs typeface="Arial"/>
              </a:rPr>
              <a:t> </a:t>
            </a:r>
            <a:r>
              <a:rPr lang="en-US" altLang="zh-CN" b="0" i="0" dirty="0">
                <a:effectLst/>
                <a:latin typeface="Arial"/>
                <a:ea typeface="等线"/>
                <a:cs typeface="Arial"/>
              </a:rPr>
              <a:t>switcher,</a:t>
            </a:r>
            <a:r>
              <a:rPr lang="zh-CN" altLang="en-US" b="0" i="0" dirty="0">
                <a:effectLst/>
                <a:latin typeface="Arial"/>
                <a:ea typeface="等线"/>
                <a:cs typeface="Arial"/>
              </a:rPr>
              <a:t> </a:t>
            </a:r>
            <a:r>
              <a:rPr lang="en-US" altLang="zh-CN" b="0" i="0" dirty="0">
                <a:effectLst/>
                <a:latin typeface="Arial"/>
                <a:ea typeface="等线"/>
                <a:cs typeface="Arial"/>
              </a:rPr>
              <a:t>(Action</a:t>
            </a:r>
            <a:r>
              <a:rPr lang="zh-CN" altLang="en-US" b="0" i="0" dirty="0">
                <a:effectLst/>
                <a:latin typeface="Arial"/>
                <a:ea typeface="等线"/>
                <a:cs typeface="Arial"/>
              </a:rPr>
              <a:t> </a:t>
            </a:r>
            <a:r>
              <a:rPr lang="en-US" altLang="zh-CN" b="0" i="0" dirty="0">
                <a:effectLst/>
                <a:latin typeface="Arial"/>
                <a:ea typeface="等线"/>
                <a:cs typeface="Arial"/>
              </a:rPr>
              <a:t>2)</a:t>
            </a:r>
            <a:r>
              <a:rPr lang="zh-CN" altLang="en-US" b="0" i="0" dirty="0">
                <a:effectLst/>
                <a:latin typeface="Arial"/>
                <a:ea typeface="等线"/>
                <a:cs typeface="Arial"/>
              </a:rPr>
              <a:t> </a:t>
            </a:r>
            <a:r>
              <a:rPr lang="en-US" altLang="zh-CN" b="0" i="0" dirty="0">
                <a:effectLst/>
                <a:latin typeface="Arial"/>
                <a:ea typeface="等线"/>
                <a:cs typeface="Arial"/>
              </a:rPr>
              <a:t>a</a:t>
            </a:r>
            <a:r>
              <a:rPr lang="zh-CN" altLang="en-US" b="0" i="0" dirty="0">
                <a:effectLst/>
                <a:latin typeface="Arial"/>
                <a:ea typeface="等线"/>
                <a:cs typeface="Arial"/>
              </a:rPr>
              <a:t> </a:t>
            </a:r>
            <a:r>
              <a:rPr lang="en-US" altLang="zh-CN" b="0" i="0" dirty="0">
                <a:effectLst/>
                <a:latin typeface="Arial"/>
                <a:ea typeface="等线"/>
                <a:cs typeface="Arial"/>
              </a:rPr>
              <a:t>highly</a:t>
            </a:r>
            <a:r>
              <a:rPr lang="zh-CN" altLang="en-US" b="0" i="0" dirty="0">
                <a:effectLst/>
                <a:latin typeface="Arial"/>
                <a:ea typeface="等线"/>
                <a:cs typeface="Arial"/>
              </a:rPr>
              <a:t> </a:t>
            </a:r>
            <a:r>
              <a:rPr lang="en-US" altLang="zh-CN" b="0" i="0" dirty="0">
                <a:effectLst/>
                <a:latin typeface="Arial"/>
                <a:ea typeface="等线"/>
                <a:cs typeface="Arial"/>
              </a:rPr>
              <a:t>efficient</a:t>
            </a:r>
            <a:r>
              <a:rPr lang="zh-CN" altLang="en-US" b="0" i="0" dirty="0">
                <a:effectLst/>
                <a:latin typeface="Arial"/>
                <a:ea typeface="等线"/>
                <a:cs typeface="Arial"/>
              </a:rPr>
              <a:t> </a:t>
            </a:r>
            <a:r>
              <a:rPr lang="en-US" altLang="zh-CN" b="0" i="0" dirty="0">
                <a:effectLst/>
                <a:latin typeface="Arial"/>
                <a:ea typeface="等线"/>
                <a:cs typeface="Arial"/>
              </a:rPr>
              <a:t>piece</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assembly</a:t>
            </a:r>
            <a:r>
              <a:rPr lang="zh-CN" altLang="en-US" b="0" i="0" dirty="0">
                <a:effectLst/>
                <a:latin typeface="Arial"/>
                <a:ea typeface="等线"/>
                <a:cs typeface="Arial"/>
              </a:rPr>
              <a:t> </a:t>
            </a:r>
            <a:r>
              <a:rPr lang="en-US" altLang="zh-CN" b="0" i="0" dirty="0">
                <a:effectLst/>
                <a:latin typeface="Arial"/>
                <a:ea typeface="等线"/>
                <a:cs typeface="Arial"/>
              </a:rPr>
              <a:t>code</a:t>
            </a:r>
            <a:r>
              <a:rPr lang="zh-CN" altLang="en-US" b="0" i="0" dirty="0">
                <a:effectLst/>
                <a:latin typeface="Arial"/>
                <a:ea typeface="等线"/>
                <a:cs typeface="Arial"/>
              </a:rPr>
              <a:t> </a:t>
            </a:r>
            <a:r>
              <a:rPr lang="en-US" altLang="zh-CN" b="0" i="0" dirty="0">
                <a:effectLst/>
                <a:latin typeface="Arial"/>
                <a:ea typeface="等线"/>
                <a:cs typeface="Arial"/>
              </a:rPr>
              <a:t>residing</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L1</a:t>
            </a:r>
            <a:r>
              <a:rPr lang="zh-CN" altLang="en-US" b="0" i="0" dirty="0">
                <a:effectLst/>
                <a:latin typeface="Arial"/>
                <a:ea typeface="等线"/>
                <a:cs typeface="Arial"/>
              </a:rPr>
              <a:t> </a:t>
            </a:r>
            <a:r>
              <a:rPr lang="en-US" altLang="zh-CN" b="0" i="0" dirty="0">
                <a:effectLst/>
                <a:latin typeface="Arial"/>
                <a:ea typeface="等线"/>
                <a:cs typeface="Arial"/>
              </a:rPr>
              <a:t>VM</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enables</a:t>
            </a:r>
            <a:r>
              <a:rPr lang="zh-CN" altLang="en-US" b="0" i="0" dirty="0">
                <a:effectLst/>
                <a:latin typeface="Arial"/>
                <a:ea typeface="等线"/>
                <a:cs typeface="Arial"/>
              </a:rPr>
              <a:t> </a:t>
            </a:r>
            <a:r>
              <a:rPr lang="en-US" altLang="zh-CN" b="0" i="0" dirty="0">
                <a:effectLst/>
                <a:latin typeface="Arial"/>
                <a:ea typeface="等线"/>
                <a:cs typeface="Arial"/>
              </a:rPr>
              <a:t>fast</a:t>
            </a:r>
            <a:r>
              <a:rPr lang="zh-CN" altLang="en-US" b="0" i="0" dirty="0">
                <a:effectLst/>
                <a:latin typeface="Arial"/>
                <a:ea typeface="等线"/>
                <a:cs typeface="Arial"/>
              </a:rPr>
              <a:t> </a:t>
            </a:r>
            <a:r>
              <a:rPr lang="en-US" altLang="zh-CN" b="0" i="0" dirty="0">
                <a:effectLst/>
                <a:latin typeface="Arial"/>
                <a:ea typeface="等线"/>
                <a:cs typeface="Arial"/>
              </a:rPr>
              <a:t>world</a:t>
            </a:r>
            <a:r>
              <a:rPr lang="zh-CN" altLang="en-US" b="0" i="0" dirty="0">
                <a:effectLst/>
                <a:latin typeface="Arial"/>
                <a:ea typeface="等线"/>
                <a:cs typeface="Arial"/>
              </a:rPr>
              <a:t> </a:t>
            </a:r>
            <a:r>
              <a:rPr lang="en-US" altLang="zh-CN" b="0" i="0" dirty="0">
                <a:effectLst/>
                <a:latin typeface="Arial"/>
                <a:ea typeface="等线"/>
                <a:cs typeface="Arial"/>
              </a:rPr>
              <a:t>switches.</a:t>
            </a:r>
            <a:r>
              <a:rPr lang="zh-CN" altLang="en-US" b="0" i="0" dirty="0">
                <a:effectLst/>
                <a:latin typeface="Arial"/>
                <a:ea typeface="等线"/>
                <a:cs typeface="Arial"/>
              </a:rPr>
              <a:t> </a:t>
            </a:r>
            <a:r>
              <a:rPr lang="en-US" altLang="zh-CN" b="0" i="0" dirty="0">
                <a:effectLst/>
                <a:latin typeface="Arial"/>
                <a:ea typeface="等线"/>
                <a:cs typeface="Arial"/>
              </a:rPr>
              <a:t>(Action</a:t>
            </a:r>
            <a:r>
              <a:rPr lang="zh-CN" altLang="en-US" b="0" i="0" dirty="0">
                <a:effectLst/>
                <a:latin typeface="Arial"/>
                <a:ea typeface="等线"/>
                <a:cs typeface="Arial"/>
              </a:rPr>
              <a:t> </a:t>
            </a:r>
            <a:r>
              <a:rPr lang="en-US" altLang="zh-CN" b="0" i="0" dirty="0">
                <a:effectLst/>
                <a:latin typeface="Arial"/>
                <a:ea typeface="等线"/>
                <a:cs typeface="Arial"/>
              </a:rPr>
              <a:t>3)</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hypervisor</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handles</a:t>
            </a:r>
            <a:r>
              <a:rPr lang="zh-CN" altLang="en-US" b="0" i="0" dirty="0">
                <a:effectLst/>
                <a:latin typeface="Arial"/>
                <a:ea typeface="等线"/>
                <a:cs typeface="Arial"/>
              </a:rPr>
              <a:t> </a:t>
            </a:r>
            <a:r>
              <a:rPr lang="en-US" altLang="zh-CN" b="0" i="0" dirty="0">
                <a:effectLst/>
                <a:latin typeface="Arial"/>
                <a:ea typeface="等线"/>
                <a:cs typeface="Arial"/>
              </a:rPr>
              <a:t>CPU,</a:t>
            </a:r>
            <a:r>
              <a:rPr lang="zh-CN" altLang="en-US" b="0" i="0" dirty="0">
                <a:effectLst/>
                <a:latin typeface="Arial"/>
                <a:ea typeface="等线"/>
                <a:cs typeface="Arial"/>
              </a:rPr>
              <a:t> </a:t>
            </a:r>
            <a:r>
              <a:rPr lang="en-US" altLang="zh-CN" b="0" i="0" dirty="0">
                <a:effectLst/>
                <a:latin typeface="Arial"/>
                <a:ea typeface="等线"/>
                <a:cs typeface="Arial"/>
              </a:rPr>
              <a:t>memory</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I/O</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Note</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entire</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software</a:t>
            </a:r>
            <a:r>
              <a:rPr lang="zh-CN" altLang="en-US" b="0" i="0" dirty="0">
                <a:effectLst/>
                <a:latin typeface="Arial"/>
                <a:ea typeface="等线"/>
                <a:cs typeface="Arial"/>
              </a:rPr>
              <a:t> </a:t>
            </a:r>
            <a:r>
              <a:rPr lang="en-US" altLang="zh-CN" b="0" i="0" dirty="0">
                <a:effectLst/>
                <a:latin typeface="Arial"/>
                <a:ea typeface="等线"/>
                <a:cs typeface="Arial"/>
              </a:rPr>
              <a:t>stack</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within</a:t>
            </a:r>
            <a:r>
              <a:rPr lang="zh-CN" altLang="en-US" b="0" i="0" dirty="0">
                <a:effectLst/>
                <a:latin typeface="Arial"/>
                <a:ea typeface="等线"/>
                <a:cs typeface="Arial"/>
              </a:rPr>
              <a:t> </a:t>
            </a:r>
            <a:r>
              <a:rPr lang="en-US" altLang="zh-CN" b="0" i="0" dirty="0">
                <a:effectLst/>
                <a:latin typeface="Arial"/>
                <a:ea typeface="等线"/>
                <a:cs typeface="Arial"/>
              </a:rPr>
              <a:t>an</a:t>
            </a:r>
            <a:r>
              <a:rPr lang="zh-CN" altLang="en-US" b="0" i="0" dirty="0">
                <a:effectLst/>
                <a:latin typeface="Arial"/>
                <a:ea typeface="等线"/>
                <a:cs typeface="Arial"/>
              </a:rPr>
              <a:t> </a:t>
            </a:r>
            <a:r>
              <a:rPr lang="en-US" altLang="zh-CN" b="0" i="0" dirty="0">
                <a:effectLst/>
                <a:latin typeface="Arial"/>
                <a:ea typeface="等线"/>
                <a:cs typeface="Arial"/>
              </a:rPr>
              <a:t>L1</a:t>
            </a:r>
            <a:r>
              <a:rPr lang="zh-CN" altLang="en-US" b="0" i="0" dirty="0">
                <a:effectLst/>
                <a:latin typeface="Arial"/>
                <a:ea typeface="等线"/>
                <a:cs typeface="Arial"/>
              </a:rPr>
              <a:t> </a:t>
            </a:r>
            <a:r>
              <a:rPr lang="en-US" altLang="zh-CN" b="0" i="0" dirty="0">
                <a:effectLst/>
                <a:latin typeface="Arial"/>
                <a:ea typeface="等线"/>
                <a:cs typeface="Arial"/>
              </a:rPr>
              <a:t>VM</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can</a:t>
            </a:r>
            <a:r>
              <a:rPr lang="zh-CN" altLang="en-US" b="0" i="0" dirty="0">
                <a:effectLst/>
                <a:latin typeface="Arial"/>
                <a:ea typeface="等线"/>
                <a:cs typeface="Arial"/>
              </a:rPr>
              <a:t> </a:t>
            </a:r>
            <a:r>
              <a:rPr lang="en-US" altLang="zh-CN" b="0" i="0" dirty="0">
                <a:effectLst/>
                <a:latin typeface="Arial"/>
                <a:ea typeface="等线"/>
                <a:cs typeface="Arial"/>
              </a:rPr>
              <a:t>interface</a:t>
            </a:r>
            <a:r>
              <a:rPr lang="zh-CN" altLang="en-US" b="0" i="0" dirty="0">
                <a:effectLst/>
                <a:latin typeface="Arial"/>
                <a:ea typeface="等线"/>
                <a:cs typeface="Arial"/>
              </a:rPr>
              <a:t> </a:t>
            </a:r>
            <a:r>
              <a:rPr lang="en-US" altLang="zh-CN" b="0" i="0" dirty="0">
                <a:effectLst/>
                <a:latin typeface="Arial"/>
                <a:ea typeface="等线"/>
                <a:cs typeface="Arial"/>
              </a:rPr>
              <a:t>any</a:t>
            </a:r>
            <a:r>
              <a:rPr lang="zh-CN" altLang="en-US" b="0" i="0" dirty="0">
                <a:effectLst/>
                <a:latin typeface="Arial"/>
                <a:ea typeface="等线"/>
                <a:cs typeface="Arial"/>
              </a:rPr>
              <a:t> </a:t>
            </a:r>
            <a:r>
              <a:rPr lang="en-US" altLang="zh-CN" b="0" i="0" dirty="0">
                <a:effectLst/>
                <a:latin typeface="Arial"/>
                <a:ea typeface="等线"/>
                <a:cs typeface="Arial"/>
              </a:rPr>
              <a:t>unmodified</a:t>
            </a:r>
            <a:r>
              <a:rPr lang="zh-CN" altLang="en-US" b="0" i="0" dirty="0">
                <a:effectLst/>
                <a:latin typeface="Arial"/>
                <a:ea typeface="等线"/>
                <a:cs typeface="Arial"/>
              </a:rPr>
              <a:t> </a:t>
            </a:r>
            <a:r>
              <a:rPr lang="en-US" altLang="zh-CN" b="0" i="0" dirty="0">
                <a:effectLst/>
                <a:latin typeface="Arial"/>
                <a:ea typeface="等线"/>
                <a:cs typeface="Arial"/>
              </a:rPr>
              <a:t>host</a:t>
            </a:r>
            <a:r>
              <a:rPr lang="zh-CN" altLang="en-US" b="0" i="0" dirty="0">
                <a:effectLst/>
                <a:latin typeface="Arial"/>
                <a:ea typeface="等线"/>
                <a:cs typeface="Arial"/>
              </a:rPr>
              <a:t> </a:t>
            </a:r>
            <a:r>
              <a:rPr lang="en-US" altLang="zh-CN" b="0" i="0" dirty="0">
                <a:effectLst/>
                <a:latin typeface="Arial"/>
                <a:ea typeface="等线"/>
                <a:cs typeface="Arial"/>
              </a:rPr>
              <a:t>hypervisors</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support</a:t>
            </a:r>
            <a:r>
              <a:rPr lang="zh-CN" altLang="en-US" b="0" i="0" dirty="0">
                <a:effectLst/>
                <a:latin typeface="Arial"/>
                <a:ea typeface="等线"/>
                <a:cs typeface="Arial"/>
              </a:rPr>
              <a:t> </a:t>
            </a:r>
            <a:r>
              <a:rPr lang="en-US" altLang="zh-CN" b="0" i="0" dirty="0">
                <a:effectLst/>
                <a:latin typeface="Arial"/>
                <a:ea typeface="等线"/>
                <a:cs typeface="Arial"/>
              </a:rPr>
              <a:t>KVM</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APIs.</a:t>
            </a:r>
            <a:r>
              <a:rPr lang="zh-CN" altLang="en-US" b="0" i="0" dirty="0">
                <a:effectLst/>
                <a:latin typeface="Arial"/>
                <a:ea typeface="等线"/>
                <a:cs typeface="Arial"/>
              </a:rPr>
              <a:t> </a:t>
            </a:r>
            <a:endParaRPr lang="en" altLang="zh-CN" b="0" i="0" dirty="0">
              <a:effectLst/>
              <a:latin typeface="Arial"/>
              <a:ea typeface="等线"/>
              <a:cs typeface="Arial"/>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12</a:t>
            </a:fld>
            <a:endParaRPr kumimoji="1" lang="zh-CN" altLang="en-US"/>
          </a:p>
        </p:txBody>
      </p:sp>
    </p:spTree>
    <p:extLst>
      <p:ext uri="{BB962C8B-B14F-4D97-AF65-F5344CB8AC3E}">
        <p14:creationId xmlns:p14="http://schemas.microsoft.com/office/powerpoint/2010/main" val="199668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latinLnBrk="1"/>
            <a:r>
              <a:rPr lang="en" altLang="zh-CN" b="0" i="0" dirty="0">
                <a:solidFill>
                  <a:srgbClr val="333333"/>
                </a:solidFill>
                <a:effectLst/>
                <a:latin typeface="PingFangSC-Regular" panose="020B0400000000000000" pitchFamily="34" charset="-122"/>
                <a:ea typeface="PingFangSC-Regular" panose="020B0400000000000000" pitchFamily="34" charset="-122"/>
              </a:rPr>
              <a:t>Switcher</a:t>
            </a:r>
            <a:r>
              <a:rPr lang="zh-CN" altLang="en-US" b="0" i="0" dirty="0">
                <a:solidFill>
                  <a:srgbClr val="333333"/>
                </a:solidFill>
                <a:effectLst/>
                <a:latin typeface="PingFangSC-Regular" panose="020B0400000000000000" pitchFamily="34" charset="-122"/>
                <a:ea typeface="PingFangSC-Regular" panose="020B0400000000000000" pitchFamily="34" charset="-122"/>
              </a:rPr>
              <a:t>的目的是为了便于在</a:t>
            </a:r>
            <a:r>
              <a:rPr lang="en" altLang="zh-CN" b="0" i="0" dirty="0">
                <a:solidFill>
                  <a:srgbClr val="333333"/>
                </a:solidFill>
                <a:effectLst/>
                <a:latin typeface="PingFangSC-Regular" panose="020B0400000000000000" pitchFamily="34" charset="-122"/>
                <a:ea typeface="PingFangSC-Regular" panose="020B0400000000000000" pitchFamily="34" charset="-122"/>
              </a:rPr>
              <a:t>L2 guest</a:t>
            </a:r>
            <a:r>
              <a:rPr lang="zh-CN" altLang="en-US" b="0" i="0" dirty="0">
                <a:solidFill>
                  <a:srgbClr val="333333"/>
                </a:solidFill>
                <a:effectLst/>
                <a:latin typeface="PingFangSC-Regular" panose="020B0400000000000000" pitchFamily="34" charset="-122"/>
                <a:ea typeface="PingFangSC-Regular" panose="020B0400000000000000" pitchFamily="34" charset="-122"/>
              </a:rPr>
              <a:t>和</a:t>
            </a:r>
            <a:r>
              <a:rPr lang="en" altLang="zh-CN" b="0" i="0" dirty="0">
                <a:solidFill>
                  <a:srgbClr val="333333"/>
                </a:solidFill>
                <a:effectLst/>
                <a:latin typeface="PingFangSC-Regular" panose="020B0400000000000000" pitchFamily="34" charset="-122"/>
                <a:ea typeface="PingFangSC-Regular" panose="020B0400000000000000" pitchFamily="34" charset="-122"/>
              </a:rPr>
              <a:t>L1 hypervisor</a:t>
            </a:r>
            <a:r>
              <a:rPr lang="zh-CN" altLang="en-US" b="0" i="0" dirty="0">
                <a:solidFill>
                  <a:srgbClr val="333333"/>
                </a:solidFill>
                <a:effectLst/>
                <a:latin typeface="PingFangSC-Regular" panose="020B0400000000000000" pitchFamily="34" charset="-122"/>
                <a:ea typeface="PingFangSC-Regular" panose="020B0400000000000000" pitchFamily="34" charset="-122"/>
              </a:rPr>
              <a:t>之间以及由于系统调用、</a:t>
            </a:r>
            <a:r>
              <a:rPr lang="en" altLang="zh-CN" b="0" i="0" dirty="0" err="1">
                <a:solidFill>
                  <a:srgbClr val="333333"/>
                </a:solidFill>
                <a:effectLst/>
                <a:latin typeface="PingFangSC-Regular" panose="020B0400000000000000" pitchFamily="34" charset="-122"/>
                <a:ea typeface="PingFangSC-Regular" panose="020B0400000000000000" pitchFamily="34" charset="-122"/>
              </a:rPr>
              <a:t>hypercalls</a:t>
            </a:r>
            <a:r>
              <a:rPr lang="zh-CN" altLang="en-US" b="0" i="0" dirty="0">
                <a:solidFill>
                  <a:srgbClr val="333333"/>
                </a:solidFill>
                <a:effectLst/>
                <a:latin typeface="PingFangSC-Regular" panose="020B0400000000000000" pitchFamily="34" charset="-122"/>
                <a:ea typeface="PingFangSC-Regular" panose="020B0400000000000000" pitchFamily="34" charset="-122"/>
              </a:rPr>
              <a:t>和中断而在</a:t>
            </a:r>
            <a:r>
              <a:rPr lang="en" altLang="zh-CN" b="0" i="0" dirty="0">
                <a:solidFill>
                  <a:srgbClr val="333333"/>
                </a:solidFill>
                <a:effectLst/>
                <a:latin typeface="PingFangSC-Regular" panose="020B0400000000000000" pitchFamily="34" charset="-122"/>
                <a:ea typeface="PingFangSC-Regular" panose="020B0400000000000000" pitchFamily="34" charset="-122"/>
              </a:rPr>
              <a:t>L2</a:t>
            </a:r>
            <a:r>
              <a:rPr lang="zh-CN" altLang="en-US" b="0" i="0" dirty="0">
                <a:solidFill>
                  <a:srgbClr val="333333"/>
                </a:solidFill>
                <a:effectLst/>
                <a:latin typeface="PingFangSC-Regular" panose="020B0400000000000000" pitchFamily="34" charset="-122"/>
                <a:ea typeface="PingFangSC-Regular" panose="020B0400000000000000" pitchFamily="34" charset="-122"/>
              </a:rPr>
              <a:t>用户空间和内核空间之间进行转换。由于</a:t>
            </a:r>
            <a:r>
              <a:rPr lang="en" altLang="zh-CN" b="0" i="0" dirty="0">
                <a:solidFill>
                  <a:srgbClr val="333333"/>
                </a:solidFill>
                <a:effectLst/>
                <a:latin typeface="PingFangSC-Regular" panose="020B0400000000000000" pitchFamily="34" charset="-122"/>
                <a:ea typeface="PingFangSC-Regular" panose="020B0400000000000000" pitchFamily="34" charset="-122"/>
              </a:rPr>
              <a:t>PVM</a:t>
            </a:r>
            <a:r>
              <a:rPr lang="zh-CN" altLang="en-US" b="0" i="0" dirty="0">
                <a:solidFill>
                  <a:srgbClr val="333333"/>
                </a:solidFill>
                <a:effectLst/>
                <a:latin typeface="PingFangSC-Regular" panose="020B0400000000000000" pitchFamily="34" charset="-122"/>
                <a:ea typeface="PingFangSC-Regular" panose="020B0400000000000000" pitchFamily="34" charset="-122"/>
              </a:rPr>
              <a:t>不假设任何硬件支持，</a:t>
            </a:r>
            <a:r>
              <a:rPr lang="en" altLang="zh-CN" b="0" i="0" dirty="0">
                <a:solidFill>
                  <a:srgbClr val="333333"/>
                </a:solidFill>
                <a:effectLst/>
                <a:latin typeface="PingFangSC-Regular" panose="020B0400000000000000" pitchFamily="34" charset="-122"/>
                <a:ea typeface="PingFangSC-Regular" panose="020B0400000000000000" pitchFamily="34" charset="-122"/>
              </a:rPr>
              <a:t>switcher</a:t>
            </a:r>
            <a:r>
              <a:rPr lang="zh-CN" altLang="en-US" b="0" i="0" dirty="0">
                <a:solidFill>
                  <a:srgbClr val="333333"/>
                </a:solidFill>
                <a:effectLst/>
                <a:latin typeface="PingFangSC-Regular" panose="020B0400000000000000" pitchFamily="34" charset="-122"/>
                <a:ea typeface="PingFangSC-Regular" panose="020B0400000000000000" pitchFamily="34" charset="-122"/>
              </a:rPr>
              <a:t>中的一个关键组件是每</a:t>
            </a:r>
            <a:r>
              <a:rPr lang="en" altLang="zh-CN" b="0" i="0" dirty="0">
                <a:solidFill>
                  <a:srgbClr val="333333"/>
                </a:solidFill>
                <a:effectLst/>
                <a:latin typeface="PingFangSC-Regular" panose="020B0400000000000000" pitchFamily="34" charset="-122"/>
                <a:ea typeface="PingFangSC-Regular" panose="020B0400000000000000" pitchFamily="34" charset="-122"/>
              </a:rPr>
              <a:t>CPU</a:t>
            </a:r>
            <a:r>
              <a:rPr lang="zh-CN" altLang="en-US" b="0" i="0" dirty="0">
                <a:solidFill>
                  <a:srgbClr val="333333"/>
                </a:solidFill>
                <a:effectLst/>
                <a:latin typeface="PingFangSC-Regular" panose="020B0400000000000000" pitchFamily="34" charset="-122"/>
                <a:ea typeface="PingFangSC-Regular" panose="020B0400000000000000" pitchFamily="34" charset="-122"/>
              </a:rPr>
              <a:t>状态，这类似于</a:t>
            </a:r>
            <a:r>
              <a:rPr lang="en" altLang="zh-CN" b="0" i="0" dirty="0">
                <a:solidFill>
                  <a:srgbClr val="333333"/>
                </a:solidFill>
                <a:effectLst/>
                <a:latin typeface="PingFangSC-Regular" panose="020B0400000000000000" pitchFamily="34" charset="-122"/>
                <a:ea typeface="PingFangSC-Regular" panose="020B0400000000000000" pitchFamily="34" charset="-122"/>
              </a:rPr>
              <a:t>VMCS</a:t>
            </a:r>
            <a:r>
              <a:rPr lang="zh-CN" altLang="en" b="0" i="0" dirty="0">
                <a:solidFill>
                  <a:srgbClr val="333333"/>
                </a:solidFill>
                <a:effectLst/>
                <a:latin typeface="PingFangSC-Regular" panose="020B0400000000000000" pitchFamily="34" charset="-122"/>
                <a:ea typeface="PingFangSC-Regular" panose="020B0400000000000000" pitchFamily="34" charset="-122"/>
              </a:rPr>
              <a:t>，</a:t>
            </a:r>
            <a:r>
              <a:rPr lang="zh-CN" altLang="en-US" b="0" i="0" dirty="0">
                <a:solidFill>
                  <a:srgbClr val="333333"/>
                </a:solidFill>
                <a:effectLst/>
                <a:latin typeface="PingFangSC-Regular" panose="020B0400000000000000" pitchFamily="34" charset="-122"/>
                <a:ea typeface="PingFangSC-Regular" panose="020B0400000000000000" pitchFamily="34" charset="-122"/>
              </a:rPr>
              <a:t>并且在</a:t>
            </a:r>
            <a:r>
              <a:rPr lang="en" altLang="zh-CN" b="0" i="0" dirty="0">
                <a:solidFill>
                  <a:srgbClr val="333333"/>
                </a:solidFill>
                <a:effectLst/>
                <a:latin typeface="PingFangSC-Regular" panose="020B0400000000000000" pitchFamily="34" charset="-122"/>
                <a:ea typeface="PingFangSC-Regular" panose="020B0400000000000000" pitchFamily="34" charset="-122"/>
              </a:rPr>
              <a:t>world switches</a:t>
            </a:r>
            <a:r>
              <a:rPr lang="zh-CN" altLang="en-US" b="0" i="0" dirty="0">
                <a:solidFill>
                  <a:srgbClr val="333333"/>
                </a:solidFill>
                <a:effectLst/>
                <a:latin typeface="PingFangSC-Regular" panose="020B0400000000000000" pitchFamily="34" charset="-122"/>
                <a:ea typeface="PingFangSC-Regular" panose="020B0400000000000000" pitchFamily="34" charset="-122"/>
              </a:rPr>
              <a:t>期间保存和恢复</a:t>
            </a:r>
            <a:r>
              <a:rPr lang="en" altLang="zh-CN" b="0" i="0" dirty="0">
                <a:solidFill>
                  <a:srgbClr val="333333"/>
                </a:solidFill>
                <a:effectLst/>
                <a:latin typeface="PingFangSC-Regular" panose="020B0400000000000000" pitchFamily="34" charset="-122"/>
                <a:ea typeface="PingFangSC-Regular" panose="020B0400000000000000" pitchFamily="34" charset="-122"/>
              </a:rPr>
              <a:t>L2 guest</a:t>
            </a:r>
            <a:r>
              <a:rPr lang="zh-CN" altLang="en-US" b="0" i="0" dirty="0">
                <a:solidFill>
                  <a:srgbClr val="333333"/>
                </a:solidFill>
                <a:effectLst/>
                <a:latin typeface="PingFangSC-Regular" panose="020B0400000000000000" pitchFamily="34" charset="-122"/>
                <a:ea typeface="PingFangSC-Regular" panose="020B0400000000000000" pitchFamily="34" charset="-122"/>
              </a:rPr>
              <a:t>和</a:t>
            </a:r>
            <a:r>
              <a:rPr lang="en" altLang="zh-CN" b="0" i="0" dirty="0">
                <a:solidFill>
                  <a:srgbClr val="333333"/>
                </a:solidFill>
                <a:effectLst/>
                <a:latin typeface="PingFangSC-Regular" panose="020B0400000000000000" pitchFamily="34" charset="-122"/>
                <a:ea typeface="PingFangSC-Regular" panose="020B0400000000000000" pitchFamily="34" charset="-122"/>
              </a:rPr>
              <a:t>L1 host</a:t>
            </a:r>
            <a:r>
              <a:rPr lang="zh-CN" altLang="en-US" b="0" i="0" dirty="0">
                <a:solidFill>
                  <a:srgbClr val="333333"/>
                </a:solidFill>
                <a:effectLst/>
                <a:latin typeface="PingFangSC-Regular" panose="020B0400000000000000" pitchFamily="34" charset="-122"/>
                <a:ea typeface="PingFangSC-Regular" panose="020B0400000000000000" pitchFamily="34" charset="-122"/>
              </a:rPr>
              <a:t>状态。需要注意的是，为了完全控制</a:t>
            </a:r>
            <a:r>
              <a:rPr lang="en" altLang="zh-CN" b="0" i="0" dirty="0">
                <a:solidFill>
                  <a:srgbClr val="333333"/>
                </a:solidFill>
                <a:effectLst/>
                <a:latin typeface="PingFangSC-Regular" panose="020B0400000000000000" pitchFamily="34" charset="-122"/>
                <a:ea typeface="PingFangSC-Regular" panose="020B0400000000000000" pitchFamily="34" charset="-122"/>
              </a:rPr>
              <a:t>L2</a:t>
            </a:r>
            <a:r>
              <a:rPr lang="zh-CN" altLang="en" b="0" i="0" dirty="0">
                <a:solidFill>
                  <a:srgbClr val="333333"/>
                </a:solidFill>
                <a:effectLst/>
                <a:latin typeface="PingFangSC-Regular" panose="020B0400000000000000" pitchFamily="34" charset="-122"/>
                <a:ea typeface="PingFangSC-Regular" panose="020B0400000000000000" pitchFamily="34" charset="-122"/>
              </a:rPr>
              <a:t>，</a:t>
            </a:r>
            <a:r>
              <a:rPr lang="en" altLang="zh-CN" b="0" i="0" dirty="0">
                <a:solidFill>
                  <a:srgbClr val="333333"/>
                </a:solidFill>
                <a:effectLst/>
                <a:latin typeface="PingFangSC-Regular" panose="020B0400000000000000" pitchFamily="34" charset="-122"/>
                <a:ea typeface="PingFangSC-Regular" panose="020B0400000000000000" pitchFamily="34" charset="-122"/>
              </a:rPr>
              <a:t>PVM</a:t>
            </a:r>
            <a:r>
              <a:rPr lang="zh-CN" altLang="en-US" b="0" i="0" dirty="0">
                <a:solidFill>
                  <a:srgbClr val="333333"/>
                </a:solidFill>
                <a:effectLst/>
                <a:latin typeface="PingFangSC-Regular" panose="020B0400000000000000" pitchFamily="34" charset="-122"/>
                <a:ea typeface="PingFangSC-Regular" panose="020B0400000000000000" pitchFamily="34" charset="-122"/>
              </a:rPr>
              <a:t>会将</a:t>
            </a:r>
            <a:r>
              <a:rPr lang="en" altLang="zh-CN" b="0" i="0" dirty="0">
                <a:solidFill>
                  <a:srgbClr val="333333"/>
                </a:solidFill>
                <a:effectLst/>
                <a:latin typeface="PingFangSC-Regular" panose="020B0400000000000000" pitchFamily="34" charset="-122"/>
                <a:ea typeface="PingFangSC-Regular" panose="020B0400000000000000" pitchFamily="34" charset="-122"/>
              </a:rPr>
              <a:t>L2</a:t>
            </a:r>
            <a:r>
              <a:rPr lang="zh-CN" altLang="en-US" b="0" i="0" dirty="0">
                <a:solidFill>
                  <a:srgbClr val="333333"/>
                </a:solidFill>
                <a:effectLst/>
                <a:latin typeface="PingFangSC-Regular" panose="020B0400000000000000" pitchFamily="34" charset="-122"/>
                <a:ea typeface="PingFangSC-Regular" panose="020B0400000000000000" pitchFamily="34" charset="-122"/>
              </a:rPr>
              <a:t>的用户空间和内核空间，在非根模式下都降级到</a:t>
            </a:r>
            <a:r>
              <a:rPr lang="en" altLang="zh-CN" b="0" i="0" dirty="0">
                <a:solidFill>
                  <a:srgbClr val="333333"/>
                </a:solidFill>
                <a:effectLst/>
                <a:latin typeface="PingFangSC-Regular" panose="020B0400000000000000" pitchFamily="34" charset="-122"/>
                <a:ea typeface="PingFangSC-Regular" panose="020B0400000000000000" pitchFamily="34" charset="-122"/>
              </a:rPr>
              <a:t>ring 3</a:t>
            </a:r>
            <a:r>
              <a:rPr lang="zh-CN" altLang="en" b="0" i="0" dirty="0">
                <a:solidFill>
                  <a:srgbClr val="333333"/>
                </a:solidFill>
                <a:effectLst/>
                <a:latin typeface="PingFangSC-Regular" panose="020B0400000000000000" pitchFamily="34" charset="-122"/>
                <a:ea typeface="PingFangSC-Regular" panose="020B0400000000000000" pitchFamily="34" charset="-122"/>
              </a:rPr>
              <a:t>。</a:t>
            </a:r>
          </a:p>
          <a:p>
            <a:pPr algn="l" latinLnBrk="1"/>
            <a:r>
              <a:rPr lang="zh-CN" altLang="en-US" b="0" i="0" dirty="0">
                <a:solidFill>
                  <a:srgbClr val="333333"/>
                </a:solidFill>
                <a:effectLst/>
                <a:latin typeface="PingFangSC-Regular" panose="020B0400000000000000" pitchFamily="34" charset="-122"/>
                <a:ea typeface="PingFangSC-Regular" panose="020B0400000000000000" pitchFamily="34" charset="-122"/>
              </a:rPr>
              <a:t>除了每个</a:t>
            </a:r>
            <a:r>
              <a:rPr lang="en" altLang="zh-CN" b="0" i="0" dirty="0">
                <a:solidFill>
                  <a:srgbClr val="333333"/>
                </a:solidFill>
                <a:effectLst/>
                <a:latin typeface="PingFangSC-Regular" panose="020B0400000000000000" pitchFamily="34" charset="-122"/>
                <a:ea typeface="PingFangSC-Regular" panose="020B0400000000000000" pitchFamily="34" charset="-122"/>
              </a:rPr>
              <a:t>vCPU</a:t>
            </a:r>
            <a:r>
              <a:rPr lang="zh-CN" altLang="en-US" b="0" i="0" dirty="0">
                <a:solidFill>
                  <a:srgbClr val="333333"/>
                </a:solidFill>
                <a:effectLst/>
                <a:latin typeface="PingFangSC-Regular" panose="020B0400000000000000" pitchFamily="34" charset="-122"/>
                <a:ea typeface="PingFangSC-Regular" panose="020B0400000000000000" pitchFamily="34" charset="-122"/>
              </a:rPr>
              <a:t>的状态之外，</a:t>
            </a:r>
            <a:r>
              <a:rPr lang="en" altLang="zh-CN" b="0" i="0" dirty="0">
                <a:solidFill>
                  <a:srgbClr val="333333"/>
                </a:solidFill>
                <a:effectLst/>
                <a:latin typeface="PingFangSC-Regular" panose="020B0400000000000000" pitchFamily="34" charset="-122"/>
                <a:ea typeface="PingFangSC-Regular" panose="020B0400000000000000" pitchFamily="34" charset="-122"/>
              </a:rPr>
              <a:t>switcher</a:t>
            </a:r>
            <a:r>
              <a:rPr lang="zh-CN" altLang="en-US" b="0" i="0" dirty="0">
                <a:solidFill>
                  <a:srgbClr val="333333"/>
                </a:solidFill>
                <a:effectLst/>
                <a:latin typeface="PingFangSC-Regular" panose="020B0400000000000000" pitchFamily="34" charset="-122"/>
                <a:ea typeface="PingFangSC-Regular" panose="020B0400000000000000" pitchFamily="34" charset="-122"/>
              </a:rPr>
              <a:t>还包含系统调用入口和中断描述符表条目，这些实际上是跳转表，它们将系统调用和中断重定向到</a:t>
            </a:r>
            <a:r>
              <a:rPr lang="en" altLang="zh-CN" b="0" i="0" dirty="0">
                <a:solidFill>
                  <a:srgbClr val="333333"/>
                </a:solidFill>
                <a:effectLst/>
                <a:latin typeface="PingFangSC-Regular" panose="020B0400000000000000" pitchFamily="34" charset="-122"/>
                <a:ea typeface="PingFangSC-Regular" panose="020B0400000000000000" pitchFamily="34" charset="-122"/>
              </a:rPr>
              <a:t>PVM hypervisor</a:t>
            </a:r>
            <a:r>
              <a:rPr lang="zh-CN" altLang="en" b="0" i="0" dirty="0">
                <a:solidFill>
                  <a:srgbClr val="333333"/>
                </a:solidFill>
                <a:effectLst/>
                <a:latin typeface="PingFangSC-Regular" panose="020B0400000000000000" pitchFamily="34" charset="-122"/>
                <a:ea typeface="PingFangSC-Regular" panose="020B0400000000000000" pitchFamily="34" charset="-122"/>
              </a:rPr>
              <a:t>，</a:t>
            </a:r>
            <a:r>
              <a:rPr lang="zh-CN" altLang="en-US" b="0" i="0" dirty="0">
                <a:solidFill>
                  <a:srgbClr val="333333"/>
                </a:solidFill>
                <a:effectLst/>
                <a:latin typeface="PingFangSC-Regular" panose="020B0400000000000000" pitchFamily="34" charset="-122"/>
                <a:ea typeface="PingFangSC-Regular" panose="020B0400000000000000" pitchFamily="34" charset="-122"/>
              </a:rPr>
              <a:t>以便进行虚拟化或模拟。与</a:t>
            </a:r>
            <a:r>
              <a:rPr lang="en" altLang="zh-CN" b="0" i="0" dirty="0">
                <a:solidFill>
                  <a:srgbClr val="333333"/>
                </a:solidFill>
                <a:effectLst/>
                <a:latin typeface="PingFangSC-Regular" panose="020B0400000000000000" pitchFamily="34" charset="-122"/>
                <a:ea typeface="PingFangSC-Regular" panose="020B0400000000000000" pitchFamily="34" charset="-122"/>
              </a:rPr>
              <a:t>VMX</a:t>
            </a:r>
            <a:r>
              <a:rPr lang="zh-CN" altLang="en-US" b="0" i="0" dirty="0">
                <a:solidFill>
                  <a:srgbClr val="333333"/>
                </a:solidFill>
                <a:effectLst/>
                <a:latin typeface="PingFangSC-Regular" panose="020B0400000000000000" pitchFamily="34" charset="-122"/>
                <a:ea typeface="PingFangSC-Regular" panose="020B0400000000000000" pitchFamily="34" charset="-122"/>
              </a:rPr>
              <a:t>硬件支持相比，后者需要</a:t>
            </a:r>
            <a:r>
              <a:rPr lang="en" altLang="zh-CN" b="0" i="0" dirty="0">
                <a:solidFill>
                  <a:srgbClr val="333333"/>
                </a:solidFill>
                <a:effectLst/>
                <a:latin typeface="PingFangSC-Regular" panose="020B0400000000000000" pitchFamily="34" charset="-122"/>
                <a:ea typeface="PingFangSC-Regular" panose="020B0400000000000000" pitchFamily="34" charset="-122"/>
              </a:rPr>
              <a:t>L0</a:t>
            </a:r>
            <a:r>
              <a:rPr lang="zh-CN" altLang="en-US" b="0" i="0" dirty="0">
                <a:solidFill>
                  <a:srgbClr val="333333"/>
                </a:solidFill>
                <a:effectLst/>
                <a:latin typeface="PingFangSC-Regular" panose="020B0400000000000000" pitchFamily="34" charset="-122"/>
                <a:ea typeface="PingFangSC-Regular" panose="020B0400000000000000" pitchFamily="34" charset="-122"/>
              </a:rPr>
              <a:t>维持</a:t>
            </a:r>
            <a:r>
              <a:rPr lang="en" altLang="zh-CN" b="0" i="0" dirty="0">
                <a:solidFill>
                  <a:srgbClr val="333333"/>
                </a:solidFill>
                <a:effectLst/>
                <a:latin typeface="PingFangSC-Regular" panose="020B0400000000000000" pitchFamily="34" charset="-122"/>
                <a:ea typeface="PingFangSC-Regular" panose="020B0400000000000000" pitchFamily="34" charset="-122"/>
              </a:rPr>
              <a:t>L2</a:t>
            </a:r>
            <a:r>
              <a:rPr lang="zh-CN" altLang="en-US" b="0" i="0" dirty="0">
                <a:solidFill>
                  <a:srgbClr val="333333"/>
                </a:solidFill>
                <a:effectLst/>
                <a:latin typeface="PingFangSC-Regular" panose="020B0400000000000000" pitchFamily="34" charset="-122"/>
                <a:ea typeface="PingFangSC-Regular" panose="020B0400000000000000" pitchFamily="34" charset="-122"/>
              </a:rPr>
              <a:t>状态，</a:t>
            </a:r>
            <a:r>
              <a:rPr lang="en" altLang="zh-CN" b="0" i="0" dirty="0">
                <a:solidFill>
                  <a:srgbClr val="333333"/>
                </a:solidFill>
                <a:effectLst/>
                <a:latin typeface="PingFangSC-Regular" panose="020B0400000000000000" pitchFamily="34" charset="-122"/>
                <a:ea typeface="PingFangSC-Regular" panose="020B0400000000000000" pitchFamily="34" charset="-122"/>
              </a:rPr>
              <a:t>PVM</a:t>
            </a:r>
            <a:r>
              <a:rPr lang="zh-CN" altLang="en-US" b="0" i="0" dirty="0">
                <a:solidFill>
                  <a:srgbClr val="333333"/>
                </a:solidFill>
                <a:effectLst/>
                <a:latin typeface="PingFangSC-Regular" panose="020B0400000000000000" pitchFamily="34" charset="-122"/>
                <a:ea typeface="PingFangSC-Regular" panose="020B0400000000000000" pitchFamily="34" charset="-122"/>
              </a:rPr>
              <a:t>不涉及</a:t>
            </a:r>
            <a:r>
              <a:rPr lang="en" altLang="zh-CN" b="0" i="0" dirty="0">
                <a:solidFill>
                  <a:srgbClr val="333333"/>
                </a:solidFill>
                <a:effectLst/>
                <a:latin typeface="PingFangSC-Regular" panose="020B0400000000000000" pitchFamily="34" charset="-122"/>
                <a:ea typeface="PingFangSC-Regular" panose="020B0400000000000000" pitchFamily="34" charset="-122"/>
              </a:rPr>
              <a:t>L0</a:t>
            </a:r>
            <a:r>
              <a:rPr lang="zh-CN" altLang="en" b="0" i="0" dirty="0">
                <a:solidFill>
                  <a:srgbClr val="333333"/>
                </a:solidFill>
                <a:effectLst/>
                <a:latin typeface="PingFangSC-Regular" panose="020B0400000000000000" pitchFamily="34" charset="-122"/>
                <a:ea typeface="PingFangSC-Regular" panose="020B0400000000000000" pitchFamily="34" charset="-122"/>
              </a:rPr>
              <a:t>，</a:t>
            </a:r>
            <a:r>
              <a:rPr lang="zh-CN" altLang="en-US" b="0" i="0" dirty="0">
                <a:solidFill>
                  <a:srgbClr val="333333"/>
                </a:solidFill>
                <a:effectLst/>
                <a:latin typeface="PingFangSC-Regular" panose="020B0400000000000000" pitchFamily="34" charset="-122"/>
                <a:ea typeface="PingFangSC-Regular" panose="020B0400000000000000" pitchFamily="34" charset="-122"/>
              </a:rPr>
              <a:t>并且完全在</a:t>
            </a:r>
            <a:r>
              <a:rPr lang="en" altLang="zh-CN" b="0" i="0" dirty="0">
                <a:solidFill>
                  <a:srgbClr val="333333"/>
                </a:solidFill>
                <a:effectLst/>
                <a:latin typeface="PingFangSC-Regular" panose="020B0400000000000000" pitchFamily="34" charset="-122"/>
                <a:ea typeface="PingFangSC-Regular" panose="020B0400000000000000" pitchFamily="34" charset="-122"/>
              </a:rPr>
              <a:t>L1</a:t>
            </a:r>
            <a:r>
              <a:rPr lang="zh-CN" altLang="en-US" b="0" i="0" dirty="0">
                <a:solidFill>
                  <a:srgbClr val="333333"/>
                </a:solidFill>
                <a:effectLst/>
                <a:latin typeface="PingFangSC-Regular" panose="020B0400000000000000" pitchFamily="34" charset="-122"/>
                <a:ea typeface="PingFangSC-Regular" panose="020B0400000000000000" pitchFamily="34" charset="-122"/>
              </a:rPr>
              <a:t>内部处理</a:t>
            </a:r>
            <a:r>
              <a:rPr lang="en" altLang="zh-CN" b="0" i="0" dirty="0">
                <a:solidFill>
                  <a:srgbClr val="333333"/>
                </a:solidFill>
                <a:effectLst/>
                <a:latin typeface="PingFangSC-Regular" panose="020B0400000000000000" pitchFamily="34" charset="-122"/>
                <a:ea typeface="PingFangSC-Regular" panose="020B0400000000000000" pitchFamily="34" charset="-122"/>
              </a:rPr>
              <a:t>L2</a:t>
            </a:r>
            <a:r>
              <a:rPr lang="zh-CN" altLang="en-US" b="0" i="0" dirty="0">
                <a:solidFill>
                  <a:srgbClr val="333333"/>
                </a:solidFill>
                <a:effectLst/>
                <a:latin typeface="PingFangSC-Regular" panose="020B0400000000000000" pitchFamily="34" charset="-122"/>
                <a:ea typeface="PingFangSC-Regular" panose="020B0400000000000000" pitchFamily="34" charset="-122"/>
              </a:rPr>
              <a:t>到</a:t>
            </a:r>
            <a:r>
              <a:rPr lang="en" altLang="zh-CN" b="0" i="0" dirty="0">
                <a:solidFill>
                  <a:srgbClr val="333333"/>
                </a:solidFill>
                <a:effectLst/>
                <a:latin typeface="PingFangSC-Regular" panose="020B0400000000000000" pitchFamily="34" charset="-122"/>
                <a:ea typeface="PingFangSC-Regular" panose="020B0400000000000000" pitchFamily="34" charset="-122"/>
              </a:rPr>
              <a:t>L1</a:t>
            </a:r>
            <a:r>
              <a:rPr lang="zh-CN" altLang="en-US" b="0" i="0" dirty="0">
                <a:solidFill>
                  <a:srgbClr val="333333"/>
                </a:solidFill>
                <a:effectLst/>
                <a:latin typeface="PingFangSC-Regular" panose="020B0400000000000000" pitchFamily="34" charset="-122"/>
                <a:ea typeface="PingFangSC-Regular" panose="020B0400000000000000" pitchFamily="34" charset="-122"/>
              </a:rPr>
              <a:t>的</a:t>
            </a:r>
            <a:r>
              <a:rPr lang="en" altLang="zh-CN" b="0" i="0" dirty="0">
                <a:solidFill>
                  <a:srgbClr val="333333"/>
                </a:solidFill>
                <a:effectLst/>
                <a:latin typeface="PingFangSC-Regular" panose="020B0400000000000000" pitchFamily="34" charset="-122"/>
                <a:ea typeface="PingFangSC-Regular" panose="020B0400000000000000" pitchFamily="34" charset="-122"/>
              </a:rPr>
              <a:t>transitions</a:t>
            </a:r>
            <a:r>
              <a:rPr lang="zh-CN" altLang="en" b="0" i="0" dirty="0">
                <a:solidFill>
                  <a:srgbClr val="333333"/>
                </a:solidFill>
                <a:effectLst/>
                <a:latin typeface="PingFangSC-Regular" panose="020B0400000000000000" pitchFamily="34" charset="-122"/>
                <a:ea typeface="PingFangSC-Regular" panose="020B0400000000000000" pitchFamily="34" charset="-122"/>
              </a:rPr>
              <a:t>。</a:t>
            </a:r>
            <a:r>
              <a:rPr lang="zh-CN" altLang="en-US" b="0" i="0" dirty="0">
                <a:solidFill>
                  <a:srgbClr val="333333"/>
                </a:solidFill>
                <a:effectLst/>
                <a:latin typeface="PingFangSC-Regular" panose="020B0400000000000000" pitchFamily="34" charset="-122"/>
                <a:ea typeface="PingFangSC-Regular" panose="020B0400000000000000" pitchFamily="34" charset="-122"/>
              </a:rPr>
              <a:t>由于缺乏硬件</a:t>
            </a:r>
            <a:r>
              <a:rPr lang="en" altLang="zh-CN" b="0" i="0" dirty="0">
                <a:solidFill>
                  <a:srgbClr val="333333"/>
                </a:solidFill>
                <a:effectLst/>
                <a:latin typeface="PingFangSC-Regular" panose="020B0400000000000000" pitchFamily="34" charset="-122"/>
                <a:ea typeface="PingFangSC-Regular" panose="020B0400000000000000" pitchFamily="34" charset="-122"/>
              </a:rPr>
              <a:t>VMX</a:t>
            </a:r>
            <a:r>
              <a:rPr lang="zh-CN" altLang="en-US" b="0" i="0" dirty="0">
                <a:solidFill>
                  <a:srgbClr val="333333"/>
                </a:solidFill>
                <a:effectLst/>
                <a:latin typeface="PingFangSC-Regular" panose="020B0400000000000000" pitchFamily="34" charset="-122"/>
                <a:ea typeface="PingFangSC-Regular" panose="020B0400000000000000" pitchFamily="34" charset="-122"/>
              </a:rPr>
              <a:t>支持，另一个显著的区别和缺点是系统调用现在不能直接由</a:t>
            </a:r>
            <a:r>
              <a:rPr lang="en" altLang="zh-CN" b="0" i="0" dirty="0">
                <a:solidFill>
                  <a:srgbClr val="333333"/>
                </a:solidFill>
                <a:effectLst/>
                <a:latin typeface="PingFangSC-Regular" panose="020B0400000000000000" pitchFamily="34" charset="-122"/>
                <a:ea typeface="PingFangSC-Regular" panose="020B0400000000000000" pitchFamily="34" charset="-122"/>
              </a:rPr>
              <a:t>L2 guest</a:t>
            </a:r>
            <a:r>
              <a:rPr lang="zh-CN" altLang="en-US" b="0" i="0" dirty="0">
                <a:solidFill>
                  <a:srgbClr val="333333"/>
                </a:solidFill>
                <a:effectLst/>
                <a:latin typeface="PingFangSC-Regular" panose="020B0400000000000000" pitchFamily="34" charset="-122"/>
                <a:ea typeface="PingFangSC-Regular" panose="020B0400000000000000" pitchFamily="34" charset="-122"/>
              </a:rPr>
              <a:t>处理，而需要</a:t>
            </a:r>
            <a:r>
              <a:rPr lang="en" altLang="zh-CN" b="0" i="0" dirty="0">
                <a:solidFill>
                  <a:srgbClr val="333333"/>
                </a:solidFill>
                <a:effectLst/>
                <a:latin typeface="PingFangSC-Regular" panose="020B0400000000000000" pitchFamily="34" charset="-122"/>
                <a:ea typeface="PingFangSC-Regular" panose="020B0400000000000000" pitchFamily="34" charset="-122"/>
              </a:rPr>
              <a:t>PVM hypervisor</a:t>
            </a:r>
            <a:r>
              <a:rPr lang="zh-CN" altLang="en-US" b="0" i="0" dirty="0">
                <a:solidFill>
                  <a:srgbClr val="333333"/>
                </a:solidFill>
                <a:effectLst/>
                <a:latin typeface="PingFangSC-Regular" panose="020B0400000000000000" pitchFamily="34" charset="-122"/>
                <a:ea typeface="PingFangSC-Regular" panose="020B0400000000000000" pitchFamily="34" charset="-122"/>
              </a:rPr>
              <a:t>介入。</a:t>
            </a:r>
          </a:p>
          <a:p>
            <a:pPr algn="l"/>
            <a:br>
              <a:rPr lang="zh-CN" altLang="en-US" b="0" i="0">
                <a:solidFill>
                  <a:srgbClr val="0057FF"/>
                </a:solidFill>
                <a:effectLst/>
                <a:latin typeface="PingFang SC" panose="020B0400000000000000" pitchFamily="34" charset="-122"/>
                <a:ea typeface="PingFang SC" panose="020B0400000000000000" pitchFamily="34" charset="-122"/>
              </a:rPr>
            </a:br>
            <a:endParaRPr lang="en-US" altLang="zh-CN" b="0" i="0" dirty="0">
              <a:effectLst/>
              <a:latin typeface="Arial"/>
              <a:ea typeface="等线"/>
              <a:cs typeface="Arial"/>
            </a:endParaRPr>
          </a:p>
          <a:p>
            <a:endParaRPr lang="en-US" altLang="zh-CN" b="0" i="0" dirty="0">
              <a:effectLst/>
              <a:latin typeface="Arial"/>
              <a:ea typeface="等线"/>
              <a:cs typeface="Arial"/>
            </a:endParaRPr>
          </a:p>
          <a:p>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objective</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switcher</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facilitate</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transition</a:t>
            </a:r>
            <a:r>
              <a:rPr lang="zh-CN" altLang="en-US" b="0" i="0" dirty="0">
                <a:effectLst/>
                <a:latin typeface="Arial"/>
                <a:ea typeface="等线"/>
                <a:cs typeface="Arial"/>
              </a:rPr>
              <a:t> </a:t>
            </a:r>
            <a:r>
              <a:rPr lang="en-US" altLang="zh-CN" b="0" i="0" dirty="0">
                <a:effectLst/>
                <a:latin typeface="Arial"/>
                <a:ea typeface="等线"/>
                <a:cs typeface="Arial"/>
              </a:rPr>
              <a:t>between</a:t>
            </a:r>
            <a:r>
              <a:rPr lang="zh-CN" altLang="en-US" b="0" i="0" dirty="0">
                <a:effectLst/>
                <a:latin typeface="Arial"/>
                <a:ea typeface="等线"/>
                <a:cs typeface="Arial"/>
              </a:rPr>
              <a:t> </a:t>
            </a:r>
            <a:r>
              <a:rPr lang="en-US" altLang="zh-CN" b="0" i="0" dirty="0">
                <a:effectLst/>
                <a:latin typeface="Arial"/>
                <a:ea typeface="等线"/>
                <a:cs typeface="Arial"/>
              </a:rPr>
              <a:t>an</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guest</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L1</a:t>
            </a:r>
            <a:r>
              <a:rPr lang="zh-CN" altLang="en-US" b="0" i="0" dirty="0">
                <a:effectLst/>
                <a:latin typeface="Arial"/>
                <a:ea typeface="等线"/>
                <a:cs typeface="Arial"/>
              </a:rPr>
              <a:t> </a:t>
            </a:r>
            <a:r>
              <a:rPr lang="en-US" altLang="zh-CN" b="0" i="0" dirty="0">
                <a:effectLst/>
                <a:latin typeface="Arial"/>
                <a:ea typeface="等线"/>
                <a:cs typeface="Arial"/>
              </a:rPr>
              <a:t>hypervisor</a:t>
            </a:r>
            <a:r>
              <a:rPr lang="zh-CN" altLang="en-US" b="0" i="0" dirty="0">
                <a:effectLst/>
                <a:latin typeface="Arial"/>
                <a:ea typeface="等线"/>
                <a:cs typeface="Arial"/>
              </a:rPr>
              <a:t> </a:t>
            </a:r>
            <a:r>
              <a:rPr lang="en-US" altLang="zh-CN" b="0" i="0" dirty="0">
                <a:effectLst/>
                <a:latin typeface="Arial"/>
                <a:ea typeface="等线"/>
                <a:cs typeface="Arial"/>
              </a:rPr>
              <a:t>as</a:t>
            </a:r>
            <a:r>
              <a:rPr lang="zh-CN" altLang="en-US" b="0" i="0" dirty="0">
                <a:effectLst/>
                <a:latin typeface="Arial"/>
                <a:ea typeface="等线"/>
                <a:cs typeface="Arial"/>
              </a:rPr>
              <a:t> </a:t>
            </a:r>
            <a:r>
              <a:rPr lang="en-US" altLang="zh-CN" b="0" i="0" dirty="0">
                <a:effectLst/>
                <a:latin typeface="Arial"/>
                <a:ea typeface="等线"/>
                <a:cs typeface="Arial"/>
              </a:rPr>
              <a:t>well</a:t>
            </a:r>
            <a:r>
              <a:rPr lang="zh-CN" altLang="en-US" b="0" i="0" dirty="0">
                <a:effectLst/>
                <a:latin typeface="Arial"/>
                <a:ea typeface="等线"/>
                <a:cs typeface="Arial"/>
              </a:rPr>
              <a:t> </a:t>
            </a:r>
            <a:r>
              <a:rPr lang="en-US" altLang="zh-CN" b="0" i="0" dirty="0">
                <a:effectLst/>
                <a:latin typeface="Arial"/>
                <a:ea typeface="等线"/>
                <a:cs typeface="Arial"/>
              </a:rPr>
              <a:t>as</a:t>
            </a:r>
            <a:r>
              <a:rPr lang="zh-CN" altLang="en-US" b="0" i="0" dirty="0">
                <a:effectLst/>
                <a:latin typeface="Arial"/>
                <a:ea typeface="等线"/>
                <a:cs typeface="Arial"/>
              </a:rPr>
              <a:t> </a:t>
            </a:r>
            <a:r>
              <a:rPr lang="en-US" altLang="zh-CN" b="0" i="0" dirty="0">
                <a:effectLst/>
                <a:latin typeface="Arial"/>
                <a:ea typeface="等线"/>
                <a:cs typeface="Arial"/>
              </a:rPr>
              <a:t>between</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user</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kernel</a:t>
            </a:r>
            <a:r>
              <a:rPr lang="zh-CN" altLang="en-US" b="0" i="0" dirty="0">
                <a:effectLst/>
                <a:latin typeface="Arial"/>
                <a:ea typeface="等线"/>
                <a:cs typeface="Arial"/>
              </a:rPr>
              <a:t> </a:t>
            </a:r>
            <a:r>
              <a:rPr lang="en-US" altLang="zh-CN" b="0" i="0" dirty="0">
                <a:effectLst/>
                <a:latin typeface="Arial"/>
                <a:ea typeface="等线"/>
                <a:cs typeface="Arial"/>
              </a:rPr>
              <a:t>spaces</a:t>
            </a:r>
            <a:r>
              <a:rPr lang="zh-CN" altLang="en-US" b="0" i="0" dirty="0">
                <a:effectLst/>
                <a:latin typeface="Arial"/>
                <a:ea typeface="等线"/>
                <a:cs typeface="Arial"/>
              </a:rPr>
              <a:t> </a:t>
            </a:r>
            <a:r>
              <a:rPr lang="en-US" altLang="zh-CN" b="0" i="0" dirty="0">
                <a:effectLst/>
                <a:latin typeface="Arial"/>
                <a:ea typeface="等线"/>
                <a:cs typeface="Arial"/>
              </a:rPr>
              <a:t>due</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system</a:t>
            </a:r>
            <a:r>
              <a:rPr lang="zh-CN" altLang="en-US" b="0" i="0" dirty="0">
                <a:effectLst/>
                <a:latin typeface="Arial"/>
                <a:ea typeface="等线"/>
                <a:cs typeface="Arial"/>
              </a:rPr>
              <a:t> </a:t>
            </a:r>
            <a:r>
              <a:rPr lang="en-US" altLang="zh-CN" b="0" i="0" dirty="0">
                <a:effectLst/>
                <a:latin typeface="Arial"/>
                <a:ea typeface="等线"/>
                <a:cs typeface="Arial"/>
              </a:rPr>
              <a:t>calls,</a:t>
            </a:r>
            <a:r>
              <a:rPr lang="zh-CN" altLang="en-US" b="0" i="0" dirty="0">
                <a:effectLst/>
                <a:latin typeface="Arial"/>
                <a:ea typeface="等线"/>
                <a:cs typeface="Arial"/>
              </a:rPr>
              <a:t> </a:t>
            </a:r>
            <a:r>
              <a:rPr lang="en-US" altLang="zh-CN" b="0" i="0" dirty="0" err="1">
                <a:effectLst/>
                <a:latin typeface="Arial"/>
                <a:ea typeface="等线"/>
                <a:cs typeface="Arial"/>
              </a:rPr>
              <a:t>hypercalls</a:t>
            </a:r>
            <a:r>
              <a:rPr lang="en-US" altLang="zh-CN" b="0" i="0" dirty="0">
                <a:effectLst/>
                <a:latin typeface="Arial"/>
                <a:ea typeface="等线"/>
                <a:cs typeface="Arial"/>
              </a:rPr>
              <a:t>,</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interrupts.</a:t>
            </a:r>
            <a:r>
              <a:rPr lang="zh-CN" altLang="en-US" b="0" i="0" dirty="0">
                <a:effectLst/>
                <a:latin typeface="Arial"/>
                <a:ea typeface="等线"/>
                <a:cs typeface="Arial"/>
              </a:rPr>
              <a:t> </a:t>
            </a:r>
            <a:r>
              <a:rPr lang="en-US" altLang="zh-CN" b="0" i="0" dirty="0">
                <a:effectLst/>
                <a:latin typeface="Arial"/>
                <a:ea typeface="等线"/>
                <a:cs typeface="Arial"/>
              </a:rPr>
              <a:t>Since</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does</a:t>
            </a:r>
            <a:r>
              <a:rPr lang="zh-CN" altLang="en-US" b="0" i="0" dirty="0">
                <a:effectLst/>
                <a:latin typeface="Arial"/>
                <a:ea typeface="等线"/>
                <a:cs typeface="Arial"/>
              </a:rPr>
              <a:t> </a:t>
            </a:r>
            <a:r>
              <a:rPr lang="en-US" altLang="zh-CN" b="0" i="0" dirty="0">
                <a:effectLst/>
                <a:latin typeface="Arial"/>
                <a:ea typeface="等线"/>
                <a:cs typeface="Arial"/>
              </a:rPr>
              <a:t>not</a:t>
            </a:r>
            <a:r>
              <a:rPr lang="zh-CN" altLang="en-US" b="0" i="0" dirty="0">
                <a:effectLst/>
                <a:latin typeface="Arial"/>
                <a:ea typeface="等线"/>
                <a:cs typeface="Arial"/>
              </a:rPr>
              <a:t> </a:t>
            </a:r>
            <a:r>
              <a:rPr lang="en-US" altLang="zh-CN" b="0" i="0" dirty="0">
                <a:effectLst/>
                <a:latin typeface="Arial"/>
                <a:ea typeface="等线"/>
                <a:cs typeface="Arial"/>
              </a:rPr>
              <a:t>assume</a:t>
            </a:r>
            <a:r>
              <a:rPr lang="zh-CN" altLang="en-US" b="0" i="0" dirty="0">
                <a:effectLst/>
                <a:latin typeface="Arial"/>
                <a:ea typeface="等线"/>
                <a:cs typeface="Arial"/>
              </a:rPr>
              <a:t> </a:t>
            </a:r>
            <a:r>
              <a:rPr lang="en-US" altLang="zh-CN" b="0" i="0" dirty="0">
                <a:effectLst/>
                <a:latin typeface="Arial"/>
                <a:ea typeface="等线"/>
                <a:cs typeface="Arial"/>
              </a:rPr>
              <a:t>any</a:t>
            </a:r>
            <a:r>
              <a:rPr lang="zh-CN" altLang="en-US" b="0" i="0" dirty="0">
                <a:effectLst/>
                <a:latin typeface="Arial"/>
                <a:ea typeface="等线"/>
                <a:cs typeface="Arial"/>
              </a:rPr>
              <a:t> </a:t>
            </a:r>
            <a:r>
              <a:rPr lang="en-US" altLang="zh-CN" b="0" i="0" dirty="0">
                <a:effectLst/>
                <a:latin typeface="Arial"/>
                <a:ea typeface="等线"/>
                <a:cs typeface="Arial"/>
              </a:rPr>
              <a:t>hardware</a:t>
            </a:r>
            <a:r>
              <a:rPr lang="zh-CN" altLang="en-US" b="0" i="0" dirty="0">
                <a:effectLst/>
                <a:latin typeface="Arial"/>
                <a:ea typeface="等线"/>
                <a:cs typeface="Arial"/>
              </a:rPr>
              <a:t> </a:t>
            </a:r>
            <a:r>
              <a:rPr lang="en-US" altLang="zh-CN" b="0" i="0" dirty="0">
                <a:effectLst/>
                <a:latin typeface="Arial"/>
                <a:ea typeface="等线"/>
                <a:cs typeface="Arial"/>
              </a:rPr>
              <a:t>support,</a:t>
            </a:r>
            <a:r>
              <a:rPr lang="zh-CN" altLang="en-US" b="0" i="0" dirty="0">
                <a:effectLst/>
                <a:latin typeface="Arial"/>
                <a:ea typeface="等线"/>
                <a:cs typeface="Arial"/>
              </a:rPr>
              <a:t> </a:t>
            </a:r>
            <a:r>
              <a:rPr lang="en-US" altLang="zh-CN" b="0" i="0" dirty="0">
                <a:effectLst/>
                <a:latin typeface="Arial"/>
                <a:ea typeface="等线"/>
                <a:cs typeface="Arial"/>
              </a:rPr>
              <a:t>a</a:t>
            </a:r>
            <a:r>
              <a:rPr lang="zh-CN" altLang="en-US" b="0" i="0" dirty="0">
                <a:effectLst/>
                <a:latin typeface="Arial"/>
                <a:ea typeface="等线"/>
                <a:cs typeface="Arial"/>
              </a:rPr>
              <a:t> </a:t>
            </a:r>
            <a:r>
              <a:rPr lang="en-US" altLang="zh-CN" b="0" i="0" dirty="0">
                <a:effectLst/>
                <a:latin typeface="Arial"/>
                <a:ea typeface="等线"/>
                <a:cs typeface="Arial"/>
              </a:rPr>
              <a:t>key</a:t>
            </a:r>
            <a:r>
              <a:rPr lang="zh-CN" altLang="en-US" b="0" i="0" dirty="0">
                <a:effectLst/>
                <a:latin typeface="Arial"/>
                <a:ea typeface="等线"/>
                <a:cs typeface="Arial"/>
              </a:rPr>
              <a:t> </a:t>
            </a:r>
            <a:r>
              <a:rPr lang="en-US" altLang="zh-CN" b="0" i="0" dirty="0">
                <a:effectLst/>
                <a:latin typeface="Arial"/>
                <a:ea typeface="等线"/>
                <a:cs typeface="Arial"/>
              </a:rPr>
              <a:t>component</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switcher</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per-CPU</a:t>
            </a:r>
            <a:r>
              <a:rPr lang="zh-CN" altLang="en-US" b="0" i="0" dirty="0">
                <a:effectLst/>
                <a:latin typeface="Arial"/>
                <a:ea typeface="等线"/>
                <a:cs typeface="Arial"/>
              </a:rPr>
              <a:t> </a:t>
            </a:r>
            <a:r>
              <a:rPr lang="en-US" altLang="zh-CN" b="0" i="0" dirty="0">
                <a:effectLst/>
                <a:latin typeface="Arial"/>
                <a:ea typeface="等线"/>
                <a:cs typeface="Arial"/>
              </a:rPr>
              <a:t>states,</a:t>
            </a:r>
            <a:r>
              <a:rPr lang="zh-CN" altLang="en-US" b="0" i="0" dirty="0">
                <a:effectLst/>
                <a:latin typeface="Arial"/>
                <a:ea typeface="等线"/>
                <a:cs typeface="Arial"/>
              </a:rPr>
              <a:t> </a:t>
            </a:r>
            <a:r>
              <a:rPr lang="en-US" altLang="zh-CN" b="0" i="0" dirty="0">
                <a:effectLst/>
                <a:latin typeface="Arial"/>
                <a:ea typeface="等线"/>
                <a:cs typeface="Arial"/>
              </a:rPr>
              <a:t>similar</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VMCS,</a:t>
            </a:r>
            <a:r>
              <a:rPr lang="zh-CN" altLang="en-US" b="0" i="0" dirty="0">
                <a:effectLst/>
                <a:latin typeface="Arial"/>
                <a:ea typeface="等线"/>
                <a:cs typeface="Arial"/>
              </a:rPr>
              <a:t> </a:t>
            </a:r>
            <a:r>
              <a:rPr lang="en-US" altLang="zh-CN" b="0" i="0" dirty="0">
                <a:effectLst/>
                <a:latin typeface="Arial"/>
                <a:ea typeface="等线"/>
                <a:cs typeface="Arial"/>
              </a:rPr>
              <a:t>which</a:t>
            </a:r>
            <a:r>
              <a:rPr lang="zh-CN" altLang="en-US" b="0" i="0" dirty="0">
                <a:effectLst/>
                <a:latin typeface="Arial"/>
                <a:ea typeface="等线"/>
                <a:cs typeface="Arial"/>
              </a:rPr>
              <a:t> </a:t>
            </a:r>
            <a:r>
              <a:rPr lang="en" altLang="zh-CN" b="0" i="0" dirty="0">
                <a:effectLst/>
                <a:latin typeface="Arial"/>
                <a:ea typeface="等线"/>
                <a:cs typeface="Arial"/>
              </a:rPr>
              <a:t>saves and restores 𝐿2 guest and 𝐿1 host states during world switches</a:t>
            </a:r>
            <a:r>
              <a:rPr lang="en-US" altLang="zh-CN" b="0" i="0" dirty="0">
                <a:effectLst/>
                <a:latin typeface="Arial"/>
                <a:ea typeface="等线"/>
                <a:cs typeface="Arial"/>
              </a:rPr>
              <a:t>.</a:t>
            </a:r>
            <a:r>
              <a:rPr lang="zh-CN" altLang="en-US" b="0" i="0" dirty="0">
                <a:effectLst/>
                <a:latin typeface="Arial"/>
                <a:ea typeface="等线"/>
                <a:cs typeface="Arial"/>
              </a:rPr>
              <a:t> </a:t>
            </a:r>
            <a:r>
              <a:rPr lang="en-US" altLang="zh-CN" b="0" i="0" dirty="0">
                <a:effectLst/>
                <a:latin typeface="Arial"/>
                <a:ea typeface="等线"/>
                <a:cs typeface="Arial"/>
              </a:rPr>
              <a:t>Note</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take</a:t>
            </a:r>
            <a:r>
              <a:rPr lang="zh-CN" altLang="en-US" b="0" i="0" dirty="0">
                <a:effectLst/>
                <a:latin typeface="Arial"/>
                <a:ea typeface="等线"/>
                <a:cs typeface="Arial"/>
              </a:rPr>
              <a:t> </a:t>
            </a:r>
            <a:r>
              <a:rPr lang="en-US" altLang="zh-CN" b="0" i="0" dirty="0">
                <a:effectLst/>
                <a:latin typeface="Arial"/>
                <a:ea typeface="等线"/>
                <a:cs typeface="Arial"/>
              </a:rPr>
              <a:t>complete</a:t>
            </a:r>
            <a:r>
              <a:rPr lang="zh-CN" altLang="en-US" b="0" i="0" dirty="0">
                <a:effectLst/>
                <a:latin typeface="Arial"/>
                <a:ea typeface="等线"/>
                <a:cs typeface="Arial"/>
              </a:rPr>
              <a:t> </a:t>
            </a:r>
            <a:r>
              <a:rPr lang="en-US" altLang="zh-CN" b="0" i="0" dirty="0">
                <a:effectLst/>
                <a:latin typeface="Arial"/>
                <a:ea typeface="等线"/>
                <a:cs typeface="Arial"/>
              </a:rPr>
              <a:t>control</a:t>
            </a:r>
            <a:r>
              <a:rPr lang="zh-CN" altLang="en-US" b="0" i="0" dirty="0">
                <a:effectLst/>
                <a:latin typeface="Arial"/>
                <a:ea typeface="等线"/>
                <a:cs typeface="Arial"/>
              </a:rPr>
              <a:t> </a:t>
            </a:r>
            <a:r>
              <a:rPr lang="en-US" altLang="zh-CN" b="0" i="0" dirty="0">
                <a:effectLst/>
                <a:latin typeface="Arial"/>
                <a:ea typeface="等线"/>
                <a:cs typeface="Arial"/>
              </a:rPr>
              <a:t>over</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deprivileges</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both</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user</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kernel</a:t>
            </a:r>
            <a:r>
              <a:rPr lang="zh-CN" altLang="en-US" b="0" i="0" dirty="0">
                <a:effectLst/>
                <a:latin typeface="Arial"/>
                <a:ea typeface="等线"/>
                <a:cs typeface="Arial"/>
              </a:rPr>
              <a:t> </a:t>
            </a:r>
            <a:r>
              <a:rPr lang="en-US" altLang="zh-CN" b="0" i="0" dirty="0">
                <a:effectLst/>
                <a:latin typeface="Arial"/>
                <a:ea typeface="等线"/>
                <a:cs typeface="Arial"/>
              </a:rPr>
              <a:t>spaces</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ring</a:t>
            </a:r>
            <a:r>
              <a:rPr lang="zh-CN" altLang="en-US" b="0" i="0" dirty="0">
                <a:effectLst/>
                <a:latin typeface="Arial"/>
                <a:ea typeface="等线"/>
                <a:cs typeface="Arial"/>
              </a:rPr>
              <a:t> </a:t>
            </a:r>
            <a:r>
              <a:rPr lang="en-US" altLang="zh-CN" b="0" i="0" dirty="0">
                <a:effectLst/>
                <a:latin typeface="Arial"/>
                <a:ea typeface="等线"/>
                <a:cs typeface="Arial"/>
              </a:rPr>
              <a:t>3</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non-root</a:t>
            </a:r>
            <a:r>
              <a:rPr lang="zh-CN" altLang="en-US" b="0" i="0" dirty="0">
                <a:effectLst/>
                <a:latin typeface="Arial"/>
                <a:ea typeface="等线"/>
                <a:cs typeface="Arial"/>
              </a:rPr>
              <a:t> </a:t>
            </a:r>
            <a:r>
              <a:rPr lang="en-US" altLang="zh-CN" b="0" i="0" dirty="0">
                <a:effectLst/>
                <a:latin typeface="Arial"/>
                <a:ea typeface="等线"/>
                <a:cs typeface="Arial"/>
              </a:rPr>
              <a:t>mode.</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addition</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per-vCPU</a:t>
            </a:r>
            <a:r>
              <a:rPr lang="zh-CN" altLang="en-US" b="0" i="0" dirty="0">
                <a:effectLst/>
                <a:latin typeface="Arial"/>
                <a:ea typeface="等线"/>
                <a:cs typeface="Arial"/>
              </a:rPr>
              <a:t> </a:t>
            </a:r>
            <a:r>
              <a:rPr lang="en-US" altLang="zh-CN" b="0" i="0" dirty="0">
                <a:effectLst/>
                <a:latin typeface="Arial"/>
                <a:ea typeface="等线"/>
                <a:cs typeface="Arial"/>
              </a:rPr>
              <a:t>states,</a:t>
            </a:r>
            <a:r>
              <a:rPr lang="zh-CN" altLang="en-US" b="0" i="0" dirty="0">
                <a:effectLst/>
                <a:latin typeface="Arial"/>
                <a:ea typeface="等线"/>
                <a:cs typeface="Arial"/>
              </a:rPr>
              <a:t> </a:t>
            </a:r>
            <a:r>
              <a:rPr lang="en-US" altLang="zh-CN" b="0" i="0" dirty="0">
                <a:effectLst/>
                <a:latin typeface="Arial"/>
                <a:ea typeface="等线"/>
                <a:cs typeface="Arial"/>
              </a:rPr>
              <a:t>switcher</a:t>
            </a:r>
            <a:r>
              <a:rPr lang="zh-CN" altLang="en-US" b="0" i="0" dirty="0">
                <a:effectLst/>
                <a:latin typeface="Arial"/>
                <a:ea typeface="等线"/>
                <a:cs typeface="Arial"/>
              </a:rPr>
              <a:t> </a:t>
            </a:r>
            <a:r>
              <a:rPr lang="en-US" altLang="zh-CN" b="0" i="0" dirty="0">
                <a:effectLst/>
                <a:latin typeface="Arial"/>
                <a:ea typeface="等线"/>
                <a:cs typeface="Arial"/>
              </a:rPr>
              <a:t>also</a:t>
            </a:r>
            <a:r>
              <a:rPr lang="zh-CN" altLang="en-US" b="0" i="0" dirty="0">
                <a:effectLst/>
                <a:latin typeface="Arial"/>
                <a:ea typeface="等线"/>
                <a:cs typeface="Arial"/>
              </a:rPr>
              <a:t> </a:t>
            </a:r>
            <a:r>
              <a:rPr lang="en-US" altLang="zh-CN" b="0" i="0" dirty="0">
                <a:effectLst/>
                <a:latin typeface="Arial"/>
                <a:ea typeface="等线"/>
                <a:cs typeface="Arial"/>
              </a:rPr>
              <a:t>includes</a:t>
            </a:r>
            <a:r>
              <a:rPr lang="zh-CN" altLang="en-US" b="0" i="0" dirty="0">
                <a:effectLst/>
                <a:latin typeface="Arial"/>
                <a:ea typeface="等线"/>
                <a:cs typeface="Arial"/>
              </a:rPr>
              <a:t> </a:t>
            </a:r>
            <a:r>
              <a:rPr lang="en-US" altLang="zh-CN" b="0" i="0" dirty="0">
                <a:effectLst/>
                <a:latin typeface="Arial"/>
                <a:ea typeface="等线"/>
                <a:cs typeface="Arial"/>
              </a:rPr>
              <a:t>system</a:t>
            </a:r>
            <a:r>
              <a:rPr lang="zh-CN" altLang="en-US" b="0" i="0" dirty="0">
                <a:effectLst/>
                <a:latin typeface="Arial"/>
                <a:ea typeface="等线"/>
                <a:cs typeface="Arial"/>
              </a:rPr>
              <a:t> </a:t>
            </a:r>
            <a:r>
              <a:rPr lang="en-US" altLang="zh-CN" b="0" i="0" dirty="0">
                <a:effectLst/>
                <a:latin typeface="Arial"/>
                <a:ea typeface="等线"/>
                <a:cs typeface="Arial"/>
              </a:rPr>
              <a:t>call</a:t>
            </a:r>
            <a:r>
              <a:rPr lang="zh-CN" altLang="en-US" b="0" i="0" dirty="0">
                <a:effectLst/>
                <a:latin typeface="Arial"/>
                <a:ea typeface="等线"/>
                <a:cs typeface="Arial"/>
              </a:rPr>
              <a:t> </a:t>
            </a:r>
            <a:r>
              <a:rPr lang="en-US" altLang="zh-CN" b="0" i="0" dirty="0">
                <a:effectLst/>
                <a:latin typeface="Arial"/>
                <a:ea typeface="等线"/>
                <a:cs typeface="Arial"/>
              </a:rPr>
              <a:t>entries</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interrupt</a:t>
            </a:r>
            <a:r>
              <a:rPr lang="zh-CN" altLang="en-US" b="0" i="0" dirty="0">
                <a:effectLst/>
                <a:latin typeface="Arial"/>
                <a:ea typeface="等线"/>
                <a:cs typeface="Arial"/>
              </a:rPr>
              <a:t> </a:t>
            </a:r>
            <a:r>
              <a:rPr lang="en-US" altLang="zh-CN" b="0" i="0" dirty="0">
                <a:effectLst/>
                <a:latin typeface="Arial"/>
                <a:ea typeface="等线"/>
                <a:cs typeface="Arial"/>
              </a:rPr>
              <a:t>descriptor</a:t>
            </a:r>
            <a:r>
              <a:rPr lang="zh-CN" altLang="en-US" b="0" i="0" dirty="0">
                <a:effectLst/>
                <a:latin typeface="Arial"/>
                <a:ea typeface="等线"/>
                <a:cs typeface="Arial"/>
              </a:rPr>
              <a:t> </a:t>
            </a:r>
            <a:r>
              <a:rPr lang="en-US" altLang="zh-CN" b="0" i="0" dirty="0">
                <a:effectLst/>
                <a:latin typeface="Arial"/>
                <a:ea typeface="等线"/>
                <a:cs typeface="Arial"/>
              </a:rPr>
              <a:t>table</a:t>
            </a:r>
            <a:r>
              <a:rPr lang="zh-CN" altLang="en-US" b="0" i="0" dirty="0">
                <a:effectLst/>
                <a:latin typeface="Arial"/>
                <a:ea typeface="等线"/>
                <a:cs typeface="Arial"/>
              </a:rPr>
              <a:t> </a:t>
            </a:r>
            <a:r>
              <a:rPr lang="en-US" altLang="zh-CN" b="0" i="0" dirty="0">
                <a:effectLst/>
                <a:latin typeface="Arial"/>
                <a:ea typeface="等线"/>
                <a:cs typeface="Arial"/>
              </a:rPr>
              <a:t>entries,</a:t>
            </a:r>
            <a:r>
              <a:rPr lang="zh-CN" altLang="en-US" b="0" i="0" dirty="0">
                <a:effectLst/>
                <a:latin typeface="Arial"/>
                <a:ea typeface="等线"/>
                <a:cs typeface="Arial"/>
              </a:rPr>
              <a:t> </a:t>
            </a:r>
            <a:r>
              <a:rPr lang="en-US" altLang="zh-CN" b="0" i="0" dirty="0">
                <a:effectLst/>
                <a:latin typeface="Arial"/>
                <a:ea typeface="等线"/>
                <a:cs typeface="Arial"/>
              </a:rPr>
              <a:t>which</a:t>
            </a:r>
            <a:r>
              <a:rPr lang="zh-CN" altLang="en-US" b="0" i="0" dirty="0">
                <a:effectLst/>
                <a:latin typeface="Arial"/>
                <a:ea typeface="等线"/>
                <a:cs typeface="Arial"/>
              </a:rPr>
              <a:t> </a:t>
            </a:r>
            <a:r>
              <a:rPr lang="en-US" altLang="zh-CN" b="0" i="0" dirty="0">
                <a:effectLst/>
                <a:latin typeface="Arial"/>
                <a:ea typeface="等线"/>
                <a:cs typeface="Arial"/>
              </a:rPr>
              <a:t>are</a:t>
            </a:r>
            <a:r>
              <a:rPr lang="zh-CN" altLang="en-US" b="0" i="0" dirty="0">
                <a:effectLst/>
                <a:latin typeface="Arial"/>
                <a:ea typeface="等线"/>
                <a:cs typeface="Arial"/>
              </a:rPr>
              <a:t> </a:t>
            </a:r>
            <a:r>
              <a:rPr lang="en-US" altLang="zh-CN" b="0" i="0" dirty="0">
                <a:effectLst/>
                <a:latin typeface="Arial"/>
                <a:ea typeface="等线"/>
                <a:cs typeface="Arial"/>
              </a:rPr>
              <a:t>effectively</a:t>
            </a:r>
            <a:r>
              <a:rPr lang="zh-CN" altLang="en-US" b="0" i="0" dirty="0">
                <a:effectLst/>
                <a:latin typeface="Arial"/>
                <a:ea typeface="等线"/>
                <a:cs typeface="Arial"/>
              </a:rPr>
              <a:t> </a:t>
            </a:r>
            <a:r>
              <a:rPr lang="en-US" altLang="zh-CN" b="0" i="0" dirty="0">
                <a:effectLst/>
                <a:latin typeface="Arial"/>
                <a:ea typeface="等线"/>
                <a:cs typeface="Arial"/>
              </a:rPr>
              <a:t>jump</a:t>
            </a:r>
            <a:r>
              <a:rPr lang="zh-CN" altLang="en-US" b="0" i="0" dirty="0">
                <a:effectLst/>
                <a:latin typeface="Arial"/>
                <a:ea typeface="等线"/>
                <a:cs typeface="Arial"/>
              </a:rPr>
              <a:t> </a:t>
            </a:r>
            <a:r>
              <a:rPr lang="en-US" altLang="zh-CN" b="0" i="0" dirty="0">
                <a:effectLst/>
                <a:latin typeface="Arial"/>
                <a:ea typeface="等线"/>
                <a:cs typeface="Arial"/>
              </a:rPr>
              <a:t>tables</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redirect</a:t>
            </a:r>
            <a:r>
              <a:rPr lang="zh-CN" altLang="en-US" b="0" i="0" dirty="0">
                <a:effectLst/>
                <a:latin typeface="Arial"/>
                <a:ea typeface="等线"/>
                <a:cs typeface="Arial"/>
              </a:rPr>
              <a:t> </a:t>
            </a:r>
            <a:r>
              <a:rPr lang="en-US" altLang="zh-CN" b="0" i="0" dirty="0">
                <a:effectLst/>
                <a:latin typeface="Arial"/>
                <a:ea typeface="等线"/>
                <a:cs typeface="Arial"/>
              </a:rPr>
              <a:t>system</a:t>
            </a:r>
            <a:r>
              <a:rPr lang="zh-CN" altLang="en-US" b="0" i="0" dirty="0">
                <a:effectLst/>
                <a:latin typeface="Arial"/>
                <a:ea typeface="等线"/>
                <a:cs typeface="Arial"/>
              </a:rPr>
              <a:t> </a:t>
            </a:r>
            <a:r>
              <a:rPr lang="en-US" altLang="zh-CN" b="0" i="0" dirty="0">
                <a:effectLst/>
                <a:latin typeface="Arial"/>
                <a:ea typeface="等线"/>
                <a:cs typeface="Arial"/>
              </a:rPr>
              <a:t>calls</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interrupts</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hypervisor</a:t>
            </a:r>
            <a:r>
              <a:rPr lang="zh-CN" altLang="en-US" b="0" i="0" dirty="0">
                <a:effectLst/>
                <a:latin typeface="Arial"/>
                <a:ea typeface="等线"/>
                <a:cs typeface="Arial"/>
              </a:rPr>
              <a:t> </a:t>
            </a:r>
            <a:r>
              <a:rPr lang="en-US" altLang="zh-CN" b="0" i="0" dirty="0">
                <a:effectLst/>
                <a:latin typeface="Arial"/>
                <a:ea typeface="等线"/>
                <a:cs typeface="Arial"/>
              </a:rPr>
              <a:t>for</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or</a:t>
            </a:r>
            <a:r>
              <a:rPr lang="zh-CN" altLang="en-US" b="0" i="0" dirty="0">
                <a:effectLst/>
                <a:latin typeface="Arial"/>
                <a:ea typeface="等线"/>
                <a:cs typeface="Arial"/>
              </a:rPr>
              <a:t> </a:t>
            </a:r>
            <a:r>
              <a:rPr lang="en-US" altLang="zh-CN" b="0" i="0" dirty="0">
                <a:effectLst/>
                <a:latin typeface="Arial"/>
                <a:ea typeface="等线"/>
                <a:cs typeface="Arial"/>
              </a:rPr>
              <a:t>emulation.</a:t>
            </a:r>
            <a:r>
              <a:rPr lang="zh-CN" altLang="en-US" b="0" i="0" dirty="0">
                <a:effectLst/>
                <a:latin typeface="Arial"/>
                <a:ea typeface="等线"/>
                <a:cs typeface="Arial"/>
              </a:rPr>
              <a:t> </a:t>
            </a:r>
            <a:r>
              <a:rPr lang="en-US" altLang="zh-CN" b="0" i="0" dirty="0">
                <a:effectLst/>
                <a:latin typeface="Arial"/>
                <a:ea typeface="等线"/>
                <a:cs typeface="Arial"/>
              </a:rPr>
              <a:t>Compared</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VMX</a:t>
            </a:r>
            <a:r>
              <a:rPr lang="zh-CN" altLang="en-US" b="0" i="0" dirty="0">
                <a:effectLst/>
                <a:latin typeface="Arial"/>
                <a:ea typeface="等线"/>
                <a:cs typeface="Arial"/>
              </a:rPr>
              <a:t> </a:t>
            </a:r>
            <a:r>
              <a:rPr lang="en-US" altLang="zh-CN" b="0" i="0" dirty="0">
                <a:effectLst/>
                <a:latin typeface="Arial"/>
                <a:ea typeface="等线"/>
                <a:cs typeface="Arial"/>
              </a:rPr>
              <a:t>hardware</a:t>
            </a:r>
            <a:r>
              <a:rPr lang="zh-CN" altLang="en-US" b="0" i="0" dirty="0">
                <a:effectLst/>
                <a:latin typeface="Arial"/>
                <a:ea typeface="等线"/>
                <a:cs typeface="Arial"/>
              </a:rPr>
              <a:t> </a:t>
            </a:r>
            <a:r>
              <a:rPr lang="en-US" altLang="zh-CN" b="0" i="0" dirty="0">
                <a:effectLst/>
                <a:latin typeface="Arial"/>
                <a:ea typeface="等线"/>
                <a:cs typeface="Arial"/>
              </a:rPr>
              <a:t>support</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requires</a:t>
            </a:r>
            <a:r>
              <a:rPr lang="zh-CN" altLang="en-US" b="0" i="0" dirty="0">
                <a:effectLst/>
                <a:latin typeface="Arial"/>
                <a:ea typeface="等线"/>
                <a:cs typeface="Arial"/>
              </a:rPr>
              <a:t> </a:t>
            </a:r>
            <a:r>
              <a:rPr lang="en-US" altLang="zh-CN" b="0" i="0" dirty="0">
                <a:effectLst/>
                <a:latin typeface="Arial"/>
                <a:ea typeface="等线"/>
                <a:cs typeface="Arial"/>
              </a:rPr>
              <a:t>L0</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maintain</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states,</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does</a:t>
            </a:r>
            <a:r>
              <a:rPr lang="zh-CN" altLang="en-US" b="0" i="0" dirty="0">
                <a:effectLst/>
                <a:latin typeface="Arial"/>
                <a:ea typeface="等线"/>
                <a:cs typeface="Arial"/>
              </a:rPr>
              <a:t> </a:t>
            </a:r>
            <a:r>
              <a:rPr lang="en-US" altLang="zh-CN" b="0" i="0" dirty="0">
                <a:effectLst/>
                <a:latin typeface="Arial"/>
                <a:ea typeface="等线"/>
                <a:cs typeface="Arial"/>
              </a:rPr>
              <a:t>not</a:t>
            </a:r>
            <a:r>
              <a:rPr lang="zh-CN" altLang="en-US" b="0" i="0" dirty="0">
                <a:effectLst/>
                <a:latin typeface="Arial"/>
                <a:ea typeface="等线"/>
                <a:cs typeface="Arial"/>
              </a:rPr>
              <a:t> </a:t>
            </a:r>
            <a:r>
              <a:rPr lang="en-US" altLang="zh-CN" b="0" i="0" dirty="0">
                <a:effectLst/>
                <a:latin typeface="Arial"/>
                <a:ea typeface="等线"/>
                <a:cs typeface="Arial"/>
              </a:rPr>
              <a:t>involve</a:t>
            </a:r>
            <a:r>
              <a:rPr lang="zh-CN" altLang="en-US" b="0" i="0" dirty="0">
                <a:effectLst/>
                <a:latin typeface="Arial"/>
                <a:ea typeface="等线"/>
                <a:cs typeface="Arial"/>
              </a:rPr>
              <a:t> </a:t>
            </a:r>
            <a:r>
              <a:rPr lang="en-US" altLang="zh-CN" b="0" i="0" dirty="0">
                <a:effectLst/>
                <a:latin typeface="Arial"/>
                <a:ea typeface="等线"/>
                <a:cs typeface="Arial"/>
              </a:rPr>
              <a:t>L0</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handles</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L1</a:t>
            </a:r>
            <a:r>
              <a:rPr lang="zh-CN" altLang="en-US" b="0" i="0" dirty="0">
                <a:effectLst/>
                <a:latin typeface="Arial"/>
                <a:ea typeface="等线"/>
                <a:cs typeface="Arial"/>
              </a:rPr>
              <a:t> </a:t>
            </a:r>
            <a:r>
              <a:rPr lang="en-US" altLang="zh-CN" b="0" i="0" dirty="0">
                <a:effectLst/>
                <a:latin typeface="Arial"/>
                <a:ea typeface="等线"/>
                <a:cs typeface="Arial"/>
              </a:rPr>
              <a:t>transitions</a:t>
            </a:r>
            <a:r>
              <a:rPr lang="zh-CN" altLang="en-US" b="0" i="0" dirty="0">
                <a:effectLst/>
                <a:latin typeface="Arial"/>
                <a:ea typeface="等线"/>
                <a:cs typeface="Arial"/>
              </a:rPr>
              <a:t> </a:t>
            </a:r>
            <a:r>
              <a:rPr lang="en-US" altLang="zh-CN" b="0" i="0" dirty="0">
                <a:effectLst/>
                <a:latin typeface="Arial"/>
                <a:ea typeface="等线"/>
                <a:cs typeface="Arial"/>
              </a:rPr>
              <a:t>entirely</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L1.</a:t>
            </a:r>
            <a:r>
              <a:rPr lang="zh-CN" altLang="en-US" b="0" i="0" dirty="0">
                <a:effectLst/>
                <a:latin typeface="Arial"/>
                <a:ea typeface="等线"/>
                <a:cs typeface="Arial"/>
              </a:rPr>
              <a:t> </a:t>
            </a:r>
            <a:r>
              <a:rPr lang="en-US" altLang="zh-CN" b="0" i="0" dirty="0">
                <a:effectLst/>
                <a:latin typeface="Arial"/>
                <a:ea typeface="等线"/>
                <a:cs typeface="Arial"/>
              </a:rPr>
              <a:t>Another</a:t>
            </a:r>
            <a:r>
              <a:rPr lang="zh-CN" altLang="en-US" b="0" i="0" dirty="0">
                <a:effectLst/>
                <a:latin typeface="Arial"/>
                <a:ea typeface="等线"/>
                <a:cs typeface="Arial"/>
              </a:rPr>
              <a:t> </a:t>
            </a:r>
            <a:r>
              <a:rPr lang="en-US" altLang="zh-CN" b="0" i="0" dirty="0">
                <a:effectLst/>
                <a:latin typeface="Arial"/>
                <a:ea typeface="等线"/>
                <a:cs typeface="Arial"/>
              </a:rPr>
              <a:t>notable</a:t>
            </a:r>
            <a:r>
              <a:rPr lang="zh-CN" altLang="en-US" b="0" i="0" dirty="0">
                <a:effectLst/>
                <a:latin typeface="Arial"/>
                <a:ea typeface="等线"/>
                <a:cs typeface="Arial"/>
              </a:rPr>
              <a:t> </a:t>
            </a:r>
            <a:r>
              <a:rPr lang="en-US" altLang="zh-CN" b="0" i="0" dirty="0">
                <a:effectLst/>
                <a:latin typeface="Arial"/>
                <a:ea typeface="等线"/>
                <a:cs typeface="Arial"/>
              </a:rPr>
              <a:t>difference</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drawback</a:t>
            </a:r>
            <a:r>
              <a:rPr lang="zh-CN" altLang="en-US" b="0" i="0" dirty="0">
                <a:effectLst/>
                <a:latin typeface="Arial"/>
                <a:ea typeface="等线"/>
                <a:cs typeface="Arial"/>
              </a:rPr>
              <a:t> </a:t>
            </a:r>
            <a:r>
              <a:rPr lang="en-US" altLang="zh-CN" b="0" i="0" dirty="0">
                <a:effectLst/>
                <a:latin typeface="Arial"/>
                <a:ea typeface="等线"/>
                <a:cs typeface="Arial"/>
              </a:rPr>
              <a:t>due</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lack</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hardware</a:t>
            </a:r>
            <a:r>
              <a:rPr lang="zh-CN" altLang="en-US" b="0" i="0" dirty="0">
                <a:effectLst/>
                <a:latin typeface="Arial"/>
                <a:ea typeface="等线"/>
                <a:cs typeface="Arial"/>
              </a:rPr>
              <a:t> </a:t>
            </a:r>
            <a:r>
              <a:rPr lang="en-US" altLang="zh-CN" b="0" i="0" dirty="0">
                <a:effectLst/>
                <a:latin typeface="Arial"/>
                <a:ea typeface="等线"/>
                <a:cs typeface="Arial"/>
              </a:rPr>
              <a:t>VMX</a:t>
            </a:r>
            <a:r>
              <a:rPr lang="zh-CN" altLang="en-US" b="0" i="0" dirty="0">
                <a:effectLst/>
                <a:latin typeface="Arial"/>
                <a:ea typeface="等线"/>
                <a:cs typeface="Arial"/>
              </a:rPr>
              <a:t> </a:t>
            </a:r>
            <a:r>
              <a:rPr lang="en-US" altLang="zh-CN" b="0" i="0" dirty="0">
                <a:effectLst/>
                <a:latin typeface="Arial"/>
                <a:ea typeface="等线"/>
                <a:cs typeface="Arial"/>
              </a:rPr>
              <a:t>support</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system</a:t>
            </a:r>
            <a:r>
              <a:rPr lang="zh-CN" altLang="en-US" b="0" i="0" dirty="0">
                <a:effectLst/>
                <a:latin typeface="Arial"/>
                <a:ea typeface="等线"/>
                <a:cs typeface="Arial"/>
              </a:rPr>
              <a:t> </a:t>
            </a:r>
            <a:r>
              <a:rPr lang="en-US" altLang="zh-CN" b="0" i="0" dirty="0">
                <a:effectLst/>
                <a:latin typeface="Arial"/>
                <a:ea typeface="等线"/>
                <a:cs typeface="Arial"/>
              </a:rPr>
              <a:t>calls</a:t>
            </a:r>
            <a:r>
              <a:rPr lang="zh-CN" altLang="en-US" b="0" i="0" dirty="0">
                <a:effectLst/>
                <a:latin typeface="Arial"/>
                <a:ea typeface="等线"/>
                <a:cs typeface="Arial"/>
              </a:rPr>
              <a:t> </a:t>
            </a:r>
            <a:r>
              <a:rPr lang="en-US" altLang="zh-CN" b="0" i="0" dirty="0">
                <a:effectLst/>
                <a:latin typeface="Arial"/>
                <a:ea typeface="等线"/>
                <a:cs typeface="Arial"/>
              </a:rPr>
              <a:t>now</a:t>
            </a:r>
            <a:r>
              <a:rPr lang="zh-CN" altLang="en-US" b="0" i="0" dirty="0">
                <a:effectLst/>
                <a:latin typeface="Arial"/>
                <a:ea typeface="等线"/>
                <a:cs typeface="Arial"/>
              </a:rPr>
              <a:t> </a:t>
            </a:r>
            <a:r>
              <a:rPr lang="en-US" altLang="zh-CN" b="0" i="0" dirty="0">
                <a:effectLst/>
                <a:latin typeface="Arial"/>
                <a:ea typeface="等线"/>
                <a:cs typeface="Arial"/>
              </a:rPr>
              <a:t>can</a:t>
            </a:r>
            <a:r>
              <a:rPr lang="zh-CN" altLang="en-US" b="0" i="0" dirty="0">
                <a:effectLst/>
                <a:latin typeface="Arial"/>
                <a:ea typeface="等线"/>
                <a:cs typeface="Arial"/>
              </a:rPr>
              <a:t> </a:t>
            </a:r>
            <a:r>
              <a:rPr lang="en-US" altLang="zh-CN" b="0" i="0" dirty="0">
                <a:effectLst/>
                <a:latin typeface="Arial"/>
                <a:ea typeface="等线"/>
                <a:cs typeface="Arial"/>
              </a:rPr>
              <a:t>not</a:t>
            </a:r>
            <a:r>
              <a:rPr lang="zh-CN" altLang="en-US" b="0" i="0" dirty="0">
                <a:effectLst/>
                <a:latin typeface="Arial"/>
                <a:ea typeface="等线"/>
                <a:cs typeface="Arial"/>
              </a:rPr>
              <a:t> </a:t>
            </a:r>
            <a:r>
              <a:rPr lang="en-US" altLang="zh-CN" b="0" i="0" dirty="0">
                <a:effectLst/>
                <a:latin typeface="Arial"/>
                <a:ea typeface="等线"/>
                <a:cs typeface="Arial"/>
              </a:rPr>
              <a:t>be</a:t>
            </a:r>
            <a:r>
              <a:rPr lang="zh-CN" altLang="en-US" b="0" i="0" dirty="0">
                <a:effectLst/>
                <a:latin typeface="Arial"/>
                <a:ea typeface="等线"/>
                <a:cs typeface="Arial"/>
              </a:rPr>
              <a:t> </a:t>
            </a:r>
            <a:r>
              <a:rPr lang="en-US" altLang="zh-CN" b="0" i="0" dirty="0">
                <a:effectLst/>
                <a:latin typeface="Arial"/>
                <a:ea typeface="等线"/>
                <a:cs typeface="Arial"/>
              </a:rPr>
              <a:t>handled</a:t>
            </a:r>
            <a:r>
              <a:rPr lang="zh-CN" altLang="en-US" b="0" i="0" dirty="0">
                <a:effectLst/>
                <a:latin typeface="Arial"/>
                <a:ea typeface="等线"/>
                <a:cs typeface="Arial"/>
              </a:rPr>
              <a:t> </a:t>
            </a:r>
            <a:r>
              <a:rPr lang="en-US" altLang="zh-CN" b="0" i="0" dirty="0">
                <a:effectLst/>
                <a:latin typeface="Arial"/>
                <a:ea typeface="等线"/>
                <a:cs typeface="Arial"/>
              </a:rPr>
              <a:t>directly</a:t>
            </a:r>
            <a:r>
              <a:rPr lang="zh-CN" altLang="en-US" b="0" i="0" dirty="0">
                <a:effectLst/>
                <a:latin typeface="Arial"/>
                <a:ea typeface="等线"/>
                <a:cs typeface="Arial"/>
              </a:rPr>
              <a:t> </a:t>
            </a:r>
            <a:r>
              <a:rPr lang="en-US" altLang="zh-CN" b="0" i="0" dirty="0">
                <a:effectLst/>
                <a:latin typeface="Arial"/>
                <a:ea typeface="等线"/>
                <a:cs typeface="Arial"/>
              </a:rPr>
              <a:t>by</a:t>
            </a:r>
            <a:r>
              <a:rPr lang="zh-CN" altLang="en-US" b="0" i="0" dirty="0">
                <a:effectLst/>
                <a:latin typeface="Arial"/>
                <a:ea typeface="等线"/>
                <a:cs typeface="Arial"/>
              </a:rPr>
              <a:t> </a:t>
            </a:r>
            <a:r>
              <a:rPr lang="en-US" altLang="zh-CN" b="0" i="0" dirty="0">
                <a:effectLst/>
                <a:latin typeface="Arial"/>
                <a:ea typeface="等线"/>
                <a:cs typeface="Arial"/>
              </a:rPr>
              <a:t>an</a:t>
            </a:r>
            <a:r>
              <a:rPr lang="zh-CN" altLang="en-US" b="0" i="0" dirty="0">
                <a:effectLst/>
                <a:latin typeface="Arial"/>
                <a:ea typeface="等线"/>
                <a:cs typeface="Arial"/>
              </a:rPr>
              <a:t> </a:t>
            </a:r>
            <a:r>
              <a:rPr lang="en-US" altLang="zh-CN" b="0" i="0" dirty="0">
                <a:effectLst/>
                <a:latin typeface="Arial"/>
                <a:ea typeface="等线"/>
                <a:cs typeface="Arial"/>
              </a:rPr>
              <a:t>L2</a:t>
            </a:r>
            <a:r>
              <a:rPr lang="zh-CN" altLang="en-US" b="0" i="0" dirty="0">
                <a:effectLst/>
                <a:latin typeface="Arial"/>
                <a:ea typeface="等线"/>
                <a:cs typeface="Arial"/>
              </a:rPr>
              <a:t> </a:t>
            </a:r>
            <a:r>
              <a:rPr lang="en-US" altLang="zh-CN" b="0" i="0" dirty="0">
                <a:effectLst/>
                <a:latin typeface="Arial"/>
                <a:ea typeface="等线"/>
                <a:cs typeface="Arial"/>
              </a:rPr>
              <a:t>guest</a:t>
            </a:r>
            <a:r>
              <a:rPr lang="zh-CN" altLang="en-US" b="0" i="0" dirty="0">
                <a:effectLst/>
                <a:latin typeface="Arial"/>
                <a:ea typeface="等线"/>
                <a:cs typeface="Arial"/>
              </a:rPr>
              <a:t> </a:t>
            </a:r>
            <a:r>
              <a:rPr lang="en-US" altLang="zh-CN" b="0" i="0" dirty="0">
                <a:effectLst/>
                <a:latin typeface="Arial"/>
                <a:ea typeface="等线"/>
                <a:cs typeface="Arial"/>
              </a:rPr>
              <a:t>but</a:t>
            </a:r>
            <a:r>
              <a:rPr lang="zh-CN" altLang="en-US" b="0" i="0" dirty="0">
                <a:effectLst/>
                <a:latin typeface="Arial"/>
                <a:ea typeface="等线"/>
                <a:cs typeface="Arial"/>
              </a:rPr>
              <a:t> </a:t>
            </a:r>
            <a:r>
              <a:rPr lang="en-US" altLang="zh-CN" b="0" i="0" dirty="0">
                <a:effectLst/>
                <a:latin typeface="Arial"/>
                <a:ea typeface="等线"/>
                <a:cs typeface="Arial"/>
              </a:rPr>
              <a:t>need</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involve</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PVM</a:t>
            </a:r>
            <a:r>
              <a:rPr lang="zh-CN" altLang="en-US" b="0" i="0" dirty="0">
                <a:effectLst/>
                <a:latin typeface="Arial"/>
                <a:ea typeface="等线"/>
                <a:cs typeface="Arial"/>
              </a:rPr>
              <a:t> </a:t>
            </a:r>
            <a:r>
              <a:rPr lang="en-US" altLang="zh-CN" b="0" i="0" dirty="0">
                <a:effectLst/>
                <a:latin typeface="Arial"/>
                <a:ea typeface="等线"/>
                <a:cs typeface="Arial"/>
              </a:rPr>
              <a:t>hypervisor.</a:t>
            </a:r>
            <a:r>
              <a:rPr lang="zh-CN" altLang="en-US" b="0" i="0" dirty="0">
                <a:effectLst/>
                <a:latin typeface="Arial"/>
                <a:ea typeface="等线"/>
                <a:cs typeface="Arial"/>
              </a:rPr>
              <a:t> </a:t>
            </a:r>
            <a:endParaRPr lang="en-US" altLang="zh-CN" b="0" i="0" dirty="0">
              <a:effectLst/>
              <a:latin typeface="Arial"/>
              <a:ea typeface="等线"/>
              <a:cs typeface="Arial"/>
            </a:endParaRPr>
          </a:p>
          <a:p>
            <a:endParaRPr lang="en-US" altLang="zh-CN" b="0" i="0" dirty="0">
              <a:effectLst/>
              <a:latin typeface="Arial"/>
              <a:ea typeface="等线"/>
              <a:cs typeface="Arial"/>
            </a:endParaRPr>
          </a:p>
          <a:p>
            <a:endParaRPr lang="en" altLang="zh-CN" b="0" i="0" dirty="0">
              <a:effectLst/>
              <a:latin typeface="Arial"/>
              <a:ea typeface="等线"/>
              <a:cs typeface="Arial"/>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13</a:t>
            </a:fld>
            <a:endParaRPr kumimoji="1" lang="zh-CN" altLang="en-US"/>
          </a:p>
        </p:txBody>
      </p:sp>
    </p:spTree>
    <p:extLst>
      <p:ext uri="{BB962C8B-B14F-4D97-AF65-F5344CB8AC3E}">
        <p14:creationId xmlns:p14="http://schemas.microsoft.com/office/powerpoint/2010/main" val="1114600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This</a:t>
            </a:r>
            <a:r>
              <a:rPr lang="zh-CN" altLang="en-US" b="0" i="0" dirty="0">
                <a:effectLst/>
                <a:latin typeface="Arial" panose="020B0604020202020204" pitchFamily="34" charset="0"/>
              </a:rPr>
              <a:t> </a:t>
            </a:r>
            <a:r>
              <a:rPr lang="en-US" altLang="zh-CN" b="0" i="0" dirty="0">
                <a:effectLst/>
                <a:latin typeface="Arial" panose="020B0604020202020204" pitchFamily="34" charset="0"/>
              </a:rPr>
              <a:t>motivated</a:t>
            </a:r>
            <a:r>
              <a:rPr lang="zh-CN" altLang="en-US" b="0" i="0" dirty="0">
                <a:effectLst/>
                <a:latin typeface="Arial" panose="020B0604020202020204" pitchFamily="34" charset="0"/>
              </a:rPr>
              <a:t> </a:t>
            </a:r>
            <a:r>
              <a:rPr lang="en-US" altLang="zh-CN" b="0" i="0" dirty="0">
                <a:effectLst/>
                <a:latin typeface="Arial" panose="020B0604020202020204" pitchFamily="34" charset="0"/>
              </a:rPr>
              <a:t>us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develop</a:t>
            </a:r>
            <a:r>
              <a:rPr lang="zh-CN" altLang="en-US" b="0" i="0" dirty="0">
                <a:effectLst/>
                <a:latin typeface="Arial" panose="020B0604020202020204" pitchFamily="34" charset="0"/>
              </a:rPr>
              <a:t> </a:t>
            </a:r>
            <a:r>
              <a:rPr lang="en-US" altLang="zh-CN" b="0" i="0" dirty="0">
                <a:effectLst/>
                <a:latin typeface="Arial" panose="020B0604020202020204" pitchFamily="34" charset="0"/>
              </a:rPr>
              <a:t>direct</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optimization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switcher</a:t>
            </a:r>
            <a:r>
              <a:rPr lang="zh-CN" altLang="en-US" b="0" i="0" dirty="0">
                <a:effectLst/>
                <a:latin typeface="Arial" panose="020B0604020202020204" pitchFamily="34" charset="0"/>
              </a:rPr>
              <a:t> </a:t>
            </a:r>
            <a:r>
              <a:rPr lang="en-US" altLang="zh-CN" b="0" i="0" dirty="0">
                <a:effectLst/>
                <a:latin typeface="Arial" panose="020B0604020202020204" pitchFamily="34" charset="0"/>
              </a:rPr>
              <a:t>that</a:t>
            </a:r>
            <a:r>
              <a:rPr lang="zh-CN" altLang="en-US" b="0" i="0" dirty="0">
                <a:effectLst/>
                <a:latin typeface="Arial" panose="020B0604020202020204" pitchFamily="34" charset="0"/>
              </a:rPr>
              <a:t> </a:t>
            </a:r>
            <a:r>
              <a:rPr lang="en-US" altLang="zh-CN" b="0" i="0" dirty="0">
                <a:effectLst/>
                <a:latin typeface="Arial" panose="020B0604020202020204" pitchFamily="34" charset="0"/>
              </a:rPr>
              <a:t>helps</a:t>
            </a:r>
            <a:r>
              <a:rPr lang="zh-CN" altLang="en-US" b="0" i="0" dirty="0">
                <a:effectLst/>
                <a:latin typeface="Arial" panose="020B0604020202020204" pitchFamily="34" charset="0"/>
              </a:rPr>
              <a:t> </a:t>
            </a:r>
            <a:r>
              <a:rPr lang="en-US" altLang="zh-CN" b="0" i="0" dirty="0">
                <a:effectLst/>
                <a:latin typeface="Arial" panose="020B0604020202020204" pitchFamily="34" charset="0"/>
              </a:rPr>
              <a:t>direct</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system</a:t>
            </a:r>
            <a:r>
              <a:rPr lang="zh-CN" altLang="en-US" b="0" i="0" dirty="0">
                <a:effectLst/>
                <a:latin typeface="Arial" panose="020B0604020202020204" pitchFamily="34" charset="0"/>
              </a:rPr>
              <a:t> </a:t>
            </a:r>
            <a:r>
              <a:rPr lang="en-US" altLang="zh-CN" b="0" i="0" dirty="0">
                <a:effectLst/>
                <a:latin typeface="Arial" panose="020B0604020202020204" pitchFamily="34" charset="0"/>
              </a:rPr>
              <a:t>call</a:t>
            </a:r>
            <a:r>
              <a:rPr lang="zh-CN" altLang="en-US" b="0" i="0" dirty="0">
                <a:effectLst/>
                <a:latin typeface="Arial" panose="020B0604020202020204" pitchFamily="34" charset="0"/>
              </a:rPr>
              <a:t> </a:t>
            </a:r>
            <a:r>
              <a:rPr lang="en-US" altLang="zh-CN" b="0" i="0" dirty="0">
                <a:effectLst/>
                <a:latin typeface="Arial" panose="020B0604020202020204" pitchFamily="34" charset="0"/>
              </a:rPr>
              <a:t>intercepted</a:t>
            </a:r>
            <a:r>
              <a:rPr lang="zh-CN" altLang="en-US" b="0" i="0" dirty="0">
                <a:effectLst/>
                <a:latin typeface="Arial" panose="020B0604020202020204" pitchFamily="34" charset="0"/>
              </a:rPr>
              <a:t> </a:t>
            </a:r>
            <a:r>
              <a:rPr lang="en-US" altLang="zh-CN" b="0" i="0" dirty="0">
                <a:effectLst/>
                <a:latin typeface="Arial" panose="020B0604020202020204" pitchFamily="34" charset="0"/>
              </a:rPr>
              <a:t>by</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switcher</a:t>
            </a:r>
            <a:r>
              <a:rPr lang="zh-CN" altLang="en-US" b="0" i="0" dirty="0">
                <a:effectLst/>
                <a:latin typeface="Arial" panose="020B0604020202020204" pitchFamily="34" charset="0"/>
              </a:rPr>
              <a:t> </a:t>
            </a:r>
            <a:r>
              <a:rPr lang="en-US" altLang="zh-CN" b="0" i="0" dirty="0">
                <a:effectLst/>
                <a:latin typeface="Arial" panose="020B0604020202020204" pitchFamily="34" charset="0"/>
              </a:rPr>
              <a:t>back</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kernel</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execution.</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Specifically,</a:t>
            </a:r>
            <a:r>
              <a:rPr lang="zh-CN" altLang="en-US" b="0" i="0" dirty="0">
                <a:effectLst/>
                <a:latin typeface="Arial" panose="020B0604020202020204" pitchFamily="34" charset="0"/>
              </a:rPr>
              <a:t> </a:t>
            </a:r>
            <a:r>
              <a:rPr lang="en-US" altLang="zh-CN" b="0" i="0" dirty="0">
                <a:effectLst/>
                <a:latin typeface="Arial" panose="020B0604020202020204" pitchFamily="34" charset="0"/>
              </a:rPr>
              <a:t>instead</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directing</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system</a:t>
            </a:r>
            <a:r>
              <a:rPr lang="zh-CN" altLang="en-US" b="0" i="0" dirty="0">
                <a:effectLst/>
                <a:latin typeface="Arial" panose="020B0604020202020204" pitchFamily="34" charset="0"/>
              </a:rPr>
              <a:t> </a:t>
            </a:r>
            <a:r>
              <a:rPr lang="en-US" altLang="zh-CN" b="0" i="0" dirty="0">
                <a:effectLst/>
                <a:latin typeface="Arial" panose="020B0604020202020204" pitchFamily="34" charset="0"/>
              </a:rPr>
              <a:t>call</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hypervisor</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emulation,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direct</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a:t>
            </a:r>
            <a:r>
              <a:rPr lang="zh-CN" altLang="en-US" b="0" i="0" dirty="0">
                <a:effectLst/>
                <a:latin typeface="Arial" panose="020B0604020202020204" pitchFamily="34" charset="0"/>
              </a:rPr>
              <a:t> </a:t>
            </a:r>
            <a:r>
              <a:rPr lang="en-US" altLang="zh-CN" b="0" i="0" dirty="0">
                <a:effectLst/>
                <a:latin typeface="Arial" panose="020B0604020202020204" pitchFamily="34" charset="0"/>
              </a:rPr>
              <a:t>constructs</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system</a:t>
            </a:r>
            <a:r>
              <a:rPr lang="zh-CN" altLang="en-US" b="0" i="0" dirty="0">
                <a:effectLst/>
                <a:latin typeface="Arial" panose="020B0604020202020204" pitchFamily="34" charset="0"/>
              </a:rPr>
              <a:t> </a:t>
            </a:r>
            <a:r>
              <a:rPr lang="en-US" altLang="zh-CN" b="0" i="0" dirty="0">
                <a:effectLst/>
                <a:latin typeface="Arial" panose="020B0604020202020204" pitchFamily="34" charset="0"/>
              </a:rPr>
              <a:t>call</a:t>
            </a:r>
            <a:r>
              <a:rPr lang="zh-CN" altLang="en-US" b="0" i="0" dirty="0">
                <a:effectLst/>
                <a:latin typeface="Arial" panose="020B0604020202020204" pitchFamily="34" charset="0"/>
              </a:rPr>
              <a:t> </a:t>
            </a:r>
            <a:r>
              <a:rPr lang="en-US" altLang="zh-CN" b="0" i="0" dirty="0">
                <a:effectLst/>
                <a:latin typeface="Arial" panose="020B0604020202020204" pitchFamily="34" charset="0"/>
              </a:rPr>
              <a:t>frame,</a:t>
            </a:r>
            <a:r>
              <a:rPr lang="zh-CN" altLang="en-US" b="0" i="0" dirty="0">
                <a:effectLst/>
                <a:latin typeface="Arial" panose="020B0604020202020204" pitchFamily="34" charset="0"/>
              </a:rPr>
              <a:t> </a:t>
            </a:r>
            <a:r>
              <a:rPr lang="en-US" altLang="zh-CN" b="0" i="0" dirty="0">
                <a:effectLst/>
                <a:latin typeface="Arial" panose="020B0604020202020204" pitchFamily="34" charset="0"/>
              </a:rPr>
              <a:t>prepares</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kernel</a:t>
            </a:r>
            <a:r>
              <a:rPr lang="zh-CN" altLang="en-US" b="0" i="0" dirty="0">
                <a:effectLst/>
                <a:latin typeface="Arial" panose="020B0604020202020204" pitchFamily="34" charset="0"/>
              </a:rPr>
              <a:t> </a:t>
            </a:r>
            <a:r>
              <a:rPr lang="en-US" altLang="zh-CN" b="0" i="0" dirty="0">
                <a:effectLst/>
                <a:latin typeface="Arial" panose="020B0604020202020204" pitchFamily="34" charset="0"/>
              </a:rPr>
              <a:t>stack</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execute</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system</a:t>
            </a:r>
            <a:r>
              <a:rPr lang="zh-CN" altLang="en-US" b="0" i="0" dirty="0">
                <a:effectLst/>
                <a:latin typeface="Arial" panose="020B0604020202020204" pitchFamily="34" charset="0"/>
              </a:rPr>
              <a:t> </a:t>
            </a:r>
            <a:r>
              <a:rPr lang="en-US" altLang="zh-CN" b="0" i="0" dirty="0">
                <a:effectLst/>
                <a:latin typeface="Arial" panose="020B0604020202020204" pitchFamily="34" charset="0"/>
              </a:rPr>
              <a:t>call,</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eventually</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kernel.</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return-to-user</a:t>
            </a:r>
            <a:r>
              <a:rPr lang="zh-CN" altLang="en-US" b="0" i="0" dirty="0">
                <a:effectLst/>
                <a:latin typeface="Arial" panose="020B0604020202020204" pitchFamily="34" charset="0"/>
              </a:rPr>
              <a:t> </a:t>
            </a:r>
            <a:r>
              <a:rPr lang="en-US" altLang="zh-CN" b="0" i="0" dirty="0">
                <a:effectLst/>
                <a:latin typeface="Arial" panose="020B0604020202020204" pitchFamily="34" charset="0"/>
              </a:rPr>
              <a:t>process</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similar.</a:t>
            </a:r>
            <a:r>
              <a:rPr lang="zh-CN" altLang="en-US" b="0" i="0" dirty="0">
                <a:effectLst/>
                <a:latin typeface="Arial" panose="020B0604020202020204" pitchFamily="34" charset="0"/>
              </a:rPr>
              <a:t> </a:t>
            </a:r>
            <a:r>
              <a:rPr lang="en-US" altLang="zh-CN" b="0" i="0" strike="sngStrike" dirty="0">
                <a:effectLst/>
                <a:latin typeface="Arial" panose="020B0604020202020204" pitchFamily="34" charset="0"/>
              </a:rPr>
              <a:t>This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process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similar</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to</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that</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with</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VMX</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which</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involves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ring</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level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change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from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3</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to</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0</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and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system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call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execution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guest</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kernel.</a:t>
            </a:r>
            <a:r>
              <a:rPr lang="zh-CN" altLang="en-US" b="0" i="0" strike="sngStrike" dirty="0">
                <a:effectLst/>
                <a:latin typeface="Arial" panose="020B0604020202020204" pitchFamily="34" charset="0"/>
              </a:rPr>
              <a:t> </a:t>
            </a:r>
            <a:endParaRPr lang="en-US" altLang="zh-CN" b="0" i="0" strike="sngStrike" dirty="0">
              <a:effectLst/>
              <a:latin typeface="Arial" panose="020B0604020202020204" pitchFamily="34" charset="0"/>
            </a:endParaRP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3)</a:t>
            </a:r>
            <a:r>
              <a:rPr lang="zh-CN" altLang="en-US" b="0" i="0" dirty="0">
                <a:effectLst/>
                <a:latin typeface="Arial" panose="020B0604020202020204" pitchFamily="34" charset="0"/>
              </a:rPr>
              <a:t> </a:t>
            </a:r>
            <a:r>
              <a:rPr lang="en-US" altLang="zh-CN" b="0" i="0" dirty="0">
                <a:effectLst/>
                <a:latin typeface="Arial" panose="020B0604020202020204" pitchFamily="34" charset="0"/>
              </a:rPr>
              <a:t>Thanks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direct</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saves</a:t>
            </a:r>
            <a:r>
              <a:rPr lang="zh-CN" altLang="en-US" b="0" i="0" dirty="0">
                <a:effectLst/>
                <a:latin typeface="Arial" panose="020B0604020202020204" pitchFamily="34" charset="0"/>
              </a:rPr>
              <a:t> </a:t>
            </a:r>
            <a:r>
              <a:rPr lang="en-US" altLang="zh-CN" b="0" i="0" dirty="0">
                <a:effectLst/>
                <a:latin typeface="Arial" panose="020B0604020202020204" pitchFamily="34" charset="0"/>
              </a:rPr>
              <a:t>one</a:t>
            </a:r>
            <a:r>
              <a:rPr lang="zh-CN" altLang="en-US" b="0" i="0" dirty="0">
                <a:effectLst/>
                <a:latin typeface="Arial" panose="020B0604020202020204" pitchFamily="34" charset="0"/>
              </a:rPr>
              <a:t> </a:t>
            </a:r>
            <a:r>
              <a:rPr lang="en-US" altLang="zh-CN" b="0" i="0" dirty="0">
                <a:effectLst/>
                <a:latin typeface="Arial" panose="020B0604020202020204" pitchFamily="34" charset="0"/>
              </a:rPr>
              <a:t>world</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hyervisor</a:t>
            </a:r>
            <a:r>
              <a:rPr lang="zh-CN" altLang="en-US" b="0" i="0" dirty="0">
                <a:effectLst/>
                <a:latin typeface="Arial" panose="020B0604020202020204" pitchFamily="34" charset="0"/>
              </a:rPr>
              <a:t> </a:t>
            </a:r>
            <a:r>
              <a:rPr lang="en-US" altLang="zh-CN" b="0" i="0" dirty="0">
                <a:effectLst/>
                <a:latin typeface="Arial" panose="020B0604020202020204" pitchFamily="34" charset="0"/>
              </a:rPr>
              <a:t>per</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syscall</a:t>
            </a:r>
            <a:r>
              <a:rPr lang="en-US" altLang="zh-CN" b="0" i="0" dirty="0">
                <a:effectLst/>
                <a:latin typeface="Arial" panose="020B0604020202020204" pitchFamily="34" charset="0"/>
              </a:rPr>
              <a:t>/</a:t>
            </a:r>
            <a:r>
              <a:rPr lang="en-US" altLang="zh-CN" b="0" i="0" dirty="0" err="1">
                <a:effectLst/>
                <a:latin typeface="Arial" panose="020B0604020202020204" pitchFamily="34" charset="0"/>
              </a:rPr>
              <a:t>sysret</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again</a:t>
            </a:r>
            <a:r>
              <a:rPr lang="zh-CN" altLang="en-US" b="0" i="0" dirty="0">
                <a:effectLst/>
                <a:latin typeface="Arial" panose="020B0604020202020204" pitchFamily="34" charset="0"/>
              </a:rPr>
              <a:t> </a:t>
            </a:r>
            <a:r>
              <a:rPr lang="en-US" altLang="zh-CN" b="0" i="0" dirty="0">
                <a:effectLst/>
                <a:latin typeface="Arial" panose="020B0604020202020204" pitchFamily="34" charset="0"/>
              </a:rPr>
              <a:t>without</a:t>
            </a:r>
            <a:r>
              <a:rPr lang="zh-CN" altLang="en-US" b="0" i="0" dirty="0">
                <a:effectLst/>
                <a:latin typeface="Arial" panose="020B0604020202020204" pitchFamily="34" charset="0"/>
              </a:rPr>
              <a:t> </a:t>
            </a:r>
            <a:r>
              <a:rPr lang="en-US" altLang="zh-CN" b="0" i="0" dirty="0">
                <a:effectLst/>
                <a:latin typeface="Arial" panose="020B0604020202020204" pitchFamily="34" charset="0"/>
              </a:rPr>
              <a:t>hardware</a:t>
            </a:r>
            <a:r>
              <a:rPr lang="zh-CN" altLang="en-US" b="0" i="0" dirty="0">
                <a:effectLst/>
                <a:latin typeface="Arial" panose="020B0604020202020204" pitchFamily="34" charset="0"/>
              </a:rPr>
              <a:t> </a:t>
            </a:r>
            <a:r>
              <a:rPr lang="en-US" altLang="zh-CN" b="0" i="0" dirty="0">
                <a:effectLst/>
                <a:latin typeface="Arial" panose="020B0604020202020204" pitchFamily="34" charset="0"/>
              </a:rPr>
              <a:t>support.</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a:p>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14</a:t>
            </a:fld>
            <a:endParaRPr kumimoji="1" lang="zh-CN" altLang="en-US"/>
          </a:p>
        </p:txBody>
      </p:sp>
    </p:spTree>
    <p:extLst>
      <p:ext uri="{BB962C8B-B14F-4D97-AF65-F5344CB8AC3E}">
        <p14:creationId xmlns:p14="http://schemas.microsoft.com/office/powerpoint/2010/main" val="183680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heart</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shadow</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a:t>
            </a:r>
            <a:r>
              <a:rPr lang="zh-CN" altLang="en-US" b="0" i="0" dirty="0">
                <a:effectLst/>
                <a:latin typeface="Arial" panose="020B0604020202020204" pitchFamily="34" charset="0"/>
              </a:rPr>
              <a:t> </a:t>
            </a:r>
            <a:r>
              <a:rPr lang="en-US" altLang="zh-CN" b="0" i="0" dirty="0">
                <a:effectLst/>
                <a:latin typeface="Arial" panose="020B0604020202020204" pitchFamily="34" charset="0"/>
              </a:rPr>
              <a:t>approach</a:t>
            </a:r>
            <a:r>
              <a:rPr lang="zh-CN" altLang="en-US" b="0" i="0" dirty="0">
                <a:effectLst/>
                <a:latin typeface="Arial" panose="020B0604020202020204" pitchFamily="34" charset="0"/>
              </a:rPr>
              <a:t> </a:t>
            </a:r>
            <a:r>
              <a:rPr lang="en-US" altLang="zh-CN" b="0" i="0" dirty="0">
                <a:effectLst/>
                <a:latin typeface="Arial" panose="020B0604020202020204" pitchFamily="34" charset="0"/>
              </a:rPr>
              <a:t>that</a:t>
            </a:r>
            <a:r>
              <a:rPr lang="zh-CN" altLang="en-US" b="0" i="0" dirty="0">
                <a:effectLst/>
                <a:latin typeface="Arial" panose="020B0604020202020204" pitchFamily="34" charset="0"/>
              </a:rPr>
              <a:t> </a:t>
            </a:r>
            <a:r>
              <a:rPr lang="en-US" altLang="zh-CN" b="0" i="0" dirty="0">
                <a:effectLst/>
                <a:latin typeface="Arial" panose="020B0604020202020204" pitchFamily="34" charset="0"/>
              </a:rPr>
              <a:t>handles</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faults</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maintain</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shadow</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a:t>
            </a:r>
            <a:r>
              <a:rPr lang="zh-CN" altLang="en-US" b="0" i="0" dirty="0">
                <a:effectLst/>
                <a:latin typeface="Arial" panose="020B0604020202020204" pitchFamily="34" charset="0"/>
              </a:rPr>
              <a:t> </a:t>
            </a:r>
            <a:r>
              <a:rPr lang="en-US" altLang="zh-CN" b="0" i="0" dirty="0">
                <a:effectLst/>
                <a:latin typeface="Arial" panose="020B0604020202020204" pitchFamily="34" charset="0"/>
              </a:rPr>
              <a:t>entirely</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As shown in the figure, (Action 1) the shadow page table in L1 and L1’s EPT are registered with the</a:t>
            </a:r>
            <a:r>
              <a:rPr lang="zh-CN" altLang="en-US" b="0" i="0" dirty="0">
                <a:effectLst/>
                <a:latin typeface="Arial" panose="020B0604020202020204" pitchFamily="34" charset="0"/>
              </a:rPr>
              <a:t> </a:t>
            </a:r>
            <a:r>
              <a:rPr lang="en-US" altLang="zh-CN" b="0" i="0" dirty="0">
                <a:effectLst/>
                <a:latin typeface="Arial" panose="020B0604020202020204" pitchFamily="34" charset="0"/>
              </a:rPr>
              <a:t>MMU. Since EPT01 is no different from an ordinary VM’s extended page table, the L0 hypervisor is unaware of shadow page table management inside L1. The challenge,</a:t>
            </a:r>
            <a:r>
              <a:rPr lang="zh-CN" altLang="en-US" b="0" i="0" dirty="0">
                <a:effectLst/>
                <a:latin typeface="Arial" panose="020B0604020202020204" pitchFamily="34" charset="0"/>
              </a:rPr>
              <a:t> </a:t>
            </a:r>
            <a:r>
              <a:rPr lang="en-US" altLang="zh-CN" b="0" i="0" dirty="0">
                <a:effectLst/>
                <a:latin typeface="Arial" panose="020B0604020202020204" pitchFamily="34" charset="0"/>
              </a:rPr>
              <a:t>however, lies in how to efficiently synchronize GPT2 and SPT12 within L1. Unlike</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traditional</a:t>
            </a:r>
            <a:r>
              <a:rPr lang="zh-CN" altLang="en-US" b="0" i="0" dirty="0">
                <a:effectLst/>
                <a:latin typeface="Arial" panose="020B0604020202020204" pitchFamily="34" charset="0"/>
              </a:rPr>
              <a:t> </a:t>
            </a:r>
            <a:r>
              <a:rPr lang="en-US" altLang="zh-CN" b="0" i="0" dirty="0">
                <a:effectLst/>
                <a:latin typeface="Arial" panose="020B0604020202020204" pitchFamily="34" charset="0"/>
              </a:rPr>
              <a:t>shadow</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a:t>
            </a:r>
            <a:r>
              <a:rPr lang="zh-CN" altLang="en-US" b="0" i="0" dirty="0">
                <a:effectLst/>
                <a:latin typeface="Arial" panose="020B0604020202020204" pitchFamily="34" charset="0"/>
              </a:rPr>
              <a:t> </a:t>
            </a:r>
            <a:r>
              <a:rPr lang="en-US" altLang="zh-CN" b="0" i="0" dirty="0">
                <a:effectLst/>
                <a:latin typeface="Arial" panose="020B0604020202020204" pitchFamily="34" charset="0"/>
              </a:rPr>
              <a:t>on GPT over</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approaches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which</a:t>
            </a:r>
            <a:r>
              <a:rPr lang="zh-CN" altLang="en-US" b="0" i="0" dirty="0">
                <a:effectLst/>
                <a:latin typeface="Arial" panose="020B0604020202020204" pitchFamily="34" charset="0"/>
              </a:rPr>
              <a:t> </a:t>
            </a:r>
            <a:r>
              <a:rPr lang="en-US" altLang="zh-CN" b="0" i="0" dirty="0">
                <a:effectLst/>
                <a:latin typeface="Arial" panose="020B0604020202020204" pitchFamily="34" charset="0"/>
              </a:rPr>
              <a:t>GPT2 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faults</a:t>
            </a:r>
            <a:r>
              <a:rPr lang="zh-CN" altLang="en-US" b="0" i="0" dirty="0">
                <a:effectLst/>
                <a:latin typeface="Arial" panose="020B0604020202020204" pitchFamily="34" charset="0"/>
              </a:rPr>
              <a:t> </a:t>
            </a:r>
            <a:r>
              <a:rPr lang="en-US" altLang="zh-CN" b="0" i="0" dirty="0">
                <a:effectLst/>
                <a:latin typeface="Arial" panose="020B0604020202020204" pitchFamily="34" charset="0"/>
              </a:rPr>
              <a:t>must</a:t>
            </a:r>
            <a:r>
              <a:rPr lang="zh-CN" altLang="en-US" b="0" i="0" dirty="0">
                <a:effectLst/>
                <a:latin typeface="Arial" panose="020B0604020202020204" pitchFamily="34" charset="0"/>
              </a:rPr>
              <a:t> </a:t>
            </a:r>
            <a:r>
              <a:rPr lang="en-US" altLang="zh-CN" b="0" i="0" dirty="0">
                <a:effectLst/>
                <a:latin typeface="Arial" panose="020B0604020202020204" pitchFamily="34" charset="0"/>
              </a:rPr>
              <a:t>first</a:t>
            </a:r>
            <a:r>
              <a:rPr lang="zh-CN" altLang="en-US" b="0" i="0" dirty="0">
                <a:effectLst/>
                <a:latin typeface="Arial" panose="020B0604020202020204" pitchFamily="34" charset="0"/>
              </a:rPr>
              <a:t> </a:t>
            </a:r>
            <a:r>
              <a:rPr lang="en-US" altLang="zh-CN" b="0" i="0" dirty="0">
                <a:effectLst/>
                <a:latin typeface="Arial" panose="020B0604020202020204" pitchFamily="34" charset="0"/>
              </a:rPr>
              <a:t>trap</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and then</a:t>
            </a:r>
            <a:r>
              <a:rPr lang="zh-CN" altLang="en-US" b="0" i="0" dirty="0">
                <a:effectLst/>
                <a:latin typeface="Arial" panose="020B0604020202020204" pitchFamily="34" charset="0"/>
              </a:rPr>
              <a:t> </a:t>
            </a:r>
            <a:r>
              <a:rPr lang="en-US" altLang="zh-CN" b="0" i="0" dirty="0">
                <a:effectLst/>
                <a:latin typeface="Arial" panose="020B0604020202020204" pitchFamily="34" charset="0"/>
              </a:rPr>
              <a:t>be</a:t>
            </a:r>
            <a:r>
              <a:rPr lang="zh-CN" altLang="en-US" b="0" i="0" dirty="0">
                <a:effectLst/>
                <a:latin typeface="Arial" panose="020B0604020202020204" pitchFamily="34" charset="0"/>
              </a:rPr>
              <a:t> </a:t>
            </a:r>
            <a:r>
              <a:rPr lang="en-US" altLang="zh-CN" b="0" i="0" dirty="0">
                <a:effectLst/>
                <a:latin typeface="Arial" panose="020B0604020202020204" pitchFamily="34" charset="0"/>
              </a:rPr>
              <a:t>forwarded</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a:t>
            </a:r>
            <a:r>
              <a:rPr lang="zh-CN" altLang="en-US" b="0" i="0" dirty="0">
                <a:effectLst/>
                <a:latin typeface="Arial" panose="020B0604020202020204" pitchFamily="34" charset="0"/>
              </a:rPr>
              <a:t> </a:t>
            </a:r>
            <a:r>
              <a:rPr lang="en-US" altLang="zh-CN" b="0" i="0" dirty="0">
                <a:effectLst/>
                <a:latin typeface="Arial" panose="020B0604020202020204" pitchFamily="34" charset="0"/>
              </a:rPr>
              <a:t>SPT12,</a:t>
            </a:r>
            <a:r>
              <a:rPr lang="zh-CN" altLang="en-US" b="0" i="0" dirty="0">
                <a:effectLst/>
                <a:latin typeface="Arial" panose="020B0604020202020204" pitchFamily="34" charset="0"/>
              </a:rPr>
              <a:t> </a:t>
            </a:r>
            <a:r>
              <a:rPr lang="en-US" altLang="zh-CN" b="0" i="0" dirty="0">
                <a:effectLst/>
                <a:latin typeface="Arial" panose="020B0604020202020204" pitchFamily="34" charset="0"/>
              </a:rPr>
              <a:t>PVM-on-EPT</a:t>
            </a:r>
            <a:r>
              <a:rPr lang="zh-CN" altLang="en-US" b="0" i="0" dirty="0">
                <a:effectLst/>
                <a:latin typeface="Arial" panose="020B0604020202020204" pitchFamily="34" charset="0"/>
              </a:rPr>
              <a:t> </a:t>
            </a:r>
            <a:r>
              <a:rPr lang="en-US" altLang="zh-CN" b="0" i="0" dirty="0">
                <a:effectLst/>
                <a:latin typeface="Arial" panose="020B0604020202020204" pitchFamily="34" charset="0"/>
              </a:rPr>
              <a:t>does</a:t>
            </a:r>
            <a:r>
              <a:rPr lang="zh-CN" altLang="en-US" b="0" i="0" dirty="0">
                <a:effectLst/>
                <a:latin typeface="Arial" panose="020B0604020202020204" pitchFamily="34" charset="0"/>
              </a:rPr>
              <a:t> </a:t>
            </a:r>
            <a:r>
              <a:rPr lang="en-US" altLang="zh-CN" b="0" i="0" dirty="0">
                <a:effectLst/>
                <a:latin typeface="Arial" panose="020B0604020202020204" pitchFamily="34" charset="0"/>
              </a:rPr>
              <a:t>not</a:t>
            </a:r>
            <a:r>
              <a:rPr lang="zh-CN" altLang="en-US" b="0" i="0" dirty="0">
                <a:effectLst/>
                <a:latin typeface="Arial" panose="020B0604020202020204" pitchFamily="34" charset="0"/>
              </a:rPr>
              <a:t> </a:t>
            </a:r>
            <a:r>
              <a:rPr lang="en-US" altLang="zh-CN" b="0" i="0" dirty="0">
                <a:effectLst/>
                <a:latin typeface="Arial" panose="020B0604020202020204" pitchFamily="34" charset="0"/>
              </a:rPr>
              <a:t>cause</a:t>
            </a:r>
            <a:r>
              <a:rPr lang="zh-CN" altLang="en-US" b="0" i="0" dirty="0">
                <a:effectLst/>
                <a:latin typeface="Arial" panose="020B0604020202020204" pitchFamily="34" charset="0"/>
              </a:rPr>
              <a:t> </a:t>
            </a:r>
            <a:r>
              <a:rPr lang="en-US" altLang="zh-CN" b="0" i="0" dirty="0">
                <a:effectLst/>
                <a:latin typeface="Arial" panose="020B0604020202020204" pitchFamily="34" charset="0"/>
              </a:rPr>
              <a:t>any</a:t>
            </a:r>
            <a:r>
              <a:rPr lang="zh-CN" altLang="en-US" b="0" i="0" dirty="0">
                <a:effectLst/>
                <a:latin typeface="Arial" panose="020B0604020202020204" pitchFamily="34" charset="0"/>
              </a:rPr>
              <a:t> </a:t>
            </a:r>
            <a:r>
              <a:rPr lang="en-US" altLang="zh-CN" b="0" i="0" dirty="0">
                <a:effectLst/>
                <a:latin typeface="Arial" panose="020B0604020202020204" pitchFamily="34" charset="0"/>
              </a:rPr>
              <a:t>exit</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15</a:t>
            </a:fld>
            <a:endParaRPr kumimoji="1" lang="zh-CN" altLang="en-US"/>
          </a:p>
        </p:txBody>
      </p:sp>
    </p:spTree>
    <p:extLst>
      <p:ext uri="{BB962C8B-B14F-4D97-AF65-F5344CB8AC3E}">
        <p14:creationId xmlns:p14="http://schemas.microsoft.com/office/powerpoint/2010/main" val="384616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There</a:t>
            </a:r>
            <a:r>
              <a:rPr lang="zh-CN" altLang="en-US" b="0" i="0" dirty="0">
                <a:effectLst/>
                <a:latin typeface="Arial" panose="020B0604020202020204" pitchFamily="34" charset="0"/>
              </a:rPr>
              <a:t> </a:t>
            </a:r>
            <a:r>
              <a:rPr lang="en-US" altLang="zh-CN" b="0" i="0" dirty="0">
                <a:effectLst/>
                <a:latin typeface="Arial" panose="020B0604020202020204" pitchFamily="34" charset="0"/>
              </a:rPr>
              <a:t>are</a:t>
            </a:r>
            <a:r>
              <a:rPr lang="zh-CN" altLang="en-US" b="0" i="0" dirty="0">
                <a:effectLst/>
                <a:latin typeface="Arial" panose="020B0604020202020204" pitchFamily="34" charset="0"/>
              </a:rPr>
              <a:t> </a:t>
            </a:r>
            <a:r>
              <a:rPr lang="en-US" altLang="zh-CN" b="0" i="0" dirty="0">
                <a:effectLst/>
                <a:latin typeface="Arial" panose="020B0604020202020204" pitchFamily="34" charset="0"/>
              </a:rPr>
              <a:t>also</a:t>
            </a:r>
            <a:r>
              <a:rPr lang="zh-CN" altLang="en-US" b="0" i="0" dirty="0">
                <a:effectLst/>
                <a:latin typeface="Arial" panose="020B0604020202020204" pitchFamily="34" charset="0"/>
              </a:rPr>
              <a:t> </a:t>
            </a:r>
            <a:r>
              <a:rPr lang="en-US" altLang="zh-CN" b="0" i="0" dirty="0">
                <a:effectLst/>
                <a:latin typeface="Arial" panose="020B0604020202020204" pitchFamily="34" charset="0"/>
              </a:rPr>
              <a:t>two</a:t>
            </a:r>
            <a:r>
              <a:rPr lang="zh-CN" altLang="en-US" b="0" i="0" dirty="0">
                <a:effectLst/>
                <a:latin typeface="Arial" panose="020B0604020202020204" pitchFamily="34" charset="0"/>
              </a:rPr>
              <a:t> </a:t>
            </a:r>
            <a:r>
              <a:rPr lang="en-US" altLang="zh-CN" b="0" i="0" dirty="0">
                <a:effectLst/>
                <a:latin typeface="Arial" panose="020B0604020202020204" pitchFamily="34" charset="0"/>
              </a:rPr>
              <a:t>phases</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every</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capture</a:t>
            </a:r>
            <a:r>
              <a:rPr lang="zh-CN" altLang="en-US" b="0" i="0" dirty="0">
                <a:effectLst/>
                <a:latin typeface="Arial" panose="020B0604020202020204" pitchFamily="34" charset="0"/>
              </a:rPr>
              <a:t> </a:t>
            </a:r>
            <a:r>
              <a:rPr lang="en-US" altLang="zh-CN" b="0" i="0" dirty="0">
                <a:effectLst/>
                <a:latin typeface="Arial" panose="020B0604020202020204" pitchFamily="34" charset="0"/>
              </a:rPr>
              <a:t>all</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it</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made</a:t>
            </a:r>
            <a:r>
              <a:rPr lang="zh-CN" altLang="en-US" b="0" i="0" dirty="0">
                <a:effectLst/>
                <a:latin typeface="Arial" panose="020B0604020202020204" pitchFamily="34" charset="0"/>
              </a:rPr>
              <a:t> </a:t>
            </a:r>
            <a:r>
              <a:rPr lang="en-US" altLang="zh-CN" b="0" i="0" dirty="0">
                <a:effectLst/>
                <a:latin typeface="Arial" panose="020B0604020202020204" pitchFamily="34" charset="0"/>
              </a:rPr>
              <a:t>read-only.</a:t>
            </a:r>
            <a:r>
              <a:rPr lang="zh-CN" altLang="en-US" b="0" i="0" dirty="0">
                <a:effectLst/>
                <a:latin typeface="Arial" panose="020B0604020202020204" pitchFamily="34" charset="0"/>
              </a:rPr>
              <a:t> </a:t>
            </a:r>
            <a:r>
              <a:rPr lang="en-US" altLang="zh-CN" b="0" i="0" dirty="0">
                <a:effectLst/>
                <a:latin typeface="Arial" panose="020B0604020202020204" pitchFamily="34" charset="0"/>
              </a:rPr>
              <a:t>Upon</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occurring</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user</a:t>
            </a:r>
            <a:r>
              <a:rPr lang="zh-CN" altLang="en-US" b="0" i="0" dirty="0">
                <a:effectLst/>
                <a:latin typeface="Arial" panose="020B0604020202020204" pitchFamily="34" charset="0"/>
              </a:rPr>
              <a:t> </a:t>
            </a:r>
            <a:r>
              <a:rPr lang="en-US" altLang="zh-CN" b="0" i="0" dirty="0">
                <a:effectLst/>
                <a:latin typeface="Arial" panose="020B0604020202020204" pitchFamily="34" charset="0"/>
              </a:rPr>
              <a:t>space</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traps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switcher</a:t>
            </a:r>
            <a:r>
              <a:rPr lang="zh-CN" altLang="en-US" b="0" i="0" dirty="0">
                <a:effectLst/>
                <a:latin typeface="Arial" panose="020B0604020202020204" pitchFamily="34" charset="0"/>
              </a:rPr>
              <a:t> </a:t>
            </a:r>
            <a:r>
              <a:rPr lang="en-US" altLang="zh-CN" b="0" i="0" dirty="0">
                <a:effectLst/>
                <a:latin typeface="Arial" panose="020B0604020202020204" pitchFamily="34" charset="0"/>
              </a:rPr>
              <a:t>where</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injected</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into</a:t>
            </a:r>
            <a:r>
              <a:rPr lang="zh-CN" altLang="en-US" b="0" i="0" dirty="0">
                <a:effectLst/>
                <a:latin typeface="Arial" panose="020B0604020202020204" pitchFamily="34" charset="0"/>
              </a:rPr>
              <a:t> </a:t>
            </a:r>
            <a:r>
              <a:rPr lang="en-US" altLang="zh-CN" b="0" i="0" dirty="0">
                <a:effectLst/>
                <a:latin typeface="Arial" panose="020B0604020202020204" pitchFamily="34" charset="0"/>
              </a:rPr>
              <a:t>L2’s</a:t>
            </a:r>
            <a:r>
              <a:rPr lang="zh-CN" altLang="en-US" b="0" i="0" dirty="0">
                <a:effectLst/>
                <a:latin typeface="Arial" panose="020B0604020202020204" pitchFamily="34" charset="0"/>
              </a:rPr>
              <a:t> </a:t>
            </a:r>
            <a:r>
              <a:rPr lang="en-US" altLang="zh-CN" b="0" i="0" dirty="0">
                <a:effectLst/>
                <a:latin typeface="Arial" panose="020B0604020202020204" pitchFamily="34" charset="0"/>
              </a:rPr>
              <a:t>kernel</a:t>
            </a:r>
            <a:r>
              <a:rPr lang="zh-CN" altLang="en-US" b="0" i="0" dirty="0">
                <a:effectLst/>
                <a:latin typeface="Arial" panose="020B0604020202020204" pitchFamily="34" charset="0"/>
              </a:rPr>
              <a:t> </a:t>
            </a:r>
            <a:r>
              <a:rPr lang="en-US" altLang="zh-CN" b="0" i="0" dirty="0">
                <a:effectLst/>
                <a:latin typeface="Arial" panose="020B0604020202020204" pitchFamily="34" charset="0"/>
              </a:rPr>
              <a:t>space</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handling.</a:t>
            </a:r>
            <a:r>
              <a:rPr lang="zh-CN" altLang="en-US" b="0" i="0" dirty="0">
                <a:effectLst/>
                <a:latin typeface="Arial" panose="020B0604020202020204" pitchFamily="34" charset="0"/>
              </a:rPr>
              <a:t> </a:t>
            </a:r>
            <a:r>
              <a:rPr lang="en-US" altLang="zh-CN" b="0" i="0" dirty="0">
                <a:effectLst/>
                <a:latin typeface="Arial" panose="020B0604020202020204" pitchFamily="34" charset="0"/>
              </a:rPr>
              <a:t>After</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has</a:t>
            </a:r>
            <a:r>
              <a:rPr lang="zh-CN" altLang="en-US" b="0" i="0" dirty="0">
                <a:effectLst/>
                <a:latin typeface="Arial" panose="020B0604020202020204" pitchFamily="34" charset="0"/>
              </a:rPr>
              <a:t> </a:t>
            </a:r>
            <a:r>
              <a:rPr lang="en-US" altLang="zh-CN" b="0" i="0" dirty="0">
                <a:effectLst/>
                <a:latin typeface="Arial" panose="020B0604020202020204" pitchFamily="34" charset="0"/>
              </a:rPr>
              <a:t>been</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updated,</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returns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 switcher</a:t>
            </a:r>
            <a:r>
              <a:rPr lang="zh-CN" altLang="en-US" b="0" i="0" dirty="0">
                <a:effectLst/>
                <a:latin typeface="Arial" panose="020B0604020202020204" pitchFamily="34" charset="0"/>
              </a:rPr>
              <a:t> </a:t>
            </a:r>
            <a:r>
              <a:rPr lang="en-US" altLang="zh-CN" b="0" i="0" dirty="0">
                <a:effectLst/>
                <a:latin typeface="Arial" panose="020B0604020202020204" pitchFamily="34" charset="0"/>
              </a:rPr>
              <a:t>via</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iret</a:t>
            </a:r>
            <a:r>
              <a:rPr lang="zh-CN" altLang="en-US" b="0" i="0" dirty="0">
                <a:effectLst/>
                <a:latin typeface="Arial" panose="020B0604020202020204" pitchFamily="34" charset="0"/>
              </a:rPr>
              <a:t> </a:t>
            </a:r>
            <a:r>
              <a:rPr lang="en-US" altLang="zh-CN" b="0" i="0" dirty="0">
                <a:effectLst/>
                <a:latin typeface="Arial" panose="020B0604020202020204" pitchFamily="34" charset="0"/>
              </a:rPr>
              <a:t>upper</a:t>
            </a:r>
            <a:r>
              <a:rPr lang="zh-CN" altLang="en-US" b="0" i="0" dirty="0">
                <a:effectLst/>
                <a:latin typeface="Arial" panose="020B0604020202020204" pitchFamily="34" charset="0"/>
              </a:rPr>
              <a:t> </a:t>
            </a:r>
            <a:r>
              <a:rPr lang="en-US" altLang="zh-CN" b="0" i="0" dirty="0">
                <a:effectLst/>
                <a:latin typeface="Arial" panose="020B0604020202020204" pitchFamily="34" charset="0"/>
              </a:rPr>
              <a:t>call</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eventually</a:t>
            </a:r>
            <a:r>
              <a:rPr lang="zh-CN" altLang="en-US" b="0" i="0" dirty="0">
                <a:effectLst/>
                <a:latin typeface="Arial" panose="020B0604020202020204" pitchFamily="34" charset="0"/>
              </a:rPr>
              <a:t> </a:t>
            </a:r>
            <a:r>
              <a:rPr lang="en-US" altLang="zh-CN" b="0" i="0" dirty="0">
                <a:effectLst/>
                <a:latin typeface="Arial" panose="020B0604020202020204" pitchFamily="34" charset="0"/>
              </a:rPr>
              <a:t>returns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user</a:t>
            </a:r>
            <a:r>
              <a:rPr lang="zh-CN" altLang="en-US" b="0" i="0" dirty="0">
                <a:effectLst/>
                <a:latin typeface="Arial" panose="020B0604020202020204" pitchFamily="34" charset="0"/>
              </a:rPr>
              <a:t> </a:t>
            </a:r>
            <a:r>
              <a:rPr lang="en-US" altLang="zh-CN" b="0" i="0" dirty="0">
                <a:effectLst/>
                <a:latin typeface="Arial" panose="020B0604020202020204" pitchFamily="34" charset="0"/>
              </a:rPr>
              <a:t>space</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3,4).</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5)</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require</a:t>
            </a:r>
            <a:r>
              <a:rPr lang="zh-CN" altLang="en-US" b="0" i="0" dirty="0">
                <a:effectLst/>
                <a:latin typeface="Arial" panose="020B0604020202020204" pitchFamily="34" charset="0"/>
              </a:rPr>
              <a:t> </a:t>
            </a:r>
            <a:r>
              <a:rPr lang="en-US" altLang="zh-CN" b="0" i="0" dirty="0">
                <a:effectLst/>
                <a:latin typeface="Arial" panose="020B0604020202020204" pitchFamily="34" charset="0"/>
              </a:rPr>
              <a:t>n+1</a:t>
            </a:r>
            <a:r>
              <a:rPr lang="zh-CN" altLang="en-US" b="0" i="0" dirty="0">
                <a:effectLst/>
                <a:latin typeface="Arial" panose="020B0604020202020204" pitchFamily="34" charset="0"/>
              </a:rPr>
              <a:t> </a:t>
            </a:r>
            <a:r>
              <a:rPr lang="en-US" altLang="zh-CN" b="0" i="0" dirty="0">
                <a:effectLst/>
                <a:latin typeface="Arial" panose="020B0604020202020204" pitchFamily="34" charset="0"/>
              </a:rPr>
              <a:t>traps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with</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total</a:t>
            </a:r>
            <a:r>
              <a:rPr lang="zh-CN" altLang="en-US" b="0" i="0" dirty="0">
                <a:effectLst/>
                <a:latin typeface="Arial" panose="020B0604020202020204" pitchFamily="34" charset="0"/>
              </a:rPr>
              <a:t> </a:t>
            </a:r>
            <a:r>
              <a:rPr lang="en-US" altLang="zh-CN" b="0" i="0" dirty="0">
                <a:effectLst/>
                <a:latin typeface="Arial" panose="020B0604020202020204" pitchFamily="34" charset="0"/>
              </a:rPr>
              <a:t>number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2n+2</a:t>
            </a:r>
            <a:r>
              <a:rPr lang="zh-CN" altLang="en-US" b="0" i="0" dirty="0">
                <a:effectLst/>
                <a:latin typeface="Arial" panose="020B0604020202020204" pitchFamily="34" charset="0"/>
              </a:rPr>
              <a:t> </a:t>
            </a:r>
            <a:r>
              <a:rPr lang="en-US" altLang="zh-CN" b="0" i="0" dirty="0">
                <a:effectLst/>
                <a:latin typeface="Arial" panose="020B0604020202020204" pitchFamily="34" charset="0"/>
              </a:rPr>
              <a:t>world</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switches,</a:t>
            </a:r>
            <a:r>
              <a:rPr lang="zh-CN" altLang="en-US" b="0" i="0" dirty="0">
                <a:effectLst/>
                <a:latin typeface="Arial" panose="020B0604020202020204" pitchFamily="34" charset="0"/>
              </a:rPr>
              <a:t> </a:t>
            </a:r>
            <a:r>
              <a:rPr lang="en-US" altLang="zh-CN" b="0" i="0" dirty="0">
                <a:effectLst/>
                <a:latin typeface="Arial" panose="020B0604020202020204" pitchFamily="34" charset="0"/>
              </a:rPr>
              <a:t>where</a:t>
            </a:r>
            <a:r>
              <a:rPr lang="zh-CN" altLang="en-US" b="0" i="0" dirty="0">
                <a:effectLst/>
                <a:latin typeface="Arial" panose="020B0604020202020204" pitchFamily="34" charset="0"/>
              </a:rPr>
              <a:t> </a:t>
            </a:r>
            <a:r>
              <a:rPr lang="en-US" altLang="zh-CN" b="0" i="0" dirty="0">
                <a:effectLst/>
                <a:latin typeface="Arial" panose="020B0604020202020204" pitchFamily="34" charset="0"/>
              </a:rPr>
              <a:t>n</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number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levels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Most</a:t>
            </a:r>
            <a:r>
              <a:rPr lang="zh-CN" altLang="en-US" b="0" i="0" dirty="0">
                <a:effectLst/>
                <a:latin typeface="Arial" panose="020B0604020202020204" pitchFamily="34" charset="0"/>
              </a:rPr>
              <a:t> </a:t>
            </a:r>
            <a:r>
              <a:rPr lang="en-US" altLang="zh-CN" b="0" i="0" dirty="0">
                <a:effectLst/>
                <a:latin typeface="Arial" panose="020B0604020202020204" pitchFamily="34" charset="0"/>
              </a:rPr>
              <a:t>importantly,</a:t>
            </a:r>
            <a:r>
              <a:rPr lang="zh-CN" altLang="en-US" b="0" i="0" dirty="0">
                <a:effectLst/>
                <a:latin typeface="Arial" panose="020B0604020202020204" pitchFamily="34" charset="0"/>
              </a:rPr>
              <a:t> </a:t>
            </a:r>
            <a:r>
              <a:rPr lang="en-US" altLang="zh-CN" b="0" i="0" dirty="0">
                <a:effectLst/>
                <a:latin typeface="Arial" panose="020B0604020202020204" pitchFamily="34" charset="0"/>
              </a:rPr>
              <a:t>this</a:t>
            </a:r>
            <a:r>
              <a:rPr lang="zh-CN" altLang="en-US" b="0" i="0" dirty="0">
                <a:effectLst/>
                <a:latin typeface="Arial" panose="020B0604020202020204" pitchFamily="34" charset="0"/>
              </a:rPr>
              <a:t> </a:t>
            </a:r>
            <a:r>
              <a:rPr lang="en-US" altLang="zh-CN" b="0" i="0" dirty="0">
                <a:effectLst/>
                <a:latin typeface="Arial" panose="020B0604020202020204" pitchFamily="34" charset="0"/>
              </a:rPr>
              <a:t>process</a:t>
            </a:r>
            <a:r>
              <a:rPr lang="zh-CN" altLang="en-US" b="0" i="0" dirty="0">
                <a:effectLst/>
                <a:latin typeface="Arial" panose="020B0604020202020204" pitchFamily="34" charset="0"/>
              </a:rPr>
              <a:t> </a:t>
            </a:r>
            <a:r>
              <a:rPr lang="en-US" altLang="zh-CN" b="0" i="0" dirty="0">
                <a:effectLst/>
                <a:latin typeface="Arial" panose="020B0604020202020204" pitchFamily="34" charset="0"/>
              </a:rPr>
              <a:t>does</a:t>
            </a:r>
            <a:r>
              <a:rPr lang="zh-CN" altLang="en-US" b="0" i="0" dirty="0">
                <a:effectLst/>
                <a:latin typeface="Arial" panose="020B0604020202020204" pitchFamily="34" charset="0"/>
              </a:rPr>
              <a:t> </a:t>
            </a:r>
            <a:r>
              <a:rPr lang="en-US" altLang="zh-CN" b="0" i="0" dirty="0">
                <a:effectLst/>
                <a:latin typeface="Arial" panose="020B0604020202020204" pitchFamily="34" charset="0"/>
              </a:rPr>
              <a:t>not</a:t>
            </a:r>
            <a:r>
              <a:rPr lang="zh-CN" altLang="en-US" b="0" i="0" dirty="0">
                <a:effectLst/>
                <a:latin typeface="Arial" panose="020B0604020202020204" pitchFamily="34" charset="0"/>
              </a:rPr>
              <a:t> </a:t>
            </a:r>
            <a:r>
              <a:rPr lang="en-US" altLang="zh-CN" b="0" i="0" dirty="0">
                <a:effectLst/>
                <a:latin typeface="Arial" panose="020B0604020202020204" pitchFamily="34" charset="0"/>
              </a:rPr>
              <a:t>involve</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16</a:t>
            </a:fld>
            <a:endParaRPr kumimoji="1" lang="zh-CN" altLang="en-US"/>
          </a:p>
        </p:txBody>
      </p:sp>
    </p:spTree>
    <p:extLst>
      <p:ext uri="{BB962C8B-B14F-4D97-AF65-F5344CB8AC3E}">
        <p14:creationId xmlns:p14="http://schemas.microsoft.com/office/powerpoint/2010/main" val="111268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second</a:t>
            </a:r>
            <a:r>
              <a:rPr lang="zh-CN" altLang="en-US" b="0" i="0" dirty="0">
                <a:effectLst/>
                <a:latin typeface="Arial" panose="020B0604020202020204" pitchFamily="34" charset="0"/>
              </a:rPr>
              <a:t> </a:t>
            </a:r>
            <a:r>
              <a:rPr lang="en-US" altLang="zh-CN" b="0" i="0" dirty="0">
                <a:effectLst/>
                <a:latin typeface="Arial" panose="020B0604020202020204" pitchFamily="34" charset="0"/>
              </a:rPr>
              <a:t>phase</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SPT12.</a:t>
            </a:r>
            <a:r>
              <a:rPr lang="zh-CN" altLang="en-US" b="0" i="0" dirty="0">
                <a:effectLst/>
                <a:latin typeface="Arial" panose="020B0604020202020204" pitchFamily="34" charset="0"/>
              </a:rPr>
              <a:t> </a:t>
            </a:r>
            <a:r>
              <a:rPr lang="en-US" altLang="zh-CN" b="0" i="0" dirty="0">
                <a:effectLst/>
                <a:latin typeface="Arial" panose="020B0604020202020204" pitchFamily="34" charset="0"/>
              </a:rPr>
              <a:t>After</a:t>
            </a:r>
            <a:r>
              <a:rPr lang="zh-CN" altLang="en-US" b="0" i="0" dirty="0">
                <a:effectLst/>
                <a:latin typeface="Arial" panose="020B0604020202020204" pitchFamily="34" charset="0"/>
              </a:rPr>
              <a:t> </a:t>
            </a:r>
            <a:r>
              <a:rPr lang="en-US" altLang="zh-CN" b="0" i="0" dirty="0">
                <a:effectLst/>
                <a:latin typeface="Arial" panose="020B0604020202020204" pitchFamily="34" charset="0"/>
              </a:rPr>
              <a:t>competing</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on</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before</a:t>
            </a:r>
            <a:r>
              <a:rPr lang="zh-CN" altLang="en-US" b="0" i="0" dirty="0">
                <a:effectLst/>
                <a:latin typeface="Arial" panose="020B0604020202020204" pitchFamily="34" charset="0"/>
              </a:rPr>
              <a:t> </a:t>
            </a:r>
            <a:r>
              <a:rPr lang="en-US" altLang="zh-CN" b="0" i="0" dirty="0">
                <a:effectLst/>
                <a:latin typeface="Arial" panose="020B0604020202020204" pitchFamily="34" charset="0"/>
              </a:rPr>
              <a:t>returning</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user</a:t>
            </a:r>
            <a:r>
              <a:rPr lang="zh-CN" altLang="en-US" b="0" i="0" dirty="0">
                <a:effectLst/>
                <a:latin typeface="Arial" panose="020B0604020202020204" pitchFamily="34" charset="0"/>
              </a:rPr>
              <a:t> </a:t>
            </a:r>
            <a:r>
              <a:rPr lang="en-US" altLang="zh-CN" b="0" i="0" dirty="0">
                <a:effectLst/>
                <a:latin typeface="Arial" panose="020B0604020202020204" pitchFamily="34" charset="0"/>
              </a:rPr>
              <a:t>space,</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opportunistically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SPT12</a:t>
            </a:r>
            <a:r>
              <a:rPr lang="zh-CN" altLang="en-US" b="0" i="0" dirty="0">
                <a:effectLst/>
                <a:latin typeface="Arial" panose="020B0604020202020204" pitchFamily="34" charset="0"/>
              </a:rPr>
              <a:t> </a:t>
            </a:r>
            <a:r>
              <a:rPr lang="en-US" altLang="zh-CN" b="0" i="0" dirty="0">
                <a:effectLst/>
                <a:latin typeface="Arial" panose="020B0604020202020204" pitchFamily="34" charset="0"/>
              </a:rPr>
              <a:t>via</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prefault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mechanism</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During</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prefault</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SPT12</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updated</a:t>
            </a:r>
            <a:r>
              <a:rPr lang="zh-CN" altLang="en-US" b="0" i="0" dirty="0">
                <a:effectLst/>
                <a:latin typeface="Arial" panose="020B0604020202020204" pitchFamily="34" charset="0"/>
              </a:rPr>
              <a:t> </a:t>
            </a:r>
            <a:r>
              <a:rPr lang="en-US" altLang="zh-CN" b="0" i="0" dirty="0">
                <a:effectLst/>
                <a:latin typeface="Arial" panose="020B0604020202020204" pitchFamily="34" charset="0"/>
              </a:rPr>
              <a:t>according</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recently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updated</a:t>
            </a:r>
            <a:r>
              <a:rPr lang="zh-CN" altLang="en-US" b="0" i="0" dirty="0">
                <a:effectLst/>
                <a:latin typeface="Arial" panose="020B0604020202020204" pitchFamily="34" charset="0"/>
              </a:rPr>
              <a:t> </a:t>
            </a:r>
            <a:r>
              <a:rPr lang="en-US" altLang="zh-CN" b="0" i="0" dirty="0">
                <a:effectLst/>
                <a:latin typeface="Arial" panose="020B0604020202020204" pitchFamily="34" charset="0"/>
              </a:rPr>
              <a:t>entries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This</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prefault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mechanism</a:t>
            </a:r>
            <a:r>
              <a:rPr lang="zh-CN" altLang="en-US" b="0" i="0" dirty="0">
                <a:effectLst/>
                <a:latin typeface="Arial" panose="020B0604020202020204" pitchFamily="34" charset="0"/>
              </a:rPr>
              <a:t> </a:t>
            </a:r>
            <a:r>
              <a:rPr lang="en-US" altLang="zh-CN" b="0" i="0" dirty="0">
                <a:effectLst/>
                <a:latin typeface="Arial" panose="020B0604020202020204" pitchFamily="34" charset="0"/>
              </a:rPr>
              <a:t>proactively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SPT12</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avoid</a:t>
            </a:r>
            <a:r>
              <a:rPr lang="zh-CN" altLang="en-US" b="0" i="0" dirty="0">
                <a:effectLst/>
                <a:latin typeface="Arial" panose="020B0604020202020204" pitchFamily="34" charset="0"/>
              </a:rPr>
              <a:t> </a:t>
            </a:r>
            <a:r>
              <a:rPr lang="en-US" altLang="zh-CN" b="0" i="0" dirty="0">
                <a:effectLst/>
                <a:latin typeface="Arial" panose="020B0604020202020204" pitchFamily="34" charset="0"/>
              </a:rPr>
              <a:t>future</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faults</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traps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Eventually,</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switcher</a:t>
            </a:r>
            <a:r>
              <a:rPr lang="zh-CN" altLang="en-US" b="0" i="0" dirty="0">
                <a:effectLst/>
                <a:latin typeface="Arial" panose="020B0604020202020204" pitchFamily="34" charset="0"/>
              </a:rPr>
              <a:t> </a:t>
            </a:r>
            <a:r>
              <a:rPr lang="en-US" altLang="zh-CN" b="0" i="0" dirty="0">
                <a:effectLst/>
                <a:latin typeface="Arial" panose="020B0604020202020204" pitchFamily="34" charset="0"/>
              </a:rPr>
              <a:t>returns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user</a:t>
            </a:r>
            <a:r>
              <a:rPr lang="zh-CN" altLang="en-US" b="0" i="0" dirty="0">
                <a:effectLst/>
                <a:latin typeface="Arial" panose="020B0604020202020204" pitchFamily="34" charset="0"/>
              </a:rPr>
              <a:t> </a:t>
            </a:r>
            <a:r>
              <a:rPr lang="en-US" altLang="zh-CN" b="0" i="0" dirty="0">
                <a:effectLst/>
                <a:latin typeface="Arial" panose="020B0604020202020204" pitchFamily="34" charset="0"/>
              </a:rPr>
              <a:t>space</a:t>
            </a:r>
            <a:r>
              <a:rPr lang="zh-CN" altLang="en-US" b="0" i="0" dirty="0">
                <a:effectLst/>
                <a:latin typeface="Arial" panose="020B0604020202020204" pitchFamily="34" charset="0"/>
              </a:rPr>
              <a:t> </a:t>
            </a:r>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if</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L2</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has</a:t>
            </a:r>
            <a:r>
              <a:rPr lang="zh-CN" altLang="en-US" b="0" i="0" dirty="0">
                <a:effectLst/>
                <a:latin typeface="Arial" panose="020B0604020202020204" pitchFamily="34" charset="0"/>
              </a:rPr>
              <a:t> </a:t>
            </a:r>
            <a:r>
              <a:rPr lang="en-US" altLang="zh-CN" b="0" i="0" dirty="0">
                <a:effectLst/>
                <a:latin typeface="Arial" panose="020B0604020202020204" pitchFamily="34" charset="0"/>
              </a:rPr>
              <a:t>been</a:t>
            </a:r>
            <a:r>
              <a:rPr lang="zh-CN" altLang="en-US" b="0" i="0" dirty="0">
                <a:effectLst/>
                <a:latin typeface="Arial" panose="020B0604020202020204" pitchFamily="34" charset="0"/>
              </a:rPr>
              <a:t> </a:t>
            </a:r>
            <a:r>
              <a:rPr lang="en-US" altLang="zh-CN" b="0" i="0" dirty="0">
                <a:effectLst/>
                <a:latin typeface="Arial" panose="020B0604020202020204" pitchFamily="34" charset="0"/>
              </a:rPr>
              <a:t>completed.</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3)</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phase2 requires</a:t>
            </a:r>
            <a:r>
              <a:rPr lang="zh-CN" altLang="en-US" b="0" i="0" dirty="0">
                <a:effectLst/>
                <a:latin typeface="Arial" panose="020B0604020202020204" pitchFamily="34" charset="0"/>
              </a:rPr>
              <a:t> </a:t>
            </a:r>
            <a:r>
              <a:rPr lang="en-US" altLang="zh-CN" b="0" i="0" dirty="0">
                <a:effectLst/>
                <a:latin typeface="Arial" panose="020B0604020202020204" pitchFamily="34" charset="0"/>
              </a:rPr>
              <a:t>one</a:t>
            </a:r>
            <a:r>
              <a:rPr lang="zh-CN" altLang="en-US" b="0" i="0" dirty="0">
                <a:effectLst/>
                <a:latin typeface="Arial" panose="020B0604020202020204" pitchFamily="34" charset="0"/>
              </a:rPr>
              <a:t> </a:t>
            </a:r>
            <a:r>
              <a:rPr lang="en-US" altLang="zh-CN" b="0" i="0" dirty="0">
                <a:effectLst/>
                <a:latin typeface="Arial" panose="020B0604020202020204" pitchFamily="34" charset="0"/>
              </a:rPr>
              <a:t>additional</a:t>
            </a:r>
            <a:r>
              <a:rPr lang="zh-CN" altLang="en-US" b="0" i="0" dirty="0">
                <a:effectLst/>
                <a:latin typeface="Arial" panose="020B0604020202020204" pitchFamily="34" charset="0"/>
              </a:rPr>
              <a:t> </a:t>
            </a:r>
            <a:r>
              <a:rPr lang="en-US" altLang="zh-CN" b="0" i="0" dirty="0">
                <a:effectLst/>
                <a:latin typeface="Arial" panose="020B0604020202020204" pitchFamily="34" charset="0"/>
              </a:rPr>
              <a:t>trap</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more</a:t>
            </a:r>
            <a:r>
              <a:rPr lang="zh-CN" altLang="en-US" b="0" i="0" dirty="0">
                <a:effectLst/>
                <a:latin typeface="Arial" panose="020B0604020202020204" pitchFamily="34" charset="0"/>
              </a:rPr>
              <a:t> </a:t>
            </a:r>
            <a:r>
              <a:rPr lang="en-US" altLang="zh-CN" b="0" i="0" dirty="0">
                <a:effectLst/>
                <a:latin typeface="Arial" panose="020B0604020202020204" pitchFamily="34" charset="0"/>
              </a:rPr>
              <a:t>world</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switches if the </a:t>
            </a:r>
            <a:r>
              <a:rPr lang="en-US" altLang="zh-CN" b="0" i="0" dirty="0" err="1">
                <a:effectLst/>
                <a:latin typeface="Arial" panose="020B0604020202020204" pitchFamily="34" charset="0"/>
              </a:rPr>
              <a:t>prefault</a:t>
            </a:r>
            <a:r>
              <a:rPr lang="en-US" altLang="zh-CN" b="0" i="0">
                <a:effectLst/>
                <a:latin typeface="Arial" panose="020B0604020202020204" pitchFamily="34" charset="0"/>
              </a:rPr>
              <a:t> misfires.</a:t>
            </a:r>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17</a:t>
            </a:fld>
            <a:endParaRPr kumimoji="1" lang="zh-CN" altLang="en-US"/>
          </a:p>
        </p:txBody>
      </p:sp>
    </p:spTree>
    <p:extLst>
      <p:ext uri="{BB962C8B-B14F-4D97-AF65-F5344CB8AC3E}">
        <p14:creationId xmlns:p14="http://schemas.microsoft.com/office/powerpoint/2010/main" val="112932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a:t>
            </a:r>
            <a:r>
              <a:rPr lang="zh-CN" altLang="en-US" dirty="0"/>
              <a:t> </a:t>
            </a:r>
            <a:r>
              <a:rPr lang="en-US" altLang="zh-CN" dirty="0"/>
              <a:t>this</a:t>
            </a:r>
            <a:r>
              <a:rPr lang="zh-CN" altLang="en-US" dirty="0"/>
              <a:t> </a:t>
            </a:r>
            <a:r>
              <a:rPr lang="en-US" altLang="zh-CN" dirty="0"/>
              <a:t>slide,</a:t>
            </a:r>
            <a:r>
              <a:rPr lang="zh-CN" altLang="en-US" dirty="0"/>
              <a:t> </a:t>
            </a:r>
            <a:r>
              <a:rPr lang="en-US" altLang="zh-CN" dirty="0"/>
              <a:t>we</a:t>
            </a:r>
            <a:r>
              <a:rPr lang="zh-CN" altLang="en-US" dirty="0"/>
              <a:t> </a:t>
            </a:r>
            <a:r>
              <a:rPr lang="en-US" altLang="zh-CN" dirty="0"/>
              <a:t>compare</a:t>
            </a:r>
            <a:r>
              <a:rPr lang="zh-CN" altLang="en-US" dirty="0"/>
              <a:t> </a:t>
            </a:r>
            <a:r>
              <a:rPr lang="en-US" altLang="zh-CN" dirty="0"/>
              <a:t>PVM-on-EPT</a:t>
            </a:r>
            <a:r>
              <a:rPr lang="zh-CN" altLang="en-US" dirty="0"/>
              <a:t> </a:t>
            </a:r>
            <a:r>
              <a:rPr lang="en-US" altLang="zh-CN" dirty="0"/>
              <a:t>and</a:t>
            </a:r>
            <a:r>
              <a:rPr lang="zh-CN" altLang="en-US" dirty="0"/>
              <a:t> </a:t>
            </a:r>
            <a:r>
              <a:rPr lang="en-US" altLang="zh-CN" dirty="0"/>
              <a:t>the</a:t>
            </a:r>
            <a:r>
              <a:rPr lang="zh-CN" altLang="en-US" dirty="0"/>
              <a:t> </a:t>
            </a:r>
            <a:r>
              <a:rPr lang="en-US" altLang="zh-CN" dirty="0"/>
              <a:t>state-of-the-art</a:t>
            </a:r>
            <a:r>
              <a:rPr lang="zh-CN" altLang="en-US" dirty="0"/>
              <a:t> </a:t>
            </a:r>
            <a:r>
              <a:rPr lang="en-US" altLang="zh-CN" dirty="0"/>
              <a:t>EPT-on-EPT,</a:t>
            </a:r>
            <a:r>
              <a:rPr lang="zh-CN" altLang="en-US" dirty="0"/>
              <a:t> </a:t>
            </a:r>
            <a:r>
              <a:rPr lang="en-US" altLang="zh-CN" dirty="0"/>
              <a:t>and</a:t>
            </a:r>
            <a:r>
              <a:rPr lang="zh-CN" altLang="en-US" dirty="0"/>
              <a:t> </a:t>
            </a:r>
            <a:r>
              <a:rPr lang="en-US" altLang="zh-CN" dirty="0"/>
              <a:t>explain</a:t>
            </a:r>
            <a:r>
              <a:rPr lang="zh-CN" altLang="en-US" dirty="0"/>
              <a:t> </a:t>
            </a:r>
            <a:r>
              <a:rPr lang="en-US" altLang="zh-CN" dirty="0"/>
              <a:t>why</a:t>
            </a:r>
            <a:r>
              <a:rPr lang="zh-CN" altLang="en-US" dirty="0"/>
              <a:t> </a:t>
            </a:r>
            <a:r>
              <a:rPr lang="en-US" altLang="zh-CN" dirty="0"/>
              <a:t>PVM’s</a:t>
            </a:r>
            <a:r>
              <a:rPr lang="zh-CN" altLang="en-US" dirty="0"/>
              <a:t> </a:t>
            </a:r>
            <a:r>
              <a:rPr lang="en-US" altLang="zh-CN" dirty="0"/>
              <a:t>approach</a:t>
            </a:r>
            <a:r>
              <a:rPr lang="zh-CN" altLang="en-US" dirty="0"/>
              <a:t> </a:t>
            </a:r>
            <a:r>
              <a:rPr lang="en-US" altLang="zh-CN" dirty="0"/>
              <a:t>is</a:t>
            </a:r>
            <a:r>
              <a:rPr lang="zh-CN" altLang="en-US" dirty="0"/>
              <a:t> </a:t>
            </a:r>
            <a:r>
              <a:rPr lang="en-US" altLang="zh-CN" dirty="0"/>
              <a:t>more</a:t>
            </a:r>
            <a:r>
              <a:rPr lang="zh-CN" altLang="en-US" dirty="0"/>
              <a:t> </a:t>
            </a:r>
            <a:r>
              <a:rPr lang="en-US" altLang="zh-CN" dirty="0"/>
              <a:t>efficient.</a:t>
            </a:r>
            <a:r>
              <a:rPr lang="zh-CN" altLang="en-US" dirty="0"/>
              <a:t> </a:t>
            </a:r>
            <a:r>
              <a:rPr lang="en-US" altLang="zh-CN" dirty="0"/>
              <a:t>While</a:t>
            </a:r>
            <a:r>
              <a:rPr lang="zh-CN" altLang="en-US" dirty="0"/>
              <a:t> </a:t>
            </a:r>
            <a:r>
              <a:rPr lang="en-US" altLang="zh-CN" dirty="0"/>
              <a:t>PVM’s</a:t>
            </a:r>
            <a:r>
              <a:rPr lang="zh-CN" altLang="en-US" dirty="0"/>
              <a:t> </a:t>
            </a:r>
            <a:r>
              <a:rPr lang="en-US" altLang="zh-CN" dirty="0"/>
              <a:t>approach</a:t>
            </a:r>
            <a:r>
              <a:rPr lang="zh-CN" altLang="en-US" dirty="0"/>
              <a:t> </a:t>
            </a:r>
            <a:r>
              <a:rPr lang="en-US" altLang="zh-CN" dirty="0"/>
              <a:t>only</a:t>
            </a:r>
            <a:r>
              <a:rPr lang="zh-CN" altLang="en-US" dirty="0"/>
              <a:t> </a:t>
            </a:r>
            <a:r>
              <a:rPr lang="en-US" altLang="zh-CN" dirty="0"/>
              <a:t>saves</a:t>
            </a:r>
            <a:r>
              <a:rPr lang="zh-CN" altLang="en-US" dirty="0"/>
              <a:t> </a:t>
            </a:r>
            <a:r>
              <a:rPr lang="en-US" altLang="zh-CN" dirty="0"/>
              <a:t>two</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compared</a:t>
            </a:r>
            <a:r>
              <a:rPr lang="zh-CN" altLang="en-US" dirty="0"/>
              <a:t> </a:t>
            </a:r>
            <a:r>
              <a:rPr lang="en-US" altLang="zh-CN" dirty="0"/>
              <a:t>to</a:t>
            </a:r>
            <a:r>
              <a:rPr lang="zh-CN" altLang="en-US" dirty="0"/>
              <a:t> </a:t>
            </a:r>
            <a:r>
              <a:rPr lang="en-US" altLang="zh-CN" dirty="0"/>
              <a:t>EPT-on-EPT,</a:t>
            </a:r>
            <a:r>
              <a:rPr lang="zh-CN" altLang="en-US" dirty="0"/>
              <a:t> </a:t>
            </a:r>
            <a:r>
              <a:rPr lang="en-US" altLang="zh-CN" dirty="0"/>
              <a:t>all</a:t>
            </a:r>
            <a:r>
              <a:rPr lang="zh-CN" altLang="en-US" dirty="0"/>
              <a:t> </a:t>
            </a:r>
            <a:r>
              <a:rPr lang="en-US" altLang="zh-CN" dirty="0"/>
              <a:t>its</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are</a:t>
            </a:r>
            <a:r>
              <a:rPr lang="zh-CN" altLang="en-US" dirty="0"/>
              <a:t> </a:t>
            </a:r>
            <a:r>
              <a:rPr lang="en-US" altLang="zh-CN" dirty="0"/>
              <a:t>between</a:t>
            </a:r>
            <a:r>
              <a:rPr lang="zh-CN" altLang="en-US" dirty="0"/>
              <a:t> </a:t>
            </a:r>
            <a:r>
              <a:rPr lang="en-US" altLang="zh-CN" dirty="0"/>
              <a:t>L2</a:t>
            </a:r>
            <a:r>
              <a:rPr lang="zh-CN" altLang="en-US" dirty="0"/>
              <a:t> </a:t>
            </a:r>
            <a:r>
              <a:rPr lang="en-US" altLang="zh-CN" dirty="0"/>
              <a:t>and</a:t>
            </a:r>
            <a:r>
              <a:rPr lang="zh-CN" altLang="en-US" dirty="0"/>
              <a:t> </a:t>
            </a:r>
            <a:r>
              <a:rPr lang="en-US" altLang="zh-CN" dirty="0"/>
              <a:t>L1</a:t>
            </a:r>
            <a:r>
              <a:rPr lang="zh-CN" altLang="en-US" dirty="0"/>
              <a:t> </a:t>
            </a:r>
            <a:r>
              <a:rPr lang="en-US" altLang="zh-CN" dirty="0"/>
              <a:t>or</a:t>
            </a:r>
            <a:r>
              <a:rPr lang="zh-CN" altLang="en-US" dirty="0"/>
              <a:t> </a:t>
            </a:r>
            <a:r>
              <a:rPr lang="en-US" altLang="zh-CN" dirty="0"/>
              <a:t>between</a:t>
            </a:r>
            <a:r>
              <a:rPr lang="zh-CN" altLang="en-US" dirty="0"/>
              <a:t> </a:t>
            </a:r>
            <a:r>
              <a:rPr lang="en-US" altLang="zh-CN" dirty="0"/>
              <a:t>L2’s</a:t>
            </a:r>
            <a:r>
              <a:rPr lang="zh-CN" altLang="en-US" dirty="0"/>
              <a:t> </a:t>
            </a:r>
            <a:r>
              <a:rPr lang="en-US" altLang="zh-CN" dirty="0"/>
              <a:t>user</a:t>
            </a:r>
            <a:r>
              <a:rPr lang="zh-CN" altLang="en-US" dirty="0"/>
              <a:t> </a:t>
            </a:r>
            <a:r>
              <a:rPr lang="en-US" altLang="zh-CN" dirty="0"/>
              <a:t>and</a:t>
            </a:r>
            <a:r>
              <a:rPr lang="zh-CN" altLang="en-US" dirty="0"/>
              <a:t> </a:t>
            </a:r>
            <a:r>
              <a:rPr lang="en-US" altLang="zh-CN" dirty="0"/>
              <a:t>kernel</a:t>
            </a:r>
            <a:r>
              <a:rPr lang="zh-CN" altLang="en-US" dirty="0"/>
              <a:t> </a:t>
            </a:r>
            <a:r>
              <a:rPr lang="en-US" altLang="zh-CN" dirty="0"/>
              <a:t>spaces,</a:t>
            </a:r>
            <a:r>
              <a:rPr lang="zh-CN" altLang="en-US" dirty="0"/>
              <a:t> </a:t>
            </a:r>
            <a:r>
              <a:rPr lang="en-US" altLang="zh-CN" dirty="0"/>
              <a:t>with</a:t>
            </a:r>
            <a:r>
              <a:rPr lang="zh-CN" altLang="en-US" dirty="0"/>
              <a:t> </a:t>
            </a:r>
            <a:r>
              <a:rPr lang="en-US" altLang="zh-CN" dirty="0"/>
              <a:t>no</a:t>
            </a:r>
            <a:r>
              <a:rPr lang="zh-CN" altLang="en-US" dirty="0"/>
              <a:t> </a:t>
            </a:r>
            <a:r>
              <a:rPr lang="en-US" altLang="zh-CN" dirty="0"/>
              <a:t>exit</a:t>
            </a:r>
            <a:r>
              <a:rPr lang="zh-CN" altLang="en-US" dirty="0"/>
              <a:t> </a:t>
            </a:r>
            <a:r>
              <a:rPr lang="en-US" altLang="zh-CN" dirty="0"/>
              <a:t>to</a:t>
            </a:r>
            <a:r>
              <a:rPr lang="zh-CN" altLang="en-US" dirty="0"/>
              <a:t> </a:t>
            </a:r>
            <a:r>
              <a:rPr lang="en-US" altLang="zh-CN" dirty="0"/>
              <a:t>L0.</a:t>
            </a:r>
            <a:r>
              <a:rPr lang="zh-CN" altLang="en-US" dirty="0"/>
              <a:t> </a:t>
            </a:r>
            <a:r>
              <a:rPr lang="en-US" altLang="zh-CN" dirty="0"/>
              <a:t>We</a:t>
            </a:r>
            <a:r>
              <a:rPr lang="zh-CN" altLang="en-US" dirty="0"/>
              <a:t> </a:t>
            </a:r>
            <a:r>
              <a:rPr lang="en-US" altLang="zh-CN" dirty="0"/>
              <a:t>measured</a:t>
            </a:r>
            <a:r>
              <a:rPr lang="zh-CN" altLang="en-US" dirty="0"/>
              <a:t> </a:t>
            </a:r>
            <a:r>
              <a:rPr lang="en-US" altLang="zh-CN" dirty="0"/>
              <a:t>the</a:t>
            </a:r>
            <a:r>
              <a:rPr lang="zh-CN" altLang="en-US" dirty="0"/>
              <a:t> </a:t>
            </a:r>
            <a:r>
              <a:rPr lang="en-US" altLang="zh-CN" dirty="0"/>
              <a:t>cost</a:t>
            </a:r>
            <a:r>
              <a:rPr lang="zh-CN" altLang="en-US" dirty="0"/>
              <a:t> </a:t>
            </a:r>
            <a:r>
              <a:rPr lang="en-US" altLang="zh-CN" dirty="0"/>
              <a:t>of</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between</a:t>
            </a:r>
            <a:r>
              <a:rPr lang="zh-CN" altLang="en-US" dirty="0"/>
              <a:t> </a:t>
            </a:r>
            <a:r>
              <a:rPr lang="en-US" altLang="zh-CN" dirty="0"/>
              <a:t>PVM's L2-to-L1,</a:t>
            </a:r>
            <a:r>
              <a:rPr lang="zh-CN" altLang="en-US" dirty="0"/>
              <a:t> </a:t>
            </a:r>
            <a:r>
              <a:rPr lang="en-US" altLang="zh-CN" dirty="0"/>
              <a:t>NESTED's L2-to-L1,</a:t>
            </a:r>
            <a:r>
              <a:rPr lang="zh-CN" altLang="en-US" dirty="0"/>
              <a:t> </a:t>
            </a:r>
            <a:r>
              <a:rPr lang="en-US" altLang="zh-CN" dirty="0"/>
              <a:t>and</a:t>
            </a:r>
            <a:r>
              <a:rPr lang="zh-CN" altLang="en-US" dirty="0"/>
              <a:t> </a:t>
            </a:r>
            <a:r>
              <a:rPr lang="en-US" altLang="zh-CN" dirty="0"/>
              <a:t>BM's L1-to-L0</a:t>
            </a:r>
            <a:r>
              <a:rPr lang="zh-CN" altLang="en-US" dirty="0"/>
              <a:t> </a:t>
            </a:r>
            <a:r>
              <a:rPr lang="en-US" altLang="zh-CN" dirty="0"/>
              <a:t>and</a:t>
            </a:r>
            <a:r>
              <a:rPr lang="zh-CN" altLang="en-US" dirty="0"/>
              <a:t> </a:t>
            </a:r>
            <a:r>
              <a:rPr lang="en-US" altLang="zh-CN" dirty="0"/>
              <a:t>found</a:t>
            </a:r>
            <a:r>
              <a:rPr lang="zh-CN" altLang="en-US" dirty="0"/>
              <a:t> </a:t>
            </a:r>
            <a:r>
              <a:rPr lang="en-US" altLang="zh-CN" dirty="0"/>
              <a:t>that</a:t>
            </a:r>
            <a:r>
              <a:rPr lang="zh-CN" altLang="en-US" dirty="0"/>
              <a:t> </a:t>
            </a:r>
            <a:r>
              <a:rPr lang="en-US" altLang="zh-CN" dirty="0"/>
              <a:t>(Action</a:t>
            </a:r>
            <a:r>
              <a:rPr lang="zh-CN" altLang="en-US" dirty="0"/>
              <a:t> </a:t>
            </a:r>
            <a:r>
              <a:rPr lang="en-US" altLang="zh-CN" dirty="0"/>
              <a:t>1)</a:t>
            </a:r>
            <a:r>
              <a:rPr lang="zh-CN" altLang="en-US" dirty="0"/>
              <a:t> </a:t>
            </a:r>
            <a:r>
              <a:rPr lang="en-US" altLang="zh-CN" dirty="0"/>
              <a:t>the</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due</a:t>
            </a:r>
            <a:r>
              <a:rPr lang="zh-CN" altLang="en-US" dirty="0"/>
              <a:t> </a:t>
            </a:r>
            <a:r>
              <a:rPr lang="en-US" altLang="zh-CN" dirty="0"/>
              <a:t>to</a:t>
            </a:r>
            <a:r>
              <a:rPr lang="zh-CN" altLang="en-US" dirty="0"/>
              <a:t> </a:t>
            </a:r>
            <a:r>
              <a:rPr lang="en-US" altLang="zh-CN" dirty="0"/>
              <a:t>PVM’s</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are</a:t>
            </a:r>
            <a:r>
              <a:rPr lang="zh-CN" altLang="en-US" dirty="0"/>
              <a:t> </a:t>
            </a:r>
            <a:r>
              <a:rPr lang="en-US" altLang="zh-CN" dirty="0"/>
              <a:t>almost</a:t>
            </a:r>
            <a:r>
              <a:rPr lang="zh-CN" altLang="en-US" dirty="0"/>
              <a:t> </a:t>
            </a:r>
            <a:r>
              <a:rPr lang="en-US" altLang="zh-CN" dirty="0"/>
              <a:t>an</a:t>
            </a:r>
            <a:r>
              <a:rPr lang="zh-CN" altLang="en-US" dirty="0"/>
              <a:t> </a:t>
            </a:r>
            <a:r>
              <a:rPr lang="en-US" altLang="zh-CN" dirty="0"/>
              <a:t>order</a:t>
            </a:r>
            <a:r>
              <a:rPr lang="zh-CN" altLang="en-US" dirty="0"/>
              <a:t> </a:t>
            </a:r>
            <a:r>
              <a:rPr lang="en-US" altLang="zh-CN" dirty="0"/>
              <a:t>of</a:t>
            </a:r>
            <a:r>
              <a:rPr lang="zh-CN" altLang="en-US" dirty="0"/>
              <a:t> </a:t>
            </a:r>
            <a:r>
              <a:rPr lang="en-US" altLang="zh-CN" dirty="0"/>
              <a:t>magnitude</a:t>
            </a:r>
            <a:r>
              <a:rPr lang="zh-CN" altLang="en-US" dirty="0"/>
              <a:t> </a:t>
            </a:r>
            <a:r>
              <a:rPr lang="en-US" altLang="zh-CN" dirty="0"/>
              <a:t>cheaper</a:t>
            </a:r>
            <a:r>
              <a:rPr lang="zh-CN" altLang="en-US" dirty="0"/>
              <a:t> </a:t>
            </a:r>
            <a:r>
              <a:rPr lang="en-US" altLang="zh-CN" dirty="0"/>
              <a:t>than</a:t>
            </a:r>
            <a:r>
              <a:rPr lang="zh-CN" altLang="en-US" dirty="0"/>
              <a:t> </a:t>
            </a:r>
            <a:r>
              <a:rPr lang="en-US" altLang="zh-CN" dirty="0"/>
              <a:t>that</a:t>
            </a:r>
            <a:r>
              <a:rPr lang="zh-CN" altLang="en-US" dirty="0"/>
              <a:t> </a:t>
            </a:r>
            <a:r>
              <a:rPr lang="en-US" altLang="zh-CN" dirty="0"/>
              <a:t>in</a:t>
            </a:r>
            <a:r>
              <a:rPr lang="zh-CN" altLang="en-US" dirty="0"/>
              <a:t> </a:t>
            </a:r>
            <a:r>
              <a:rPr lang="en-US" altLang="zh-CN" dirty="0"/>
              <a:t>EPT-on-EPT,</a:t>
            </a:r>
            <a:r>
              <a:rPr lang="zh-CN" altLang="en-US" dirty="0"/>
              <a:t> </a:t>
            </a:r>
            <a:r>
              <a:rPr lang="en-US" altLang="zh-CN" dirty="0"/>
              <a:t>which</a:t>
            </a:r>
            <a:r>
              <a:rPr lang="zh-CN" altLang="en-US" dirty="0"/>
              <a:t> </a:t>
            </a:r>
            <a:r>
              <a:rPr lang="en-US" altLang="zh-CN" dirty="0"/>
              <a:t>relies</a:t>
            </a:r>
            <a:r>
              <a:rPr lang="zh-CN" altLang="en-US" dirty="0"/>
              <a:t> </a:t>
            </a:r>
            <a:r>
              <a:rPr lang="en-US" altLang="zh-CN" dirty="0"/>
              <a:t>on</a:t>
            </a:r>
            <a:r>
              <a:rPr lang="zh-CN" altLang="en-US" dirty="0"/>
              <a:t> </a:t>
            </a:r>
            <a:r>
              <a:rPr lang="en-US" altLang="zh-CN" dirty="0"/>
              <a:t>hardware</a:t>
            </a:r>
            <a:r>
              <a:rPr lang="zh-CN" altLang="en-US" dirty="0"/>
              <a:t> </a:t>
            </a:r>
            <a:r>
              <a:rPr lang="en-US" altLang="zh-CN" dirty="0"/>
              <a:t>support</a:t>
            </a:r>
            <a:r>
              <a:rPr lang="zh-CN" altLang="en-US" dirty="0"/>
              <a:t> </a:t>
            </a:r>
            <a:r>
              <a:rPr lang="en-US" altLang="zh-CN" dirty="0"/>
              <a:t>in</a:t>
            </a:r>
            <a:r>
              <a:rPr lang="zh-CN" altLang="en-US" dirty="0"/>
              <a:t> </a:t>
            </a:r>
            <a:r>
              <a:rPr lang="en-US" altLang="zh-CN" dirty="0"/>
              <a:t>VMX.</a:t>
            </a:r>
            <a:r>
              <a:rPr lang="zh-CN" altLang="en-US" dirty="0"/>
              <a:t> </a:t>
            </a:r>
            <a:r>
              <a:rPr lang="en-US" altLang="zh-CN" dirty="0"/>
              <a:t>PVM’s</a:t>
            </a:r>
            <a:r>
              <a:rPr lang="zh-CN" altLang="en-US" dirty="0"/>
              <a:t> </a:t>
            </a:r>
            <a:r>
              <a:rPr lang="en-US" altLang="zh-CN" dirty="0"/>
              <a:t>software-based</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are</a:t>
            </a:r>
            <a:r>
              <a:rPr lang="zh-CN" altLang="en-US" dirty="0"/>
              <a:t> </a:t>
            </a:r>
            <a:r>
              <a:rPr lang="en-US" altLang="zh-CN" dirty="0"/>
              <a:t>also</a:t>
            </a:r>
            <a:r>
              <a:rPr lang="zh-CN" altLang="en-US" dirty="0"/>
              <a:t> </a:t>
            </a:r>
            <a:r>
              <a:rPr lang="en-US" altLang="zh-CN" dirty="0"/>
              <a:t>comparable</a:t>
            </a:r>
            <a:r>
              <a:rPr lang="zh-CN" altLang="en-US" dirty="0"/>
              <a:t> </a:t>
            </a:r>
            <a:r>
              <a:rPr lang="en-US" altLang="zh-CN" dirty="0"/>
              <a:t>to</a:t>
            </a:r>
            <a:r>
              <a:rPr lang="zh-CN" altLang="en-US" dirty="0"/>
              <a:t> </a:t>
            </a:r>
            <a:r>
              <a:rPr lang="en-US" altLang="zh-CN" dirty="0"/>
              <a:t>that</a:t>
            </a:r>
            <a:r>
              <a:rPr lang="zh-CN" altLang="en-US" dirty="0"/>
              <a:t> </a:t>
            </a:r>
            <a:r>
              <a:rPr lang="en-US" altLang="zh-CN" dirty="0"/>
              <a:t>in</a:t>
            </a:r>
            <a:r>
              <a:rPr lang="zh-CN" altLang="en-US" dirty="0"/>
              <a:t> </a:t>
            </a:r>
            <a:r>
              <a:rPr lang="en-US" altLang="zh-CN" dirty="0"/>
              <a:t>single-level</a:t>
            </a:r>
            <a:r>
              <a:rPr lang="zh-CN" altLang="en-US" dirty="0"/>
              <a:t> </a:t>
            </a:r>
            <a:r>
              <a:rPr lang="en-US" altLang="zh-CN" dirty="0"/>
              <a:t>virtualization.</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18</a:t>
            </a:fld>
            <a:endParaRPr kumimoji="1" lang="zh-CN" altLang="en-US"/>
          </a:p>
        </p:txBody>
      </p:sp>
    </p:spTree>
    <p:extLst>
      <p:ext uri="{BB962C8B-B14F-4D97-AF65-F5344CB8AC3E}">
        <p14:creationId xmlns:p14="http://schemas.microsoft.com/office/powerpoint/2010/main" val="217272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PVM</a:t>
            </a:r>
            <a:r>
              <a:rPr lang="zh-CN" altLang="en-US" dirty="0"/>
              <a:t> </a:t>
            </a:r>
            <a:r>
              <a:rPr lang="en-US" altLang="zh-CN" dirty="0"/>
              <a:t>also</a:t>
            </a:r>
            <a:r>
              <a:rPr lang="zh-CN" altLang="en-US" dirty="0"/>
              <a:t> </a:t>
            </a:r>
            <a:r>
              <a:rPr lang="en-US" altLang="zh-CN" dirty="0"/>
              <a:t>devises</a:t>
            </a:r>
            <a:r>
              <a:rPr lang="zh-CN" altLang="en-US" dirty="0"/>
              <a:t> </a:t>
            </a:r>
            <a:r>
              <a:rPr lang="en-US" altLang="zh-CN" dirty="0"/>
              <a:t>two</a:t>
            </a:r>
            <a:r>
              <a:rPr lang="zh-CN" altLang="en-US" dirty="0"/>
              <a:t> </a:t>
            </a:r>
            <a:r>
              <a:rPr lang="en-US" altLang="zh-CN" dirty="0"/>
              <a:t>optimizations</a:t>
            </a:r>
            <a:r>
              <a:rPr lang="zh-CN" altLang="en-US" dirty="0"/>
              <a:t> </a:t>
            </a:r>
            <a:r>
              <a:rPr lang="en-US" altLang="zh-CN" dirty="0"/>
              <a:t>for</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Please</a:t>
            </a:r>
            <a:r>
              <a:rPr lang="zh-CN" altLang="en-US" dirty="0"/>
              <a:t> </a:t>
            </a:r>
            <a:r>
              <a:rPr lang="en-US" altLang="zh-CN" dirty="0"/>
              <a:t>read</a:t>
            </a:r>
            <a:r>
              <a:rPr lang="zh-CN" altLang="en-US" dirty="0"/>
              <a:t> </a:t>
            </a:r>
            <a:r>
              <a:rPr lang="en-US" altLang="zh-CN" dirty="0"/>
              <a:t>our</a:t>
            </a:r>
            <a:r>
              <a:rPr lang="zh-CN" altLang="en-US" dirty="0"/>
              <a:t> </a:t>
            </a:r>
            <a:r>
              <a:rPr lang="en-US" altLang="zh-CN" dirty="0"/>
              <a:t>papers</a:t>
            </a:r>
            <a:r>
              <a:rPr lang="zh-CN" altLang="en-US" dirty="0"/>
              <a:t> </a:t>
            </a:r>
            <a:r>
              <a:rPr lang="en-US" altLang="zh-CN" dirty="0"/>
              <a:t>for</a:t>
            </a:r>
            <a:r>
              <a:rPr lang="zh-CN" altLang="en-US" dirty="0"/>
              <a:t> </a:t>
            </a:r>
            <a:r>
              <a:rPr lang="en-US" altLang="zh-CN" dirty="0"/>
              <a:t>more</a:t>
            </a:r>
            <a:r>
              <a:rPr lang="zh-CN" altLang="en-US" dirty="0"/>
              <a:t> </a:t>
            </a:r>
            <a:r>
              <a:rPr lang="en-US" altLang="zh-CN" dirty="0"/>
              <a:t>details</a:t>
            </a:r>
            <a:r>
              <a:rPr lang="zh-CN" altLang="en-US" dirty="0"/>
              <a:t> </a:t>
            </a:r>
            <a:r>
              <a:rPr lang="en-US" altLang="zh-CN" dirty="0"/>
              <a:t>about</a:t>
            </a:r>
            <a:r>
              <a:rPr lang="zh-CN" altLang="en-US" dirty="0"/>
              <a:t> </a:t>
            </a:r>
            <a:r>
              <a:rPr lang="en-US" altLang="zh-CN" dirty="0"/>
              <a:t>the</a:t>
            </a:r>
            <a:r>
              <a:rPr lang="zh-CN" altLang="en-US" dirty="0"/>
              <a:t> </a:t>
            </a:r>
            <a:r>
              <a:rPr lang="en-US" altLang="zh-CN" dirty="0"/>
              <a:t>optimizations</a:t>
            </a:r>
            <a:r>
              <a:rPr lang="zh-CN" altLang="en-US" dirty="0"/>
              <a:t> </a:t>
            </a:r>
            <a:r>
              <a:rPr lang="en-US" altLang="zh-CN" dirty="0"/>
              <a:t>as</a:t>
            </a:r>
            <a:r>
              <a:rPr lang="zh-CN" altLang="en-US" dirty="0"/>
              <a:t> </a:t>
            </a:r>
            <a:r>
              <a:rPr lang="en-US" altLang="zh-CN" dirty="0"/>
              <a:t>well</a:t>
            </a:r>
            <a:r>
              <a:rPr lang="zh-CN" altLang="en-US" dirty="0"/>
              <a:t> </a:t>
            </a:r>
            <a:r>
              <a:rPr lang="en-US" altLang="zh-CN" dirty="0"/>
              <a:t>as</a:t>
            </a:r>
            <a:r>
              <a:rPr lang="zh-CN" altLang="en-US" dirty="0"/>
              <a:t> </a:t>
            </a:r>
            <a:r>
              <a:rPr lang="en-US" altLang="zh-CN" dirty="0"/>
              <a:t>PVM’s</a:t>
            </a:r>
            <a:r>
              <a:rPr lang="zh-CN" altLang="en-US" dirty="0"/>
              <a:t> </a:t>
            </a:r>
            <a:r>
              <a:rPr lang="en-US" altLang="zh-CN" dirty="0"/>
              <a:t>approach</a:t>
            </a:r>
            <a:r>
              <a:rPr lang="zh-CN" altLang="en-US" dirty="0"/>
              <a:t> </a:t>
            </a:r>
            <a:r>
              <a:rPr lang="en-US" altLang="zh-CN" dirty="0"/>
              <a:t>for</a:t>
            </a:r>
            <a:r>
              <a:rPr lang="zh-CN" altLang="en-US" dirty="0"/>
              <a:t> </a:t>
            </a:r>
            <a:r>
              <a:rPr lang="en-US" altLang="zh-CN" dirty="0"/>
              <a:t>CPU</a:t>
            </a:r>
            <a:r>
              <a:rPr lang="zh-CN" altLang="en-US" dirty="0"/>
              <a:t> </a:t>
            </a:r>
            <a:r>
              <a:rPr lang="en-US" altLang="zh-CN" dirty="0"/>
              <a:t>and</a:t>
            </a:r>
            <a:r>
              <a:rPr lang="zh-CN" altLang="en-US" dirty="0"/>
              <a:t> </a:t>
            </a:r>
            <a:r>
              <a:rPr lang="en-US" altLang="zh-CN" dirty="0"/>
              <a:t>I/O</a:t>
            </a:r>
            <a:r>
              <a:rPr lang="zh-CN" altLang="en-US" dirty="0"/>
              <a:t> </a:t>
            </a:r>
            <a:r>
              <a:rPr lang="en-US" altLang="zh-CN" dirty="0"/>
              <a:t>virtualization.</a:t>
            </a:r>
            <a:r>
              <a:rPr lang="zh-CN" altLang="en-US" dirty="0"/>
              <a:t> </a:t>
            </a:r>
            <a:r>
              <a:rPr lang="en-US" altLang="zh-CN" dirty="0"/>
              <a:t>(action 1) Note</a:t>
            </a:r>
            <a:r>
              <a:rPr lang="zh-CN" altLang="en-US" dirty="0"/>
              <a:t> </a:t>
            </a:r>
            <a:r>
              <a:rPr lang="en-US" altLang="zh-CN" dirty="0"/>
              <a:t>that</a:t>
            </a:r>
            <a:r>
              <a:rPr lang="zh-CN" altLang="en-US" dirty="0"/>
              <a:t> </a:t>
            </a:r>
            <a:r>
              <a:rPr lang="en-US" altLang="zh-CN" dirty="0"/>
              <a:t>these</a:t>
            </a:r>
            <a:r>
              <a:rPr lang="zh-CN" altLang="en-US" dirty="0"/>
              <a:t> </a:t>
            </a:r>
            <a:r>
              <a:rPr lang="en-US" altLang="zh-CN" dirty="0"/>
              <a:t>optimizations</a:t>
            </a:r>
            <a:r>
              <a:rPr lang="zh-CN" altLang="en-US" dirty="0"/>
              <a:t> </a:t>
            </a:r>
            <a:r>
              <a:rPr lang="en-US" altLang="zh-CN" dirty="0"/>
              <a:t>only</a:t>
            </a:r>
            <a:r>
              <a:rPr lang="zh-CN" altLang="en-US" dirty="0"/>
              <a:t> </a:t>
            </a:r>
            <a:r>
              <a:rPr lang="en-US" altLang="zh-CN" dirty="0"/>
              <a:t>take</a:t>
            </a:r>
            <a:r>
              <a:rPr lang="zh-CN" altLang="en-US" dirty="0"/>
              <a:t> </a:t>
            </a:r>
            <a:r>
              <a:rPr lang="en-US" altLang="zh-CN" dirty="0"/>
              <a:t>effect</a:t>
            </a:r>
            <a:r>
              <a:rPr lang="zh-CN" altLang="en-US" dirty="0"/>
              <a:t> </a:t>
            </a:r>
            <a:r>
              <a:rPr lang="en-US" altLang="zh-CN" dirty="0"/>
              <a:t>within</a:t>
            </a:r>
            <a:r>
              <a:rPr lang="zh-CN" altLang="en-US" dirty="0"/>
              <a:t> </a:t>
            </a:r>
            <a:r>
              <a:rPr lang="en-US" altLang="zh-CN" dirty="0"/>
              <a:t>a</a:t>
            </a:r>
            <a:r>
              <a:rPr lang="zh-CN" altLang="en-US" dirty="0"/>
              <a:t> </a:t>
            </a:r>
            <a:r>
              <a:rPr lang="en-US" altLang="zh-CN" dirty="0"/>
              <a:t>specific</a:t>
            </a:r>
            <a:r>
              <a:rPr lang="zh-CN" altLang="en-US" dirty="0"/>
              <a:t> </a:t>
            </a:r>
            <a:r>
              <a:rPr lang="en-US" altLang="zh-CN" dirty="0"/>
              <a:t>L1</a:t>
            </a:r>
            <a:r>
              <a:rPr lang="zh-CN" altLang="en-US" dirty="0"/>
              <a:t> </a:t>
            </a:r>
            <a:r>
              <a:rPr lang="en-US" altLang="zh-CN" dirty="0"/>
              <a:t>VM</a:t>
            </a:r>
            <a:r>
              <a:rPr lang="zh-CN" altLang="en-US" dirty="0"/>
              <a:t> </a:t>
            </a:r>
            <a:r>
              <a:rPr lang="en-US" altLang="zh-CN" dirty="0"/>
              <a:t>and</a:t>
            </a:r>
            <a:r>
              <a:rPr lang="zh-CN" altLang="en-US" dirty="0"/>
              <a:t> </a:t>
            </a:r>
            <a:r>
              <a:rPr lang="en-US" altLang="zh-CN" dirty="0"/>
              <a:t>requires</a:t>
            </a:r>
            <a:r>
              <a:rPr lang="zh-CN" altLang="en-US" dirty="0"/>
              <a:t> </a:t>
            </a:r>
            <a:r>
              <a:rPr lang="en-US" altLang="zh-CN" dirty="0"/>
              <a:t>no</a:t>
            </a:r>
            <a:r>
              <a:rPr lang="zh-CN" altLang="en-US" dirty="0"/>
              <a:t> </a:t>
            </a:r>
            <a:r>
              <a:rPr lang="en-US" altLang="zh-CN" dirty="0"/>
              <a:t>changes</a:t>
            </a:r>
            <a:r>
              <a:rPr lang="zh-CN" altLang="en-US" dirty="0"/>
              <a:t> </a:t>
            </a:r>
            <a:r>
              <a:rPr lang="en-US" altLang="zh-CN" dirty="0"/>
              <a:t>to</a:t>
            </a:r>
            <a:r>
              <a:rPr lang="zh-CN" altLang="en-US" dirty="0"/>
              <a:t> </a:t>
            </a:r>
            <a:r>
              <a:rPr lang="en-US" altLang="zh-CN" dirty="0"/>
              <a:t>the</a:t>
            </a:r>
            <a:r>
              <a:rPr lang="zh-CN" altLang="en-US" dirty="0"/>
              <a:t> </a:t>
            </a:r>
            <a:r>
              <a:rPr lang="en-US" altLang="zh-CN" dirty="0"/>
              <a:t>L0</a:t>
            </a:r>
            <a:r>
              <a:rPr lang="zh-CN" altLang="en-US" dirty="0"/>
              <a:t> </a:t>
            </a:r>
            <a:r>
              <a:rPr lang="en-US" altLang="zh-CN" dirty="0"/>
              <a:t>hypervisor.</a:t>
            </a:r>
            <a:r>
              <a:rPr lang="zh-CN" altLang="en-US" dirty="0"/>
              <a:t> </a:t>
            </a:r>
            <a:r>
              <a:rPr lang="en-US" altLang="zh-CN" dirty="0"/>
              <a:t>Therefore,</a:t>
            </a:r>
            <a:r>
              <a:rPr lang="zh-CN" altLang="en-US" dirty="0"/>
              <a:t> </a:t>
            </a:r>
            <a:r>
              <a:rPr lang="en-US" altLang="zh-CN" dirty="0"/>
              <a:t>PVM</a:t>
            </a:r>
            <a:r>
              <a:rPr lang="zh-CN" altLang="en-US" dirty="0"/>
              <a:t> </a:t>
            </a:r>
            <a:r>
              <a:rPr lang="en-US" altLang="zh-CN" dirty="0"/>
              <a:t>allows</a:t>
            </a:r>
            <a:r>
              <a:rPr lang="zh-CN" altLang="en-US" dirty="0"/>
              <a:t> </a:t>
            </a:r>
            <a:r>
              <a:rPr lang="en-US" altLang="zh-CN" dirty="0"/>
              <a:t>users</a:t>
            </a:r>
            <a:r>
              <a:rPr lang="zh-CN" altLang="en-US" dirty="0"/>
              <a:t> </a:t>
            </a:r>
            <a:r>
              <a:rPr lang="en-US" altLang="zh-CN" dirty="0"/>
              <a:t>to</a:t>
            </a:r>
            <a:r>
              <a:rPr lang="zh-CN" altLang="en-US" dirty="0"/>
              <a:t> </a:t>
            </a:r>
            <a:r>
              <a:rPr lang="en-US" altLang="zh-CN" dirty="0"/>
              <a:t>devise</a:t>
            </a:r>
            <a:r>
              <a:rPr lang="zh-CN" altLang="en-US" dirty="0"/>
              <a:t> </a:t>
            </a:r>
            <a:r>
              <a:rPr lang="en-US" altLang="zh-CN" dirty="0"/>
              <a:t>customized</a:t>
            </a:r>
            <a:r>
              <a:rPr lang="zh-CN" altLang="en-US" dirty="0"/>
              <a:t> </a:t>
            </a:r>
            <a:r>
              <a:rPr lang="en-US" altLang="zh-CN" dirty="0"/>
              <a:t>optimizations</a:t>
            </a:r>
            <a:r>
              <a:rPr lang="zh-CN" altLang="en-US" dirty="0"/>
              <a:t> </a:t>
            </a:r>
            <a:r>
              <a:rPr lang="en-US" altLang="zh-CN" dirty="0"/>
              <a:t>without</a:t>
            </a:r>
            <a:r>
              <a:rPr lang="zh-CN" altLang="en-US" dirty="0"/>
              <a:t> </a:t>
            </a:r>
            <a:r>
              <a:rPr lang="en-US" altLang="zh-CN" dirty="0"/>
              <a:t>affecting</a:t>
            </a:r>
            <a:r>
              <a:rPr lang="zh-CN" altLang="en-US" dirty="0"/>
              <a:t> </a:t>
            </a:r>
            <a:r>
              <a:rPr lang="en-US" altLang="zh-CN" dirty="0"/>
              <a:t>the</a:t>
            </a:r>
            <a:r>
              <a:rPr lang="zh-CN" altLang="en-US" dirty="0"/>
              <a:t> </a:t>
            </a:r>
            <a:r>
              <a:rPr lang="en-US" altLang="zh-CN" dirty="0"/>
              <a:t>underlying</a:t>
            </a:r>
            <a:r>
              <a:rPr lang="zh-CN" altLang="en-US" dirty="0"/>
              <a:t> </a:t>
            </a:r>
            <a:r>
              <a:rPr lang="en-US" altLang="zh-CN" dirty="0"/>
              <a:t>cloud</a:t>
            </a:r>
            <a:r>
              <a:rPr lang="zh-CN" altLang="en-US" dirty="0"/>
              <a:t> </a:t>
            </a:r>
            <a:r>
              <a:rPr lang="en-US" altLang="zh-CN" dirty="0"/>
              <a:t>management.</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19</a:t>
            </a:fld>
            <a:endParaRPr kumimoji="1" lang="zh-CN" altLang="en-US"/>
          </a:p>
        </p:txBody>
      </p:sp>
    </p:spTree>
    <p:extLst>
      <p:ext uri="{BB962C8B-B14F-4D97-AF65-F5344CB8AC3E}">
        <p14:creationId xmlns:p14="http://schemas.microsoft.com/office/powerpoint/2010/main" val="86040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As</a:t>
            </a:r>
            <a:r>
              <a:rPr lang="zh-CN" altLang="en-US" dirty="0"/>
              <a:t> </a:t>
            </a:r>
            <a:r>
              <a:rPr lang="en-US" altLang="zh-CN" dirty="0"/>
              <a:t>cloud</a:t>
            </a:r>
            <a:r>
              <a:rPr lang="zh-CN" altLang="en-US" dirty="0"/>
              <a:t> </a:t>
            </a:r>
            <a:r>
              <a:rPr lang="en-US" altLang="zh-CN" dirty="0"/>
              <a:t>computing</a:t>
            </a:r>
            <a:r>
              <a:rPr lang="zh-CN" altLang="en-US" dirty="0"/>
              <a:t> </a:t>
            </a:r>
            <a:r>
              <a:rPr lang="en-US" altLang="zh-CN" dirty="0"/>
              <a:t>becomes</a:t>
            </a:r>
            <a:r>
              <a:rPr lang="zh-CN" altLang="en-US" dirty="0"/>
              <a:t> </a:t>
            </a:r>
            <a:r>
              <a:rPr lang="en-US" altLang="zh-CN" dirty="0"/>
              <a:t>ubiquitous,</a:t>
            </a:r>
            <a:r>
              <a:rPr lang="zh-CN" altLang="en-US" dirty="0"/>
              <a:t> </a:t>
            </a:r>
            <a:r>
              <a:rPr lang="en-US" altLang="zh-CN" dirty="0"/>
              <a:t>containers</a:t>
            </a:r>
            <a:r>
              <a:rPr lang="zh-CN" altLang="en-US" dirty="0"/>
              <a:t> </a:t>
            </a:r>
            <a:r>
              <a:rPr lang="en-US" altLang="zh-CN" dirty="0"/>
              <a:t>have</a:t>
            </a:r>
            <a:r>
              <a:rPr lang="zh-CN" altLang="en-US" dirty="0"/>
              <a:t> </a:t>
            </a:r>
            <a:r>
              <a:rPr lang="en-US" altLang="zh-CN" dirty="0"/>
              <a:t>gained</a:t>
            </a:r>
            <a:r>
              <a:rPr lang="zh-CN" altLang="en-US" dirty="0"/>
              <a:t> </a:t>
            </a:r>
            <a:r>
              <a:rPr lang="en-US" altLang="zh-CN" dirty="0"/>
              <a:t>widespread</a:t>
            </a:r>
            <a:r>
              <a:rPr lang="zh-CN" altLang="en-US" dirty="0"/>
              <a:t> </a:t>
            </a:r>
            <a:r>
              <a:rPr lang="en-US" altLang="zh-CN" dirty="0"/>
              <a:t>popularity</a:t>
            </a:r>
            <a:r>
              <a:rPr lang="zh-CN" altLang="en-US" dirty="0"/>
              <a:t> </a:t>
            </a:r>
            <a:r>
              <a:rPr lang="en-US" altLang="zh-CN" dirty="0"/>
              <a:t>for</a:t>
            </a:r>
            <a:r>
              <a:rPr lang="zh-CN" altLang="en-US" dirty="0"/>
              <a:t> </a:t>
            </a:r>
            <a:r>
              <a:rPr lang="en-US" altLang="zh-CN" dirty="0"/>
              <a:t>building</a:t>
            </a:r>
            <a:r>
              <a:rPr lang="zh-CN" altLang="en-US" dirty="0"/>
              <a:t> </a:t>
            </a:r>
            <a:r>
              <a:rPr lang="en-US" altLang="zh-CN" dirty="0"/>
              <a:t>and</a:t>
            </a:r>
            <a:r>
              <a:rPr lang="zh-CN" altLang="en-US" dirty="0"/>
              <a:t> </a:t>
            </a:r>
            <a:r>
              <a:rPr lang="en-US" altLang="zh-CN" dirty="0"/>
              <a:t>deploying</a:t>
            </a:r>
            <a:r>
              <a:rPr lang="zh-CN" altLang="en-US" dirty="0"/>
              <a:t> </a:t>
            </a:r>
            <a:r>
              <a:rPr lang="en-US" altLang="zh-CN" dirty="0"/>
              <a:t>cloud-native</a:t>
            </a:r>
            <a:r>
              <a:rPr lang="zh-CN" altLang="en-US" dirty="0"/>
              <a:t> </a:t>
            </a:r>
            <a:r>
              <a:rPr lang="en-US" altLang="zh-CN" dirty="0"/>
              <a:t>applications</a:t>
            </a:r>
            <a:r>
              <a:rPr lang="zh-CN" altLang="en-US" dirty="0"/>
              <a:t> </a:t>
            </a:r>
            <a:r>
              <a:rPr lang="en-US" altLang="zh-CN" dirty="0"/>
              <a:t>due</a:t>
            </a:r>
            <a:r>
              <a:rPr lang="zh-CN" altLang="en-US" dirty="0"/>
              <a:t> </a:t>
            </a:r>
            <a:r>
              <a:rPr lang="en-US" altLang="zh-CN" dirty="0"/>
              <a:t>to</a:t>
            </a:r>
            <a:r>
              <a:rPr lang="zh-CN" altLang="en-US" dirty="0"/>
              <a:t> </a:t>
            </a:r>
            <a:r>
              <a:rPr lang="en-US" altLang="zh-CN" dirty="0"/>
              <a:t>their</a:t>
            </a:r>
            <a:r>
              <a:rPr lang="zh-CN" altLang="en-US" dirty="0"/>
              <a:t> </a:t>
            </a:r>
            <a:r>
              <a:rPr lang="en-US" altLang="zh-CN" dirty="0"/>
              <a:t>flexibility,</a:t>
            </a:r>
            <a:r>
              <a:rPr lang="zh-CN" altLang="en-US" dirty="0"/>
              <a:t> </a:t>
            </a:r>
            <a:r>
              <a:rPr lang="en-US" altLang="zh-CN" dirty="0"/>
              <a:t>portability,</a:t>
            </a:r>
            <a:r>
              <a:rPr lang="zh-CN" altLang="en-US" dirty="0"/>
              <a:t> </a:t>
            </a:r>
            <a:r>
              <a:rPr lang="en-US" altLang="zh-CN" dirty="0"/>
              <a:t>and</a:t>
            </a:r>
            <a:r>
              <a:rPr lang="zh-CN" altLang="en-US" dirty="0"/>
              <a:t> </a:t>
            </a:r>
            <a:r>
              <a:rPr lang="en-US" altLang="zh-CN" dirty="0"/>
              <a:t>scalability.</a:t>
            </a:r>
            <a:r>
              <a:rPr lang="zh-CN" altLang="en-US" dirty="0"/>
              <a:t> </a:t>
            </a:r>
            <a:r>
              <a:rPr lang="en-US" altLang="zh-CN" dirty="0"/>
              <a:t>Container</a:t>
            </a:r>
            <a:r>
              <a:rPr lang="zh-CN" altLang="en-US" dirty="0"/>
              <a:t> </a:t>
            </a:r>
            <a:r>
              <a:rPr lang="en-US" altLang="zh-CN" dirty="0"/>
              <a:t>technology</a:t>
            </a:r>
            <a:r>
              <a:rPr lang="zh-CN" altLang="en-US" dirty="0"/>
              <a:t> </a:t>
            </a:r>
            <a:r>
              <a:rPr lang="en-US" altLang="zh-CN" dirty="0"/>
              <a:t>is</a:t>
            </a:r>
            <a:r>
              <a:rPr lang="zh-CN" altLang="en-US" dirty="0"/>
              <a:t> </a:t>
            </a:r>
            <a:r>
              <a:rPr lang="en-US" altLang="zh-CN" dirty="0"/>
              <a:t>also</a:t>
            </a:r>
            <a:r>
              <a:rPr lang="zh-CN" altLang="en-US" dirty="0"/>
              <a:t> </a:t>
            </a:r>
            <a:r>
              <a:rPr lang="en-US" altLang="zh-CN" dirty="0"/>
              <a:t>the</a:t>
            </a:r>
            <a:r>
              <a:rPr lang="zh-CN" altLang="en-US" dirty="0"/>
              <a:t> </a:t>
            </a:r>
            <a:r>
              <a:rPr lang="en-US" altLang="zh-CN" dirty="0"/>
              <a:t>key</a:t>
            </a:r>
            <a:r>
              <a:rPr lang="zh-CN" altLang="en-US" dirty="0"/>
              <a:t> </a:t>
            </a:r>
            <a:r>
              <a:rPr lang="en-US" altLang="zh-CN" dirty="0"/>
              <a:t>to</a:t>
            </a:r>
            <a:r>
              <a:rPr lang="zh-CN" altLang="en-US" dirty="0"/>
              <a:t> </a:t>
            </a:r>
            <a:r>
              <a:rPr lang="en-US" altLang="zh-CN" dirty="0"/>
              <a:t>serverless</a:t>
            </a:r>
            <a:r>
              <a:rPr lang="zh-CN" altLang="en-US" dirty="0"/>
              <a:t> </a:t>
            </a:r>
            <a:r>
              <a:rPr lang="en-US" altLang="zh-CN" dirty="0"/>
              <a:t>computing</a:t>
            </a:r>
            <a:r>
              <a:rPr lang="zh-CN" altLang="en-US" dirty="0"/>
              <a:t> </a:t>
            </a:r>
            <a:r>
              <a:rPr lang="en-US" altLang="zh-CN" dirty="0"/>
              <a:t>and</a:t>
            </a:r>
            <a:r>
              <a:rPr lang="zh-CN" altLang="en-US" dirty="0"/>
              <a:t> </a:t>
            </a:r>
            <a:r>
              <a:rPr lang="en-US" altLang="zh-CN" dirty="0"/>
              <a:t>microservices.</a:t>
            </a:r>
            <a:r>
              <a:rPr lang="zh-CN" altLang="en-US" dirty="0"/>
              <a:t> </a:t>
            </a:r>
            <a:r>
              <a:rPr lang="en-US" altLang="zh-CN" dirty="0"/>
              <a:t>While</a:t>
            </a:r>
            <a:r>
              <a:rPr lang="zh-CN" altLang="en-US" dirty="0"/>
              <a:t> </a:t>
            </a:r>
            <a:r>
              <a:rPr lang="en-US" altLang="zh-CN" dirty="0"/>
              <a:t>containers</a:t>
            </a:r>
            <a:r>
              <a:rPr lang="zh-CN" altLang="en-US" dirty="0"/>
              <a:t> </a:t>
            </a:r>
            <a:r>
              <a:rPr lang="en-US" altLang="zh-CN" dirty="0"/>
              <a:t>are</a:t>
            </a:r>
            <a:r>
              <a:rPr lang="zh-CN" altLang="en-US" dirty="0"/>
              <a:t> </a:t>
            </a:r>
            <a:r>
              <a:rPr lang="en-US" altLang="zh-CN" dirty="0"/>
              <a:t>lightweight</a:t>
            </a:r>
            <a:r>
              <a:rPr lang="zh-CN" altLang="en-US" dirty="0"/>
              <a:t> </a:t>
            </a:r>
            <a:r>
              <a:rPr lang="en-US" altLang="zh-CN" dirty="0"/>
              <a:t>and</a:t>
            </a:r>
            <a:r>
              <a:rPr lang="zh-CN" altLang="en-US" dirty="0"/>
              <a:t> </a:t>
            </a:r>
            <a:r>
              <a:rPr lang="en-US" altLang="zh-CN" dirty="0"/>
              <a:t>more</a:t>
            </a:r>
            <a:r>
              <a:rPr lang="zh-CN" altLang="en-US" dirty="0"/>
              <a:t> </a:t>
            </a:r>
            <a:r>
              <a:rPr lang="en-US" altLang="zh-CN" dirty="0"/>
              <a:t>efficient</a:t>
            </a:r>
            <a:r>
              <a:rPr lang="zh-CN" altLang="en-US" dirty="0"/>
              <a:t> </a:t>
            </a:r>
            <a:r>
              <a:rPr lang="en-US" altLang="zh-CN" dirty="0"/>
              <a:t>than</a:t>
            </a:r>
            <a:r>
              <a:rPr lang="zh-CN" altLang="en-US" dirty="0"/>
              <a:t> </a:t>
            </a:r>
            <a:r>
              <a:rPr lang="en-US" altLang="zh-CN" dirty="0"/>
              <a:t>traditional</a:t>
            </a:r>
            <a:r>
              <a:rPr lang="zh-CN" altLang="en-US" dirty="0"/>
              <a:t> </a:t>
            </a:r>
            <a:r>
              <a:rPr lang="en-US" altLang="zh-CN" dirty="0"/>
              <a:t>virtual</a:t>
            </a:r>
            <a:r>
              <a:rPr lang="zh-CN" altLang="en-US" dirty="0"/>
              <a:t> </a:t>
            </a:r>
            <a:r>
              <a:rPr lang="en-US" altLang="zh-CN" dirty="0"/>
              <a:t>machines,</a:t>
            </a:r>
            <a:r>
              <a:rPr lang="zh-CN" altLang="en-US" dirty="0"/>
              <a:t> </a:t>
            </a:r>
            <a:r>
              <a:rPr lang="en-US" altLang="zh-CN" dirty="0"/>
              <a:t>they</a:t>
            </a:r>
            <a:r>
              <a:rPr lang="zh-CN" altLang="en-US" dirty="0"/>
              <a:t> </a:t>
            </a:r>
            <a:r>
              <a:rPr lang="en-US" altLang="zh-CN" dirty="0"/>
              <a:t>do</a:t>
            </a:r>
            <a:r>
              <a:rPr lang="zh-CN" altLang="en-US" dirty="0"/>
              <a:t> </a:t>
            </a:r>
            <a:r>
              <a:rPr lang="en-US" altLang="zh-CN" dirty="0"/>
              <a:t>not</a:t>
            </a:r>
            <a:r>
              <a:rPr lang="zh-CN" altLang="en-US" dirty="0"/>
              <a:t> </a:t>
            </a:r>
            <a:r>
              <a:rPr lang="en-US" altLang="zh-CN" dirty="0"/>
              <a:t>offer</a:t>
            </a:r>
            <a:r>
              <a:rPr lang="zh-CN" altLang="en-US" dirty="0"/>
              <a:t> </a:t>
            </a:r>
            <a:r>
              <a:rPr lang="en-US" altLang="zh-CN" dirty="0"/>
              <a:t>the</a:t>
            </a:r>
            <a:r>
              <a:rPr lang="zh-CN" altLang="en-US" dirty="0"/>
              <a:t> </a:t>
            </a:r>
            <a:r>
              <a:rPr lang="en-US" altLang="zh-CN" dirty="0"/>
              <a:t>same</a:t>
            </a:r>
            <a:r>
              <a:rPr lang="zh-CN" altLang="en-US" dirty="0"/>
              <a:t> </a:t>
            </a:r>
            <a:r>
              <a:rPr lang="en-US" altLang="zh-CN" dirty="0"/>
              <a:t>level</a:t>
            </a:r>
            <a:r>
              <a:rPr lang="zh-CN" altLang="en-US" dirty="0"/>
              <a:t> </a:t>
            </a:r>
            <a:r>
              <a:rPr lang="en-US" altLang="zh-CN" dirty="0"/>
              <a:t>of</a:t>
            </a:r>
            <a:r>
              <a:rPr lang="zh-CN" altLang="en-US" dirty="0"/>
              <a:t> </a:t>
            </a:r>
            <a:r>
              <a:rPr lang="en-US" altLang="zh-CN" dirty="0"/>
              <a:t>isolation</a:t>
            </a:r>
            <a:r>
              <a:rPr lang="zh-CN" altLang="en-US" dirty="0"/>
              <a:t> </a:t>
            </a:r>
            <a:r>
              <a:rPr lang="en-US" altLang="zh-CN" dirty="0"/>
              <a:t>as</a:t>
            </a:r>
            <a:r>
              <a:rPr lang="zh-CN" altLang="en-US" dirty="0"/>
              <a:t> </a:t>
            </a:r>
            <a:r>
              <a:rPr lang="en-US" altLang="zh-CN" dirty="0"/>
              <a:t>they</a:t>
            </a:r>
            <a:r>
              <a:rPr lang="zh-CN" altLang="en-US" dirty="0"/>
              <a:t> </a:t>
            </a:r>
            <a:r>
              <a:rPr lang="en-US" altLang="zh-CN" dirty="0"/>
              <a:t>share</a:t>
            </a:r>
            <a:r>
              <a:rPr lang="zh-CN" altLang="en-US" dirty="0"/>
              <a:t> </a:t>
            </a:r>
            <a:r>
              <a:rPr lang="en-US" altLang="zh-CN" dirty="0"/>
              <a:t>the</a:t>
            </a:r>
            <a:r>
              <a:rPr lang="zh-CN" altLang="en-US" dirty="0"/>
              <a:t> </a:t>
            </a:r>
            <a:r>
              <a:rPr lang="en-US" altLang="zh-CN" dirty="0"/>
              <a:t>same</a:t>
            </a:r>
            <a:r>
              <a:rPr lang="zh-CN" altLang="en-US" dirty="0"/>
              <a:t> </a:t>
            </a:r>
            <a:r>
              <a:rPr lang="en-US" altLang="zh-CN" dirty="0"/>
              <a:t>OS</a:t>
            </a:r>
            <a:r>
              <a:rPr lang="zh-CN" altLang="en-US" dirty="0"/>
              <a:t> </a:t>
            </a:r>
            <a:r>
              <a:rPr lang="en-US" altLang="zh-CN" dirty="0"/>
              <a:t>kernel,</a:t>
            </a:r>
            <a:r>
              <a:rPr lang="zh-CN" altLang="en-US" dirty="0"/>
              <a:t> </a:t>
            </a:r>
            <a:r>
              <a:rPr lang="en-US" altLang="zh-CN" dirty="0"/>
              <a:t>opening</a:t>
            </a:r>
            <a:r>
              <a:rPr lang="zh-CN" altLang="en-US" dirty="0"/>
              <a:t> </a:t>
            </a:r>
            <a:r>
              <a:rPr lang="en-US" altLang="zh-CN" dirty="0"/>
              <a:t>up</a:t>
            </a:r>
            <a:r>
              <a:rPr lang="zh-CN" altLang="en-US" dirty="0"/>
              <a:t> </a:t>
            </a:r>
            <a:r>
              <a:rPr lang="en-US" altLang="zh-CN" dirty="0"/>
              <a:t>doors</a:t>
            </a:r>
            <a:r>
              <a:rPr lang="zh-CN" altLang="en-US" dirty="0"/>
              <a:t> </a:t>
            </a:r>
            <a:r>
              <a:rPr lang="en-US" altLang="zh-CN" dirty="0"/>
              <a:t>to</a:t>
            </a:r>
            <a:r>
              <a:rPr lang="zh-CN" altLang="en-US" dirty="0"/>
              <a:t> </a:t>
            </a:r>
            <a:r>
              <a:rPr lang="en-US" altLang="zh-CN" dirty="0"/>
              <a:t>a</a:t>
            </a:r>
            <a:r>
              <a:rPr lang="zh-CN" altLang="en-US" dirty="0"/>
              <a:t> </a:t>
            </a:r>
            <a:r>
              <a:rPr lang="en-US" altLang="zh-CN" dirty="0"/>
              <a:t>slew</a:t>
            </a:r>
            <a:r>
              <a:rPr lang="zh-CN" altLang="en-US" dirty="0"/>
              <a:t> </a:t>
            </a:r>
            <a:r>
              <a:rPr lang="en-US" altLang="zh-CN" dirty="0"/>
              <a:t>of</a:t>
            </a:r>
            <a:r>
              <a:rPr lang="zh-CN" altLang="en-US" dirty="0"/>
              <a:t> </a:t>
            </a:r>
            <a:r>
              <a:rPr lang="en-US" altLang="zh-CN" dirty="0"/>
              <a:t>security</a:t>
            </a:r>
            <a:r>
              <a:rPr lang="zh-CN" altLang="en-US" dirty="0"/>
              <a:t> </a:t>
            </a:r>
            <a:r>
              <a:rPr lang="en-US" altLang="zh-CN" dirty="0"/>
              <a:t>and</a:t>
            </a:r>
            <a:r>
              <a:rPr lang="zh-CN" altLang="en-US" dirty="0"/>
              <a:t> </a:t>
            </a:r>
            <a:r>
              <a:rPr lang="en-US" altLang="zh-CN" dirty="0"/>
              <a:t>privacy</a:t>
            </a:r>
            <a:r>
              <a:rPr lang="zh-CN" altLang="en-US" dirty="0"/>
              <a:t> </a:t>
            </a:r>
            <a:r>
              <a:rPr lang="en-US" altLang="zh-CN" dirty="0"/>
              <a:t>issues.</a:t>
            </a:r>
            <a:r>
              <a:rPr lang="zh-CN" altLang="en-US" dirty="0"/>
              <a:t> </a:t>
            </a:r>
            <a:r>
              <a:rPr lang="en-US" altLang="zh-CN" dirty="0"/>
              <a:t>(action 1) Although</a:t>
            </a:r>
            <a:r>
              <a:rPr lang="zh-CN" altLang="en-US" dirty="0"/>
              <a:t> </a:t>
            </a:r>
            <a:r>
              <a:rPr lang="en-US" altLang="zh-CN" dirty="0"/>
              <a:t>there</a:t>
            </a:r>
            <a:r>
              <a:rPr lang="zh-CN" altLang="en-US" dirty="0"/>
              <a:t> </a:t>
            </a:r>
            <a:r>
              <a:rPr lang="en-US" altLang="zh-CN" dirty="0"/>
              <a:t>have</a:t>
            </a:r>
            <a:r>
              <a:rPr lang="zh-CN" altLang="en-US" dirty="0"/>
              <a:t> </a:t>
            </a:r>
            <a:r>
              <a:rPr lang="en-US" altLang="zh-CN" dirty="0"/>
              <a:t>been</a:t>
            </a:r>
            <a:r>
              <a:rPr lang="zh-CN" altLang="en-US" dirty="0"/>
              <a:t> </a:t>
            </a:r>
            <a:r>
              <a:rPr lang="en-US" altLang="zh-CN" dirty="0"/>
              <a:t>efforts</a:t>
            </a:r>
            <a:r>
              <a:rPr lang="zh-CN" altLang="en-US" dirty="0"/>
              <a:t> </a:t>
            </a:r>
            <a:r>
              <a:rPr lang="en-US" altLang="zh-CN" dirty="0"/>
              <a:t>to enhance</a:t>
            </a:r>
            <a:r>
              <a:rPr lang="zh-CN" altLang="en-US" dirty="0"/>
              <a:t> </a:t>
            </a:r>
            <a:r>
              <a:rPr lang="en-US" altLang="zh-CN" dirty="0"/>
              <a:t>container</a:t>
            </a:r>
            <a:r>
              <a:rPr lang="zh-CN" altLang="en-US" dirty="0"/>
              <a:t> </a:t>
            </a:r>
            <a:r>
              <a:rPr lang="en-US" altLang="zh-CN" dirty="0"/>
              <a:t>isolation</a:t>
            </a:r>
            <a:r>
              <a:rPr lang="zh-CN" altLang="en-US" dirty="0"/>
              <a:t> </a:t>
            </a:r>
            <a:r>
              <a:rPr lang="en-US" altLang="zh-CN" dirty="0"/>
              <a:t>in</a:t>
            </a:r>
            <a:r>
              <a:rPr lang="zh-CN" altLang="en-US" dirty="0"/>
              <a:t> </a:t>
            </a:r>
            <a:r>
              <a:rPr lang="en-US" altLang="zh-CN" dirty="0"/>
              <a:t>the</a:t>
            </a:r>
            <a:r>
              <a:rPr lang="zh-CN" altLang="en-US" dirty="0"/>
              <a:t> </a:t>
            </a:r>
            <a:r>
              <a:rPr lang="en-US" altLang="zh-CN" dirty="0"/>
              <a:t>OS</a:t>
            </a:r>
            <a:r>
              <a:rPr lang="zh-CN" altLang="en-US" dirty="0"/>
              <a:t> </a:t>
            </a:r>
            <a:r>
              <a:rPr lang="en-US" altLang="zh-CN" dirty="0"/>
              <a:t>kernel</a:t>
            </a:r>
            <a:r>
              <a:rPr lang="zh-CN" altLang="en-US" dirty="0"/>
              <a:t> </a:t>
            </a:r>
            <a:r>
              <a:rPr lang="en-US" altLang="zh-CN" dirty="0"/>
              <a:t>or</a:t>
            </a:r>
            <a:r>
              <a:rPr lang="zh-CN" altLang="en-US" dirty="0"/>
              <a:t> </a:t>
            </a:r>
            <a:r>
              <a:rPr lang="en-US" altLang="zh-CN" dirty="0"/>
              <a:t>design</a:t>
            </a:r>
            <a:r>
              <a:rPr lang="zh-CN" altLang="en-US" dirty="0"/>
              <a:t> </a:t>
            </a:r>
            <a:r>
              <a:rPr lang="en-US" altLang="zh-CN" dirty="0" err="1"/>
              <a:t>userspace</a:t>
            </a:r>
            <a:r>
              <a:rPr lang="zh-CN" altLang="en-US" dirty="0"/>
              <a:t> </a:t>
            </a:r>
            <a:r>
              <a:rPr lang="en-US" altLang="zh-CN" dirty="0"/>
              <a:t>kernels,</a:t>
            </a:r>
            <a:r>
              <a:rPr lang="zh-CN" altLang="en-US" dirty="0"/>
              <a:t> </a:t>
            </a:r>
            <a:r>
              <a:rPr lang="en-US" altLang="zh-CN" dirty="0"/>
              <a:t>deploying</a:t>
            </a:r>
            <a:r>
              <a:rPr lang="zh-CN" altLang="en-US" dirty="0"/>
              <a:t> </a:t>
            </a:r>
            <a:r>
              <a:rPr lang="en-US" altLang="zh-CN" dirty="0"/>
              <a:t>containers</a:t>
            </a:r>
            <a:r>
              <a:rPr lang="zh-CN" altLang="en-US" dirty="0"/>
              <a:t> </a:t>
            </a:r>
            <a:r>
              <a:rPr lang="en-US" altLang="zh-CN" dirty="0"/>
              <a:t>in</a:t>
            </a:r>
            <a:r>
              <a:rPr lang="zh-CN" altLang="en-US" dirty="0"/>
              <a:t> </a:t>
            </a:r>
            <a:r>
              <a:rPr lang="en-US" altLang="zh-CN" dirty="0"/>
              <a:t>lightweight</a:t>
            </a:r>
            <a:r>
              <a:rPr lang="zh-CN" altLang="en-US" dirty="0"/>
              <a:t> </a:t>
            </a:r>
            <a:r>
              <a:rPr lang="en-US" altLang="zh-CN" dirty="0"/>
              <a:t>VMs, such as Kata containers,</a:t>
            </a:r>
            <a:r>
              <a:rPr lang="zh-CN" altLang="en-US" dirty="0"/>
              <a:t> </a:t>
            </a:r>
            <a:r>
              <a:rPr lang="en-US" altLang="zh-CN" dirty="0"/>
              <a:t>and</a:t>
            </a:r>
            <a:r>
              <a:rPr lang="zh-CN" altLang="en-US" dirty="0"/>
              <a:t> </a:t>
            </a:r>
            <a:r>
              <a:rPr lang="en-US" altLang="zh-CN" dirty="0"/>
              <a:t>leveraging</a:t>
            </a:r>
            <a:r>
              <a:rPr lang="zh-CN" altLang="en-US" dirty="0"/>
              <a:t> </a:t>
            </a:r>
            <a:r>
              <a:rPr lang="en-US" altLang="zh-CN" dirty="0"/>
              <a:t>VM</a:t>
            </a:r>
            <a:r>
              <a:rPr lang="zh-CN" altLang="en-US" dirty="0"/>
              <a:t> </a:t>
            </a:r>
            <a:r>
              <a:rPr lang="en-US" altLang="zh-CN" dirty="0"/>
              <a:t>isolation</a:t>
            </a:r>
            <a:r>
              <a:rPr lang="zh-CN" altLang="en-US" dirty="0"/>
              <a:t> </a:t>
            </a:r>
            <a:r>
              <a:rPr lang="en-US" altLang="zh-CN" dirty="0"/>
              <a:t>to</a:t>
            </a:r>
            <a:r>
              <a:rPr lang="zh-CN" altLang="en-US" dirty="0"/>
              <a:t> </a:t>
            </a:r>
            <a:r>
              <a:rPr lang="en-US" altLang="zh-CN" dirty="0"/>
              <a:t>address</a:t>
            </a:r>
            <a:r>
              <a:rPr lang="zh-CN" altLang="en-US" dirty="0"/>
              <a:t> </a:t>
            </a:r>
            <a:r>
              <a:rPr lang="en-US" altLang="zh-CN" dirty="0"/>
              <a:t>the</a:t>
            </a:r>
            <a:r>
              <a:rPr lang="zh-CN" altLang="en-US" dirty="0"/>
              <a:t> </a:t>
            </a:r>
            <a:r>
              <a:rPr lang="en-US" altLang="zh-CN" dirty="0"/>
              <a:t>security</a:t>
            </a:r>
            <a:r>
              <a:rPr lang="zh-CN" altLang="en-US" dirty="0"/>
              <a:t> </a:t>
            </a:r>
            <a:r>
              <a:rPr lang="en-US" altLang="zh-CN" dirty="0"/>
              <a:t>vulnerability</a:t>
            </a:r>
            <a:r>
              <a:rPr lang="zh-CN" altLang="en-US" dirty="0"/>
              <a:t> </a:t>
            </a:r>
            <a:r>
              <a:rPr lang="en-US" altLang="zh-CN" dirty="0"/>
              <a:t>in</a:t>
            </a:r>
            <a:r>
              <a:rPr lang="zh-CN" altLang="en-US" dirty="0"/>
              <a:t> </a:t>
            </a:r>
            <a:r>
              <a:rPr lang="en-US" altLang="zh-CN" dirty="0"/>
              <a:t>containers</a:t>
            </a:r>
            <a:r>
              <a:rPr lang="zh-CN" altLang="en-US" dirty="0"/>
              <a:t> </a:t>
            </a:r>
            <a:r>
              <a:rPr lang="en-US" altLang="zh-CN" dirty="0"/>
              <a:t>remain</a:t>
            </a:r>
            <a:r>
              <a:rPr lang="zh-CN" altLang="en-US" dirty="0"/>
              <a:t> </a:t>
            </a:r>
            <a:r>
              <a:rPr lang="en-US" altLang="zh-CN" dirty="0"/>
              <a:t>the</a:t>
            </a:r>
            <a:r>
              <a:rPr lang="zh-CN" altLang="en-US" dirty="0"/>
              <a:t> </a:t>
            </a:r>
            <a:r>
              <a:rPr lang="en-US" altLang="zh-CN" dirty="0"/>
              <a:t>preferred</a:t>
            </a:r>
            <a:r>
              <a:rPr lang="zh-CN" altLang="en-US" dirty="0"/>
              <a:t> </a:t>
            </a:r>
            <a:r>
              <a:rPr lang="en-US" altLang="zh-CN" dirty="0"/>
              <a:t>and</a:t>
            </a:r>
            <a:r>
              <a:rPr lang="zh-CN" altLang="en-US" dirty="0"/>
              <a:t> </a:t>
            </a:r>
            <a:r>
              <a:rPr lang="en-US" altLang="zh-CN" dirty="0"/>
              <a:t>widely</a:t>
            </a:r>
            <a:r>
              <a:rPr lang="zh-CN" altLang="en-US" dirty="0"/>
              <a:t> </a:t>
            </a:r>
            <a:r>
              <a:rPr lang="en-US" altLang="zh-CN" dirty="0"/>
              <a:t>adopted</a:t>
            </a:r>
            <a:r>
              <a:rPr lang="zh-CN" altLang="en-US" dirty="0"/>
              <a:t> </a:t>
            </a:r>
            <a:r>
              <a:rPr lang="en-US" altLang="zh-CN" dirty="0"/>
              <a:t>approach</a:t>
            </a:r>
            <a:r>
              <a:rPr lang="zh-CN" altLang="en-US" dirty="0"/>
              <a:t> </a:t>
            </a:r>
            <a:r>
              <a:rPr lang="en-US" altLang="zh-CN" dirty="0"/>
              <a:t>in</a:t>
            </a:r>
            <a:r>
              <a:rPr lang="zh-CN" altLang="en-US" dirty="0"/>
              <a:t> </a:t>
            </a:r>
            <a:r>
              <a:rPr lang="en-US" altLang="zh-CN" dirty="0"/>
              <a:t>production</a:t>
            </a:r>
            <a:r>
              <a:rPr lang="zh-CN" altLang="en-US" dirty="0"/>
              <a:t> </a:t>
            </a:r>
            <a:r>
              <a:rPr lang="en-US" altLang="zh-CN" dirty="0"/>
              <a:t>systems.</a:t>
            </a:r>
            <a:r>
              <a:rPr lang="zh-CN" altLang="en-US" dirty="0"/>
              <a:t> </a:t>
            </a:r>
            <a:r>
              <a:rPr lang="en-US" altLang="zh-CN" dirty="0"/>
              <a:t>These</a:t>
            </a:r>
            <a:r>
              <a:rPr lang="zh-CN" altLang="en-US" dirty="0"/>
              <a:t> </a:t>
            </a:r>
            <a:r>
              <a:rPr lang="en-US" altLang="zh-CN" dirty="0"/>
              <a:t>containers</a:t>
            </a:r>
            <a:r>
              <a:rPr lang="zh-CN" altLang="en-US" dirty="0"/>
              <a:t> </a:t>
            </a:r>
            <a:r>
              <a:rPr lang="en-US" altLang="zh-CN" dirty="0"/>
              <a:t>and</a:t>
            </a:r>
            <a:r>
              <a:rPr lang="zh-CN" altLang="en-US" dirty="0"/>
              <a:t> </a:t>
            </a:r>
            <a:r>
              <a:rPr lang="en-US" altLang="zh-CN" dirty="0"/>
              <a:t>their</a:t>
            </a:r>
            <a:r>
              <a:rPr lang="zh-CN" altLang="en-US" dirty="0"/>
              <a:t> </a:t>
            </a:r>
            <a:r>
              <a:rPr lang="en-US" altLang="zh-CN" dirty="0"/>
              <a:t>hosting</a:t>
            </a:r>
            <a:r>
              <a:rPr lang="zh-CN" altLang="en-US" dirty="0"/>
              <a:t> </a:t>
            </a:r>
            <a:r>
              <a:rPr lang="en-US" altLang="zh-CN" dirty="0"/>
              <a:t>VMs</a:t>
            </a:r>
            <a:r>
              <a:rPr lang="zh-CN" altLang="en-US" dirty="0"/>
              <a:t> </a:t>
            </a:r>
            <a:r>
              <a:rPr lang="en-US" altLang="zh-CN" dirty="0"/>
              <a:t>are</a:t>
            </a:r>
            <a:r>
              <a:rPr lang="zh-CN" altLang="en-US" dirty="0"/>
              <a:t> </a:t>
            </a:r>
            <a:r>
              <a:rPr lang="en-US" altLang="zh-CN" dirty="0"/>
              <a:t>often</a:t>
            </a:r>
            <a:r>
              <a:rPr lang="zh-CN" altLang="en-US" dirty="0"/>
              <a:t> </a:t>
            </a:r>
            <a:r>
              <a:rPr lang="en-US" altLang="zh-CN" dirty="0"/>
              <a:t>referred</a:t>
            </a:r>
            <a:r>
              <a:rPr lang="zh-CN" altLang="en-US" dirty="0"/>
              <a:t> </a:t>
            </a:r>
            <a:r>
              <a:rPr lang="en-US" altLang="zh-CN" dirty="0"/>
              <a:t>to</a:t>
            </a:r>
            <a:r>
              <a:rPr lang="zh-CN" altLang="en-US" dirty="0"/>
              <a:t> </a:t>
            </a:r>
            <a:r>
              <a:rPr lang="en-US" altLang="zh-CN" dirty="0"/>
              <a:t>as</a:t>
            </a:r>
            <a:r>
              <a:rPr lang="zh-CN" altLang="en-US" dirty="0"/>
              <a:t> </a:t>
            </a:r>
            <a:r>
              <a:rPr lang="en-US" altLang="zh-CN" dirty="0"/>
              <a:t>secure</a:t>
            </a:r>
            <a:r>
              <a:rPr lang="zh-CN" altLang="en-US" dirty="0"/>
              <a:t> </a:t>
            </a:r>
            <a:r>
              <a:rPr lang="en-US" altLang="zh-CN" dirty="0"/>
              <a:t>containers.</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2</a:t>
            </a:fld>
            <a:endParaRPr kumimoji="1" lang="zh-CN" altLang="en-US"/>
          </a:p>
        </p:txBody>
      </p:sp>
    </p:spTree>
    <p:extLst>
      <p:ext uri="{BB962C8B-B14F-4D97-AF65-F5344CB8AC3E}">
        <p14:creationId xmlns:p14="http://schemas.microsoft.com/office/powerpoint/2010/main" val="759988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effectiveness</a:t>
            </a:r>
            <a:r>
              <a:rPr lang="zh-CN" altLang="en-US" dirty="0"/>
              <a:t> </a:t>
            </a:r>
            <a:r>
              <a:rPr lang="en-US" altLang="zh-CN" dirty="0"/>
              <a:t>of</a:t>
            </a:r>
            <a:r>
              <a:rPr lang="zh-CN" altLang="en-US" dirty="0"/>
              <a:t> </a:t>
            </a:r>
            <a:r>
              <a:rPr lang="en-US" altLang="zh-CN" dirty="0"/>
              <a:t>PVM,</a:t>
            </a:r>
            <a:r>
              <a:rPr lang="zh-CN" altLang="en-US" dirty="0"/>
              <a:t> </a:t>
            </a:r>
            <a:r>
              <a:rPr lang="en-US" altLang="zh-CN" dirty="0"/>
              <a:t>we</a:t>
            </a:r>
            <a:r>
              <a:rPr lang="zh-CN" altLang="en-US" dirty="0"/>
              <a:t> </a:t>
            </a:r>
            <a:r>
              <a:rPr lang="en-US" altLang="zh-CN" dirty="0"/>
              <a:t>first</a:t>
            </a:r>
            <a:r>
              <a:rPr lang="zh-CN" altLang="en-US" dirty="0"/>
              <a:t> </a:t>
            </a:r>
            <a:r>
              <a:rPr lang="en-US" altLang="zh-CN" dirty="0"/>
              <a:t>deploy</a:t>
            </a:r>
            <a:r>
              <a:rPr lang="zh-CN" altLang="en-US" dirty="0"/>
              <a:t> </a:t>
            </a:r>
            <a:r>
              <a:rPr lang="en-US" altLang="zh-CN" dirty="0"/>
              <a:t>PVM</a:t>
            </a:r>
            <a:r>
              <a:rPr lang="zh-CN" altLang="en-US" dirty="0"/>
              <a:t> </a:t>
            </a:r>
            <a:r>
              <a:rPr lang="en-US" altLang="zh-CN" dirty="0"/>
              <a:t>on</a:t>
            </a:r>
            <a:r>
              <a:rPr lang="zh-CN" altLang="en-US" dirty="0"/>
              <a:t> </a:t>
            </a:r>
            <a:r>
              <a:rPr lang="en-US" altLang="zh-CN" dirty="0"/>
              <a:t>a</a:t>
            </a:r>
            <a:r>
              <a:rPr lang="zh-CN" altLang="en-US" dirty="0"/>
              <a:t> </a:t>
            </a:r>
            <a:r>
              <a:rPr lang="en-US" altLang="zh-CN" dirty="0"/>
              <a:t>bare-metal</a:t>
            </a:r>
            <a:r>
              <a:rPr lang="zh-CN" altLang="en-US" dirty="0"/>
              <a:t> </a:t>
            </a:r>
            <a:r>
              <a:rPr lang="en-US" altLang="zh-CN" dirty="0"/>
              <a:t>server</a:t>
            </a:r>
            <a:r>
              <a:rPr lang="zh-CN" altLang="en-US" dirty="0"/>
              <a:t> </a:t>
            </a:r>
            <a:r>
              <a:rPr lang="en-US" altLang="zh-CN" dirty="0"/>
              <a:t>in</a:t>
            </a:r>
            <a:r>
              <a:rPr lang="zh-CN" altLang="en-US" dirty="0"/>
              <a:t> </a:t>
            </a:r>
            <a:r>
              <a:rPr lang="en-US" altLang="zh-CN" dirty="0"/>
              <a:t>Alibaba</a:t>
            </a:r>
            <a:r>
              <a:rPr lang="zh-CN" altLang="en-US" dirty="0"/>
              <a:t> </a:t>
            </a:r>
            <a:r>
              <a:rPr lang="en-US" altLang="zh-CN" dirty="0"/>
              <a:t>cloud</a:t>
            </a:r>
            <a:r>
              <a:rPr lang="zh-CN" altLang="en-US" dirty="0"/>
              <a:t> </a:t>
            </a:r>
            <a:r>
              <a:rPr lang="en-US" altLang="zh-CN" dirty="0"/>
              <a:t>and</a:t>
            </a:r>
            <a:r>
              <a:rPr lang="zh-CN" altLang="en-US" dirty="0"/>
              <a:t> </a:t>
            </a:r>
            <a:r>
              <a:rPr lang="en-US" altLang="zh-CN" dirty="0"/>
              <a:t>use</a:t>
            </a:r>
            <a:r>
              <a:rPr lang="zh-CN" altLang="en-US" dirty="0"/>
              <a:t> </a:t>
            </a:r>
            <a:r>
              <a:rPr lang="en-US" altLang="zh-CN" dirty="0"/>
              <a:t>it</a:t>
            </a:r>
            <a:r>
              <a:rPr lang="zh-CN" altLang="en-US" dirty="0"/>
              <a:t> </a:t>
            </a:r>
            <a:r>
              <a:rPr lang="en-US" altLang="zh-CN" dirty="0"/>
              <a:t>as</a:t>
            </a:r>
            <a:r>
              <a:rPr lang="zh-CN" altLang="en-US" dirty="0"/>
              <a:t> </a:t>
            </a:r>
            <a:r>
              <a:rPr lang="en-US" altLang="zh-CN" dirty="0"/>
              <a:t>an</a:t>
            </a:r>
            <a:r>
              <a:rPr lang="zh-CN" altLang="en-US" dirty="0"/>
              <a:t> </a:t>
            </a:r>
            <a:r>
              <a:rPr lang="en-US" altLang="zh-CN" dirty="0"/>
              <a:t>L0</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to</a:t>
            </a:r>
            <a:r>
              <a:rPr lang="zh-CN" altLang="en-US" dirty="0"/>
              <a:t> </a:t>
            </a:r>
            <a:r>
              <a:rPr lang="en-US" altLang="zh-CN" dirty="0"/>
              <a:t>understand</a:t>
            </a:r>
            <a:r>
              <a:rPr lang="zh-CN" altLang="en-US" dirty="0"/>
              <a:t> </a:t>
            </a:r>
            <a:r>
              <a:rPr lang="en-US" altLang="zh-CN" dirty="0"/>
              <a:t>the</a:t>
            </a:r>
            <a:r>
              <a:rPr lang="zh-CN" altLang="en-US" dirty="0"/>
              <a:t> </a:t>
            </a:r>
            <a:r>
              <a:rPr lang="en-US" altLang="zh-CN" dirty="0"/>
              <a:t>overhead</a:t>
            </a:r>
            <a:r>
              <a:rPr lang="zh-CN" altLang="en-US" dirty="0"/>
              <a:t> </a:t>
            </a:r>
            <a:r>
              <a:rPr lang="en-US" altLang="zh-CN" dirty="0"/>
              <a:t>of</a:t>
            </a:r>
            <a:r>
              <a:rPr lang="zh-CN" altLang="en-US" dirty="0"/>
              <a:t> </a:t>
            </a:r>
            <a:r>
              <a:rPr lang="en-US" altLang="zh-CN" dirty="0"/>
              <a:t>software-based</a:t>
            </a:r>
            <a:r>
              <a:rPr lang="zh-CN" altLang="en-US" dirty="0"/>
              <a:t> </a:t>
            </a:r>
            <a:r>
              <a:rPr lang="en-US" altLang="zh-CN" dirty="0"/>
              <a:t>virtualization</a:t>
            </a:r>
            <a:r>
              <a:rPr lang="zh-CN" altLang="en-US" dirty="0"/>
              <a:t> </a:t>
            </a:r>
            <a:r>
              <a:rPr lang="en-US" altLang="zh-CN" dirty="0"/>
              <a:t>compared</a:t>
            </a:r>
            <a:r>
              <a:rPr lang="zh-CN" altLang="en-US" dirty="0"/>
              <a:t> </a:t>
            </a:r>
            <a:r>
              <a:rPr lang="en-US" altLang="zh-CN" dirty="0"/>
              <a:t>to</a:t>
            </a:r>
            <a:r>
              <a:rPr lang="zh-CN" altLang="en-US" dirty="0"/>
              <a:t> </a:t>
            </a:r>
            <a:r>
              <a:rPr lang="en-US" altLang="zh-CN" dirty="0"/>
              <a:t>hardware-assisted</a:t>
            </a:r>
            <a:r>
              <a:rPr lang="zh-CN" altLang="en-US" dirty="0"/>
              <a:t> </a:t>
            </a:r>
            <a:r>
              <a:rPr lang="en-US" altLang="zh-CN" dirty="0"/>
              <a:t>single-level</a:t>
            </a:r>
            <a:r>
              <a:rPr lang="zh-CN" altLang="en-US" dirty="0"/>
              <a:t> </a:t>
            </a:r>
            <a:r>
              <a:rPr lang="en-US" altLang="zh-CN" dirty="0"/>
              <a:t>virtualization.</a:t>
            </a:r>
            <a:r>
              <a:rPr lang="zh-CN" altLang="en-US" dirty="0"/>
              <a:t> </a:t>
            </a:r>
            <a:r>
              <a:rPr lang="en-US" altLang="zh-CN" dirty="0"/>
              <a:t>Next,</a:t>
            </a:r>
            <a:r>
              <a:rPr lang="zh-CN" altLang="en-US" dirty="0"/>
              <a:t> </a:t>
            </a:r>
            <a:r>
              <a:rPr lang="en-US" altLang="zh-CN" dirty="0"/>
              <a:t>we</a:t>
            </a:r>
            <a:r>
              <a:rPr lang="zh-CN" altLang="en-US" dirty="0"/>
              <a:t> </a:t>
            </a:r>
            <a:r>
              <a:rPr lang="en-US" altLang="zh-CN" dirty="0"/>
              <a:t>run</a:t>
            </a:r>
            <a:r>
              <a:rPr lang="zh-CN" altLang="en-US" dirty="0"/>
              <a:t> </a:t>
            </a:r>
            <a:r>
              <a:rPr lang="en-US" altLang="zh-CN" dirty="0"/>
              <a:t>PVM</a:t>
            </a:r>
            <a:r>
              <a:rPr lang="zh-CN" altLang="en-US" dirty="0"/>
              <a:t> </a:t>
            </a:r>
            <a:r>
              <a:rPr lang="en-US" altLang="zh-CN" dirty="0"/>
              <a:t>inside</a:t>
            </a:r>
            <a:r>
              <a:rPr lang="zh-CN" altLang="en-US" dirty="0"/>
              <a:t> </a:t>
            </a:r>
            <a:r>
              <a:rPr lang="en-US" altLang="zh-CN" dirty="0"/>
              <a:t>an</a:t>
            </a:r>
            <a:r>
              <a:rPr lang="zh-CN" altLang="en-US" dirty="0"/>
              <a:t> </a:t>
            </a:r>
            <a:r>
              <a:rPr lang="en-US" altLang="zh-CN" dirty="0"/>
              <a:t>L1</a:t>
            </a:r>
            <a:r>
              <a:rPr lang="zh-CN" altLang="en-US" dirty="0"/>
              <a:t> </a:t>
            </a:r>
            <a:r>
              <a:rPr lang="en-US" altLang="zh-CN" dirty="0"/>
              <a:t>VM</a:t>
            </a:r>
            <a:r>
              <a:rPr lang="zh-CN" altLang="en-US" dirty="0"/>
              <a:t> </a:t>
            </a:r>
            <a:r>
              <a:rPr lang="en-US" altLang="zh-CN" dirty="0"/>
              <a:t>instance</a:t>
            </a:r>
            <a:r>
              <a:rPr lang="zh-CN" altLang="en-US" dirty="0"/>
              <a:t> </a:t>
            </a:r>
            <a:r>
              <a:rPr lang="en-US" altLang="zh-CN" dirty="0"/>
              <a:t>on</a:t>
            </a:r>
            <a:r>
              <a:rPr lang="zh-CN" altLang="en-US" dirty="0"/>
              <a:t> </a:t>
            </a:r>
            <a:r>
              <a:rPr lang="en-US" altLang="zh-CN" dirty="0"/>
              <a:t>Alibaba</a:t>
            </a:r>
            <a:r>
              <a:rPr lang="zh-CN" altLang="en-US" dirty="0"/>
              <a:t> </a:t>
            </a:r>
            <a:r>
              <a:rPr lang="en-US" altLang="zh-CN" dirty="0"/>
              <a:t>cloud</a:t>
            </a:r>
            <a:r>
              <a:rPr lang="zh-CN" altLang="en-US" dirty="0"/>
              <a:t> </a:t>
            </a:r>
            <a:r>
              <a:rPr lang="en-US" altLang="zh-CN" dirty="0"/>
              <a:t>to</a:t>
            </a:r>
            <a:r>
              <a:rPr lang="zh-CN" altLang="en-US" dirty="0"/>
              <a:t> </a:t>
            </a:r>
            <a:r>
              <a:rPr lang="en-US" altLang="zh-CN" dirty="0"/>
              <a:t>study</a:t>
            </a:r>
            <a:r>
              <a:rPr lang="zh-CN" altLang="en-US" dirty="0"/>
              <a:t> </a:t>
            </a:r>
            <a:r>
              <a:rPr lang="en-US" altLang="zh-CN" dirty="0"/>
              <a:t>the</a:t>
            </a:r>
            <a:r>
              <a:rPr lang="zh-CN" altLang="en-US" dirty="0"/>
              <a:t> </a:t>
            </a:r>
            <a:r>
              <a:rPr lang="en-US" altLang="zh-CN" dirty="0"/>
              <a:t>benefits</a:t>
            </a:r>
            <a:r>
              <a:rPr lang="zh-CN" altLang="en-US" dirty="0"/>
              <a:t> </a:t>
            </a:r>
            <a:r>
              <a:rPr lang="en-US" altLang="zh-CN" dirty="0"/>
              <a:t>of</a:t>
            </a:r>
            <a:r>
              <a:rPr lang="zh-CN" altLang="en-US" dirty="0"/>
              <a:t> </a:t>
            </a:r>
            <a:r>
              <a:rPr lang="en-US" altLang="zh-CN" dirty="0"/>
              <a:t>PVM</a:t>
            </a:r>
            <a:r>
              <a:rPr lang="zh-CN" altLang="en-US" dirty="0"/>
              <a:t> </a:t>
            </a:r>
            <a:r>
              <a:rPr lang="en-US" altLang="zh-CN" dirty="0"/>
              <a:t>in</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We</a:t>
            </a:r>
            <a:r>
              <a:rPr lang="zh-CN" altLang="en-US" dirty="0"/>
              <a:t> </a:t>
            </a:r>
            <a:r>
              <a:rPr lang="en-US" altLang="zh-CN" dirty="0"/>
              <a:t>used</a:t>
            </a:r>
            <a:r>
              <a:rPr lang="zh-CN" altLang="en-US" dirty="0"/>
              <a:t> </a:t>
            </a:r>
            <a:r>
              <a:rPr lang="en-US" altLang="zh-CN" dirty="0"/>
              <a:t>microbenchmarks</a:t>
            </a:r>
            <a:r>
              <a:rPr lang="zh-CN" altLang="en-US" dirty="0"/>
              <a:t> </a:t>
            </a:r>
            <a:r>
              <a:rPr lang="en-US" altLang="zh-CN" dirty="0"/>
              <a:t>and</a:t>
            </a:r>
            <a:r>
              <a:rPr lang="zh-CN" altLang="en-US" dirty="0"/>
              <a:t> </a:t>
            </a:r>
            <a:r>
              <a:rPr lang="en-US" altLang="zh-CN" dirty="0"/>
              <a:t>real</a:t>
            </a:r>
            <a:r>
              <a:rPr lang="zh-CN" altLang="en-US" dirty="0"/>
              <a:t> </a:t>
            </a:r>
            <a:r>
              <a:rPr lang="en-US" altLang="zh-CN" dirty="0"/>
              <a:t>applications</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cost</a:t>
            </a:r>
            <a:r>
              <a:rPr lang="zh-CN" altLang="en-US" dirty="0"/>
              <a:t> </a:t>
            </a:r>
            <a:r>
              <a:rPr lang="en-US" altLang="zh-CN" dirty="0"/>
              <a:t>of</a:t>
            </a:r>
            <a:r>
              <a:rPr lang="zh-CN" altLang="en-US" dirty="0"/>
              <a:t> </a:t>
            </a:r>
            <a:r>
              <a:rPr lang="en-US" altLang="zh-CN" dirty="0"/>
              <a:t>VM-exit/entry,</a:t>
            </a:r>
            <a:r>
              <a:rPr lang="zh-CN" altLang="en-US" dirty="0"/>
              <a:t> </a:t>
            </a:r>
            <a:r>
              <a:rPr lang="en-US" altLang="zh-CN" dirty="0" err="1"/>
              <a:t>syscall</a:t>
            </a:r>
            <a:r>
              <a:rPr lang="zh-CN" altLang="en-US" dirty="0"/>
              <a:t> </a:t>
            </a:r>
            <a:r>
              <a:rPr lang="en-US" altLang="zh-CN" dirty="0"/>
              <a:t>performance,</a:t>
            </a:r>
            <a:r>
              <a:rPr lang="zh-CN" altLang="en-US" dirty="0"/>
              <a:t> </a:t>
            </a:r>
            <a:r>
              <a:rPr lang="en-US" altLang="zh-CN" dirty="0"/>
              <a:t>cost</a:t>
            </a:r>
            <a:r>
              <a:rPr lang="zh-CN" altLang="en-US" dirty="0"/>
              <a:t> </a:t>
            </a:r>
            <a:r>
              <a:rPr lang="en-US" altLang="zh-CN" dirty="0"/>
              <a:t>of</a:t>
            </a:r>
            <a:r>
              <a:rPr lang="zh-CN" altLang="en-US" dirty="0"/>
              <a:t> </a:t>
            </a:r>
            <a:r>
              <a:rPr lang="en-US" altLang="zh-CN" dirty="0"/>
              <a:t>page</a:t>
            </a:r>
            <a:r>
              <a:rPr lang="zh-CN" altLang="en-US" dirty="0"/>
              <a:t> </a:t>
            </a:r>
            <a:r>
              <a:rPr lang="en-US" altLang="zh-CN" dirty="0"/>
              <a:t>fault</a:t>
            </a:r>
            <a:r>
              <a:rPr lang="zh-CN" altLang="en-US" dirty="0"/>
              <a:t> </a:t>
            </a:r>
            <a:r>
              <a:rPr lang="en-US" altLang="zh-CN" dirty="0"/>
              <a:t>handling</a:t>
            </a:r>
            <a:r>
              <a:rPr lang="zh-CN" altLang="en-US" dirty="0"/>
              <a:t> </a:t>
            </a:r>
            <a:r>
              <a:rPr lang="en-US" altLang="zh-CN" dirty="0"/>
              <a:t>and</a:t>
            </a:r>
            <a:r>
              <a:rPr lang="zh-CN" altLang="en-US" dirty="0"/>
              <a:t> </a:t>
            </a:r>
            <a:r>
              <a:rPr lang="en-US" altLang="zh-CN" dirty="0"/>
              <a:t>overall</a:t>
            </a:r>
            <a:r>
              <a:rPr lang="zh-CN" altLang="en-US" dirty="0"/>
              <a:t> </a:t>
            </a:r>
            <a:r>
              <a:rPr lang="en-US" altLang="zh-CN" dirty="0"/>
              <a:t>application</a:t>
            </a:r>
            <a:r>
              <a:rPr lang="zh-CN" altLang="en-US" dirty="0"/>
              <a:t> </a:t>
            </a:r>
            <a:r>
              <a:rPr lang="en-US" altLang="zh-CN" dirty="0"/>
              <a:t>performance,</a:t>
            </a:r>
            <a:r>
              <a:rPr lang="zh-CN" altLang="en-US" dirty="0"/>
              <a:t> </a:t>
            </a:r>
            <a:r>
              <a:rPr lang="en-US" altLang="zh-CN" dirty="0"/>
              <a:t>especially</a:t>
            </a:r>
            <a:r>
              <a:rPr lang="zh-CN" altLang="en-US" dirty="0"/>
              <a:t> </a:t>
            </a:r>
            <a:r>
              <a:rPr lang="en-US" altLang="zh-CN" dirty="0"/>
              <a:t>multi-threaded</a:t>
            </a:r>
            <a:r>
              <a:rPr lang="zh-CN" altLang="en-US" dirty="0"/>
              <a:t> </a:t>
            </a:r>
            <a:r>
              <a:rPr lang="en-US" altLang="zh-CN" dirty="0"/>
              <a:t>applications.</a:t>
            </a:r>
            <a:r>
              <a:rPr lang="zh-CN" altLang="en-US" dirty="0"/>
              <a:t> </a:t>
            </a:r>
            <a:endParaRPr lang="en-US" altLang="zh-CN" dirty="0"/>
          </a:p>
          <a:p>
            <a:endParaRPr lang="en-US" altLang="zh-CN" dirty="0"/>
          </a:p>
          <a:p>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20</a:t>
            </a:fld>
            <a:endParaRPr kumimoji="1" lang="zh-CN" altLang="en-US"/>
          </a:p>
        </p:txBody>
      </p:sp>
    </p:spTree>
    <p:extLst>
      <p:ext uri="{BB962C8B-B14F-4D97-AF65-F5344CB8AC3E}">
        <p14:creationId xmlns:p14="http://schemas.microsoft.com/office/powerpoint/2010/main" val="405851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dirty="0">
                <a:effectLst/>
                <a:latin typeface="Arial" panose="020B0604020202020204" pitchFamily="34" charset="0"/>
              </a:rPr>
              <a:t>We used a set of micro-benchmarks to perform privileged guest operations to trigger VM exits and measured the round-trip time until VM entries</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r>
              <a:rPr lang="en" altLang="zh-CN" b="0" i="0" dirty="0">
                <a:effectLst/>
                <a:latin typeface="Arial" panose="020B0604020202020204" pitchFamily="34" charset="0"/>
              </a:rPr>
              <a:t>The table lists the average round-trip latency under five privileged guest operations</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results</a:t>
            </a:r>
            <a:r>
              <a:rPr lang="zh-CN" altLang="en-US" b="0" i="0" dirty="0">
                <a:effectLst/>
                <a:latin typeface="Arial" panose="020B0604020202020204" pitchFamily="34" charset="0"/>
              </a:rPr>
              <a:t> </a:t>
            </a:r>
            <a:r>
              <a:rPr lang="en-US" altLang="zh-CN" b="0" i="0" dirty="0">
                <a:effectLst/>
                <a:latin typeface="Arial" panose="020B0604020202020204" pitchFamily="34" charset="0"/>
              </a:rPr>
              <a:t>show</a:t>
            </a:r>
            <a:r>
              <a:rPr lang="zh-CN" altLang="en-US" b="0" i="0" dirty="0">
                <a:effectLst/>
                <a:latin typeface="Arial" panose="020B0604020202020204" pitchFamily="34" charset="0"/>
              </a:rPr>
              <a:t> </a:t>
            </a:r>
            <a:r>
              <a:rPr lang="en-US" altLang="zh-CN" b="0" i="0" dirty="0">
                <a:effectLst/>
                <a:latin typeface="Arial" panose="020B0604020202020204" pitchFamily="34" charset="0"/>
              </a:rPr>
              <a:t>that</a:t>
            </a:r>
            <a:r>
              <a:rPr lang="zh-CN" altLang="en-US" b="0" i="0" dirty="0">
                <a:effectLst/>
                <a:latin typeface="Arial" panose="020B0604020202020204" pitchFamily="34" charset="0"/>
              </a:rPr>
              <a:t> </a:t>
            </a:r>
            <a:r>
              <a:rPr lang="en-US" altLang="zh-CN" b="0" i="0" dirty="0">
                <a:effectLst/>
                <a:latin typeface="Arial" panose="020B0604020202020204" pitchFamily="34" charset="0"/>
              </a:rPr>
              <a:t>hardware-assisted</a:t>
            </a:r>
            <a:r>
              <a:rPr lang="zh-CN" altLang="en-US" b="0" i="0" dirty="0">
                <a:effectLst/>
                <a:latin typeface="Arial" panose="020B0604020202020204" pitchFamily="34" charset="0"/>
              </a:rPr>
              <a:t> </a:t>
            </a:r>
            <a:r>
              <a:rPr lang="en-US" altLang="zh-CN" b="0" i="0" dirty="0">
                <a:effectLst/>
                <a:latin typeface="Arial" panose="020B0604020202020204" pitchFamily="34" charset="0"/>
              </a:rPr>
              <a:t>single-level</a:t>
            </a:r>
            <a:r>
              <a:rPr lang="zh-CN" altLang="en-US" b="0" i="0" dirty="0">
                <a:effectLst/>
                <a:latin typeface="Arial" panose="020B0604020202020204" pitchFamily="34" charset="0"/>
              </a:rPr>
              <a:t> </a:t>
            </a:r>
            <a:r>
              <a:rPr lang="en-US" altLang="zh-CN" b="0" i="0" dirty="0">
                <a:effectLst/>
                <a:latin typeface="Arial" panose="020B0604020202020204" pitchFamily="34" charset="0"/>
              </a:rPr>
              <a:t>virtualization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performed</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best</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which</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expected,</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achieved</a:t>
            </a:r>
            <a:r>
              <a:rPr lang="zh-CN" altLang="en-US" b="0" i="0" dirty="0">
                <a:effectLst/>
                <a:latin typeface="Arial" panose="020B0604020202020204" pitchFamily="34" charset="0"/>
              </a:rPr>
              <a:t> </a:t>
            </a:r>
            <a:r>
              <a:rPr lang="en-US" altLang="zh-CN" b="0" i="0" dirty="0">
                <a:effectLst/>
                <a:latin typeface="Arial" panose="020B0604020202020204" pitchFamily="34" charset="0"/>
              </a:rPr>
              <a:t>comparable</a:t>
            </a:r>
            <a:r>
              <a:rPr lang="zh-CN" altLang="en-US" b="0" i="0" dirty="0">
                <a:effectLst/>
                <a:latin typeface="Arial" panose="020B0604020202020204" pitchFamily="34" charset="0"/>
              </a:rPr>
              <a:t> </a:t>
            </a:r>
            <a:r>
              <a:rPr lang="en-US" altLang="zh-CN" b="0" i="0" dirty="0">
                <a:effectLst/>
                <a:latin typeface="Arial" panose="020B0604020202020204" pitchFamily="34" charset="0"/>
              </a:rPr>
              <a:t>performance</a:t>
            </a:r>
            <a:r>
              <a:rPr lang="zh-CN" altLang="en-US" b="0" i="0" dirty="0">
                <a:effectLst/>
                <a:latin typeface="Arial" panose="020B0604020202020204" pitchFamily="34" charset="0"/>
              </a:rPr>
              <a:t> </a:t>
            </a:r>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bare-metal</a:t>
            </a:r>
            <a:r>
              <a:rPr lang="zh-CN" altLang="en-US" b="0" i="0" dirty="0">
                <a:effectLst/>
                <a:latin typeface="Arial" panose="020B0604020202020204" pitchFamily="34" charset="0"/>
              </a:rPr>
              <a:t> </a:t>
            </a:r>
            <a:r>
              <a:rPr lang="en-US" altLang="zh-CN" b="0" i="0" dirty="0">
                <a:effectLst/>
                <a:latin typeface="Arial" panose="020B0604020202020204" pitchFamily="34" charset="0"/>
              </a:rPr>
              <a:t>hypervisor.</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contrast,</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significantly</a:t>
            </a:r>
            <a:r>
              <a:rPr lang="zh-CN" altLang="en-US" b="0" i="0" dirty="0">
                <a:effectLst/>
                <a:latin typeface="Arial" panose="020B0604020202020204" pitchFamily="34" charset="0"/>
              </a:rPr>
              <a:t> </a:t>
            </a:r>
            <a:r>
              <a:rPr lang="en-US" altLang="zh-CN" b="0" i="0" dirty="0">
                <a:effectLst/>
                <a:latin typeface="Arial" panose="020B0604020202020204" pitchFamily="34" charset="0"/>
              </a:rPr>
              <a:t>outperformed</a:t>
            </a:r>
            <a:r>
              <a:rPr lang="zh-CN" altLang="en-US" b="0" i="0" dirty="0">
                <a:effectLst/>
                <a:latin typeface="Arial" panose="020B0604020202020204" pitchFamily="34" charset="0"/>
              </a:rPr>
              <a:t> </a:t>
            </a:r>
            <a:r>
              <a:rPr lang="en-US" altLang="zh-CN" b="0" i="0" dirty="0">
                <a:effectLst/>
                <a:latin typeface="Arial" panose="020B0604020202020204" pitchFamily="34" charset="0"/>
              </a:rPr>
              <a:t>hardware-assisted</a:t>
            </a:r>
            <a:r>
              <a:rPr lang="zh-CN" altLang="en-US" b="0" i="0" dirty="0">
                <a:effectLst/>
                <a:latin typeface="Arial" panose="020B0604020202020204" pitchFamily="34" charset="0"/>
              </a:rPr>
              <a:t> </a:t>
            </a:r>
            <a:r>
              <a:rPr lang="en-US" altLang="zh-CN" b="0" i="0" dirty="0">
                <a:effectLst/>
                <a:latin typeface="Arial" panose="020B0604020202020204" pitchFamily="34" charset="0"/>
              </a:rPr>
              <a:t>approaches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nested</a:t>
            </a:r>
            <a:r>
              <a:rPr lang="zh-CN" altLang="en-US" b="0" i="0" dirty="0">
                <a:effectLst/>
                <a:latin typeface="Arial" panose="020B0604020202020204" pitchFamily="34" charset="0"/>
              </a:rPr>
              <a:t> </a:t>
            </a:r>
            <a:r>
              <a:rPr lang="en-US" altLang="zh-CN" b="0" i="0" dirty="0">
                <a:effectLst/>
                <a:latin typeface="Arial" panose="020B0604020202020204" pitchFamily="34" charset="0"/>
              </a:rPr>
              <a:t>virtualization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by</a:t>
            </a:r>
            <a:r>
              <a:rPr lang="zh-CN" altLang="en-US" b="0" i="0" dirty="0">
                <a:effectLst/>
                <a:latin typeface="Arial" panose="020B0604020202020204" pitchFamily="34" charset="0"/>
              </a:rPr>
              <a:t> </a:t>
            </a:r>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much</a:t>
            </a:r>
            <a:r>
              <a:rPr lang="zh-CN" altLang="en-US" b="0" i="0" dirty="0">
                <a:effectLst/>
                <a:latin typeface="Arial" panose="020B0604020202020204" pitchFamily="34" charset="0"/>
              </a:rPr>
              <a:t> </a:t>
            </a:r>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order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magnitude.</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3)</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reason</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that</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these</a:t>
            </a:r>
            <a:r>
              <a:rPr lang="zh-CN" altLang="en-US" b="0" i="0" dirty="0">
                <a:effectLst/>
                <a:latin typeface="Arial" panose="020B0604020202020204" pitchFamily="34" charset="0"/>
              </a:rPr>
              <a:t> </a:t>
            </a:r>
            <a:r>
              <a:rPr lang="en-US" altLang="zh-CN" b="0" i="0" dirty="0">
                <a:effectLst/>
                <a:latin typeface="Arial" panose="020B0604020202020204" pitchFamily="34" charset="0"/>
              </a:rPr>
              <a:t>privileged</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operations,</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causes</a:t>
            </a:r>
            <a:r>
              <a:rPr lang="zh-CN" altLang="en-US" b="0" i="0" dirty="0">
                <a:effectLst/>
                <a:latin typeface="Arial" panose="020B0604020202020204" pitchFamily="34" charset="0"/>
              </a:rPr>
              <a:t> </a:t>
            </a:r>
            <a:r>
              <a:rPr lang="en-US" altLang="zh-CN" b="0" i="0" dirty="0">
                <a:effectLst/>
                <a:latin typeface="Arial" panose="020B0604020202020204" pitchFamily="34" charset="0"/>
              </a:rPr>
              <a:t>fewer</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less</a:t>
            </a:r>
            <a:r>
              <a:rPr lang="zh-CN" altLang="en-US" b="0" i="0" dirty="0">
                <a:effectLst/>
                <a:latin typeface="Arial" panose="020B0604020202020204" pitchFamily="34" charset="0"/>
              </a:rPr>
              <a:t> </a:t>
            </a:r>
            <a:r>
              <a:rPr lang="en-US" altLang="zh-CN" b="0" i="0" dirty="0">
                <a:effectLst/>
                <a:latin typeface="Arial" panose="020B0604020202020204" pitchFamily="34" charset="0"/>
              </a:rPr>
              <a:t>expensive</a:t>
            </a:r>
            <a:r>
              <a:rPr lang="zh-CN" altLang="en-US" b="0" i="0" dirty="0">
                <a:effectLst/>
                <a:latin typeface="Arial" panose="020B0604020202020204" pitchFamily="34" charset="0"/>
              </a:rPr>
              <a:t> </a:t>
            </a:r>
            <a:r>
              <a:rPr lang="en-US" altLang="zh-CN" b="0" i="0" dirty="0">
                <a:effectLst/>
                <a:latin typeface="Arial" panose="020B0604020202020204" pitchFamily="34" charset="0"/>
              </a:rPr>
              <a:t>VM-exit</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underlying</a:t>
            </a:r>
            <a:r>
              <a:rPr lang="zh-CN" altLang="en-US" b="0" i="0" dirty="0">
                <a:effectLst/>
                <a:latin typeface="Arial" panose="020B0604020202020204" pitchFamily="34" charset="0"/>
              </a:rPr>
              <a:t> </a:t>
            </a:r>
            <a:r>
              <a:rPr lang="en-US" altLang="zh-CN" b="0" i="0" dirty="0">
                <a:effectLst/>
                <a:latin typeface="Arial" panose="020B0604020202020204" pitchFamily="34" charset="0"/>
              </a:rPr>
              <a:t>hypervisor.</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21</a:t>
            </a:fld>
            <a:endParaRPr kumimoji="1" lang="zh-CN" altLang="en-US"/>
          </a:p>
        </p:txBody>
      </p:sp>
    </p:spTree>
    <p:extLst>
      <p:ext uri="{BB962C8B-B14F-4D97-AF65-F5344CB8AC3E}">
        <p14:creationId xmlns:p14="http://schemas.microsoft.com/office/powerpoint/2010/main" val="138889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strike="sngStrike" dirty="0">
                <a:effectLst/>
                <a:latin typeface="Arial" panose="020B0604020202020204" pitchFamily="34" charset="0"/>
              </a:rPr>
              <a:t>L2</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system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call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handling</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challenge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for</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PVM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since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the hardware-assisted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approach</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allows</a:t>
            </a:r>
            <a:r>
              <a:rPr lang="zh-CN" altLang="en-US" b="0" i="0" strike="sngStrike" dirty="0">
                <a:effectLst/>
                <a:latin typeface="Arial" panose="020B0604020202020204" pitchFamily="34" charset="0"/>
              </a:rPr>
              <a:t> </a:t>
            </a:r>
            <a:r>
              <a:rPr lang="en-US" altLang="zh-CN" b="0" i="0" strike="sngStrike" dirty="0" err="1">
                <a:effectLst/>
                <a:latin typeface="Arial" panose="020B0604020202020204" pitchFamily="34" charset="0"/>
              </a:rPr>
              <a:t>syscalls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to</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be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handled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entirely</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L2</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guest.</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We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measured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execution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time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of</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simple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system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call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and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found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that</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the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direct</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switch</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mechanism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PVM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significantly</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reduces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system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call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overhead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and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achieved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similar</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performance</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hardware-assisted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approaches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on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both</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(Action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1)</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bare-metal</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machines</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and</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(Action</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2)</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VM</a:t>
            </a:r>
            <a:r>
              <a:rPr lang="zh-CN" altLang="en-US" b="0" i="0" strike="sngStrike" dirty="0">
                <a:effectLst/>
                <a:latin typeface="Arial" panose="020B0604020202020204" pitchFamily="34" charset="0"/>
              </a:rPr>
              <a:t> </a:t>
            </a:r>
            <a:r>
              <a:rPr lang="en-US" altLang="zh-CN" b="0" i="0" strike="sngStrike" dirty="0">
                <a:effectLst/>
                <a:latin typeface="Arial" panose="020B0604020202020204" pitchFamily="34" charset="0"/>
              </a:rPr>
              <a:t>instances.</a:t>
            </a:r>
            <a:r>
              <a:rPr lang="zh-CN" altLang="en-US" b="0" i="0" strike="sngStrike" dirty="0">
                <a:effectLst/>
                <a:latin typeface="Arial" panose="020B0604020202020204" pitchFamily="34" charset="0"/>
              </a:rPr>
              <a:t> </a:t>
            </a:r>
            <a:endParaRPr lang="en-US" altLang="zh-CN" b="0" i="0" strike="sngStrike" dirty="0">
              <a:effectLst/>
              <a:latin typeface="Arial" panose="020B0604020202020204" pitchFamily="34" charset="0"/>
            </a:endParaRPr>
          </a:p>
          <a:p>
            <a:endParaRPr lang="en-US" altLang="zh-CN" b="0" i="0" strike="sngStrike" dirty="0">
              <a:effectLst/>
              <a:latin typeface="Arial" panose="020B0604020202020204" pitchFamily="34" charset="0"/>
            </a:endParaRPr>
          </a:p>
          <a:p>
            <a:r>
              <a:rPr lang="en-US" altLang="zh-CN" b="0" i="0" strike="sngStrike" dirty="0">
                <a:effectLst/>
                <a:latin typeface="Arial" panose="020B0604020202020204" pitchFamily="34" charset="0"/>
              </a:rPr>
              <a:t>PVM uses separate page tables for the L2 guest user and kernel and the baselines presented had Linux kernel page table isolation (KPTI) enabled. For results comparing with baselines with KPTI disabled, please see our paper. PVM still achieves comparable performance compared to this baseline, though without KPTI, this baseline does provide a similar level of security guarantee.</a:t>
            </a:r>
          </a:p>
          <a:p>
            <a:endParaRPr lang="en-US" altLang="zh-CN" b="0" i="0" strike="sngStrike" dirty="0">
              <a:effectLst/>
              <a:latin typeface="Arial" panose="020B0604020202020204" pitchFamily="34" charset="0"/>
            </a:endParaRPr>
          </a:p>
          <a:p>
            <a:r>
              <a:rPr lang="en-US" altLang="zh-CN" b="0" i="0" strike="sngStrike" dirty="0">
                <a:effectLst/>
                <a:latin typeface="Arial" panose="020B0604020202020204" pitchFamily="34" charset="0"/>
              </a:rPr>
              <a:t>===when time is limited:</a:t>
            </a: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 this table shows that direct switch improves </a:t>
            </a:r>
            <a:r>
              <a:rPr lang="en-US" altLang="zh-CN" b="0" i="0" dirty="0" err="1">
                <a:effectLst/>
                <a:latin typeface="Arial" panose="020B0604020202020204" pitchFamily="34" charset="0"/>
              </a:rPr>
              <a:t>syscall’s</a:t>
            </a:r>
            <a:r>
              <a:rPr lang="en-US" altLang="zh-CN" b="0" i="0" dirty="0">
                <a:effectLst/>
                <a:latin typeface="Arial" panose="020B0604020202020204" pitchFamily="34" charset="0"/>
              </a:rPr>
              <a:t>  performance.</a:t>
            </a:r>
            <a:endParaRPr lang="en" altLang="zh-CN" b="0" i="0" dirty="0">
              <a:effectLst/>
              <a:latin typeface="Arial" panose="020B0604020202020204" pitchFamily="34" charset="0"/>
            </a:endParaRPr>
          </a:p>
          <a:p>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22</a:t>
            </a:fld>
            <a:endParaRPr kumimoji="1" lang="zh-CN" altLang="en-US"/>
          </a:p>
        </p:txBody>
      </p:sp>
    </p:spTree>
    <p:extLst>
      <p:ext uri="{BB962C8B-B14F-4D97-AF65-F5344CB8AC3E}">
        <p14:creationId xmlns:p14="http://schemas.microsoft.com/office/powerpoint/2010/main" val="2829923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Next,</a:t>
            </a:r>
            <a:r>
              <a:rPr lang="zh-CN" altLang="en-US" b="0" i="0" dirty="0">
                <a:effectLst/>
                <a:latin typeface="Arial" panose="020B0604020202020204" pitchFamily="34" charset="0"/>
              </a:rPr>
              <a:t> </a:t>
            </a:r>
            <a:r>
              <a:rPr lang="en-US" altLang="zh-CN" b="0" i="0" dirty="0">
                <a:effectLst/>
                <a:latin typeface="Arial" panose="020B0604020202020204" pitchFamily="34" charset="0"/>
              </a:rPr>
              <a:t>we</a:t>
            </a:r>
            <a:r>
              <a:rPr lang="zh-CN" altLang="en-US" b="0" i="0" dirty="0">
                <a:effectLst/>
                <a:latin typeface="Arial" panose="020B0604020202020204" pitchFamily="34" charset="0"/>
              </a:rPr>
              <a:t> </a:t>
            </a:r>
            <a:r>
              <a:rPr lang="en-US" altLang="zh-CN" b="0" i="0" dirty="0">
                <a:effectLst/>
                <a:latin typeface="Arial" panose="020B0604020202020204" pitchFamily="34" charset="0"/>
              </a:rPr>
              <a:t>study</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cost</a:t>
            </a:r>
            <a:r>
              <a:rPr lang="zh-CN" altLang="en-US" b="0" i="0" dirty="0">
                <a:effectLst/>
                <a:latin typeface="Arial" panose="020B0604020202020204" pitchFamily="34" charset="0"/>
              </a:rPr>
              <a:t> </a:t>
            </a:r>
            <a:r>
              <a:rPr lang="en-US" altLang="zh-CN" b="0" i="0" dirty="0">
                <a:effectLst/>
                <a:latin typeface="Arial" panose="020B0604020202020204" pitchFamily="34" charset="0"/>
              </a:rPr>
              <a:t>of handling</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faults.</a:t>
            </a:r>
            <a:r>
              <a:rPr lang="zh-CN" altLang="en-US" b="0" i="0" dirty="0">
                <a:effectLst/>
                <a:latin typeface="Arial" panose="020B0604020202020204" pitchFamily="34" charset="0"/>
              </a:rPr>
              <a:t> </a:t>
            </a:r>
            <a:r>
              <a:rPr lang="en-US" altLang="zh-CN" b="0" i="0" dirty="0">
                <a:effectLst/>
                <a:latin typeface="Arial" panose="020B0604020202020204" pitchFamily="34" charset="0"/>
              </a:rPr>
              <a:t>Besides</a:t>
            </a:r>
            <a:r>
              <a:rPr lang="zh-CN" altLang="en-US" b="0" i="0" dirty="0">
                <a:effectLst/>
                <a:latin typeface="Arial" panose="020B0604020202020204" pitchFamily="34" charset="0"/>
              </a:rPr>
              <a:t> </a:t>
            </a:r>
            <a:r>
              <a:rPr lang="en-US" altLang="zh-CN" b="0" i="0" dirty="0">
                <a:effectLst/>
                <a:latin typeface="Arial" panose="020B0604020202020204" pitchFamily="34" charset="0"/>
              </a:rPr>
              <a:t>evaluating</a:t>
            </a:r>
            <a:r>
              <a:rPr lang="zh-CN" altLang="en-US" b="0" i="0" dirty="0">
                <a:effectLst/>
                <a:latin typeface="Arial" panose="020B0604020202020204" pitchFamily="34" charset="0"/>
              </a:rPr>
              <a:t> </a:t>
            </a:r>
            <a:r>
              <a:rPr lang="en-US" altLang="zh-CN" b="0" i="0" dirty="0">
                <a:effectLst/>
                <a:latin typeface="Arial" panose="020B0604020202020204" pitchFamily="34" charset="0"/>
              </a:rPr>
              <a:t>various</a:t>
            </a:r>
            <a:r>
              <a:rPr lang="zh-CN" altLang="en-US" b="0" i="0" dirty="0">
                <a:effectLst/>
                <a:latin typeface="Arial" panose="020B0604020202020204" pitchFamily="34" charset="0"/>
              </a:rPr>
              <a:t> </a:t>
            </a:r>
            <a:r>
              <a:rPr lang="en-US" altLang="zh-CN" b="0" i="0" dirty="0">
                <a:effectLst/>
                <a:latin typeface="Arial" panose="020B0604020202020204" pitchFamily="34" charset="0"/>
              </a:rPr>
              <a:t>approaches,</a:t>
            </a:r>
            <a:r>
              <a:rPr lang="zh-CN" altLang="en-US" b="0" i="0" dirty="0">
                <a:effectLst/>
                <a:latin typeface="Arial" panose="020B0604020202020204" pitchFamily="34" charset="0"/>
              </a:rPr>
              <a:t> </a:t>
            </a:r>
            <a:r>
              <a:rPr lang="en-US" altLang="zh-CN" b="0" i="0" dirty="0">
                <a:effectLst/>
                <a:latin typeface="Arial" panose="020B0604020202020204" pitchFamily="34" charset="0"/>
              </a:rPr>
              <a:t>we</a:t>
            </a:r>
            <a:r>
              <a:rPr lang="zh-CN" altLang="en-US" b="0" i="0" dirty="0">
                <a:effectLst/>
                <a:latin typeface="Arial" panose="020B0604020202020204" pitchFamily="34" charset="0"/>
              </a:rPr>
              <a:t> </a:t>
            </a:r>
            <a:r>
              <a:rPr lang="en-US" altLang="zh-CN" b="0" i="0" dirty="0">
                <a:effectLst/>
                <a:latin typeface="Arial" panose="020B0604020202020204" pitchFamily="34" charset="0"/>
              </a:rPr>
              <a:t>also</a:t>
            </a:r>
            <a:r>
              <a:rPr lang="zh-CN" altLang="en-US" b="0" i="0" dirty="0">
                <a:effectLst/>
                <a:latin typeface="Arial" panose="020B0604020202020204" pitchFamily="34" charset="0"/>
              </a:rPr>
              <a:t> </a:t>
            </a:r>
            <a:r>
              <a:rPr lang="en-US" altLang="zh-CN" b="0" i="0" dirty="0">
                <a:effectLst/>
                <a:latin typeface="Arial" panose="020B0604020202020204" pitchFamily="34" charset="0"/>
              </a:rPr>
              <a:t>studied</a:t>
            </a:r>
            <a:r>
              <a:rPr lang="zh-CN" altLang="en-US" b="0" i="0" dirty="0">
                <a:effectLst/>
                <a:latin typeface="Arial" panose="020B0604020202020204" pitchFamily="34" charset="0"/>
              </a:rPr>
              <a:t> </a:t>
            </a:r>
            <a:r>
              <a:rPr lang="en-US" altLang="zh-CN" b="0" i="0" dirty="0">
                <a:effectLst/>
                <a:latin typeface="Arial" panose="020B0604020202020204" pitchFamily="34" charset="0"/>
              </a:rPr>
              <a:t>concurrent</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handling</a:t>
            </a:r>
            <a:r>
              <a:rPr lang="zh-CN" altLang="en-US" b="0" i="0" dirty="0">
                <a:effectLst/>
                <a:latin typeface="Arial" panose="020B0604020202020204" pitchFamily="34" charset="0"/>
              </a:rPr>
              <a:t> </a:t>
            </a:r>
            <a:r>
              <a:rPr lang="en-US" altLang="zh-CN" b="0" i="0" dirty="0">
                <a:effectLst/>
                <a:latin typeface="Arial" panose="020B0604020202020204" pitchFamily="34" charset="0"/>
              </a:rPr>
              <a:t>with</a:t>
            </a:r>
            <a:r>
              <a:rPr lang="zh-CN" altLang="en-US" b="0" i="0" dirty="0">
                <a:effectLst/>
                <a:latin typeface="Arial" panose="020B0604020202020204" pitchFamily="34" charset="0"/>
              </a:rPr>
              <a:t> </a:t>
            </a:r>
            <a:r>
              <a:rPr lang="en-US" altLang="zh-CN" b="0" i="0" dirty="0">
                <a:effectLst/>
                <a:latin typeface="Arial" panose="020B0604020202020204" pitchFamily="34" charset="0"/>
              </a:rPr>
              <a:t>increasing</a:t>
            </a:r>
            <a:r>
              <a:rPr lang="zh-CN" altLang="en-US" b="0" i="0" dirty="0">
                <a:effectLst/>
                <a:latin typeface="Arial" panose="020B0604020202020204" pitchFamily="34" charset="0"/>
              </a:rPr>
              <a:t> </a:t>
            </a:r>
            <a:r>
              <a:rPr lang="en-US" altLang="zh-CN" b="0" i="0" dirty="0">
                <a:effectLst/>
                <a:latin typeface="Arial" panose="020B0604020202020204" pitchFamily="34" charset="0"/>
              </a:rPr>
              <a:t>concurrency,</a:t>
            </a:r>
            <a:r>
              <a:rPr lang="zh-CN" altLang="en-US" b="0" i="0" dirty="0">
                <a:effectLst/>
                <a:latin typeface="Arial" panose="020B0604020202020204" pitchFamily="34" charset="0"/>
              </a:rPr>
              <a:t> </a:t>
            </a:r>
            <a:r>
              <a:rPr lang="en-US" altLang="zh-CN" b="0" i="0" dirty="0">
                <a:effectLst/>
                <a:latin typeface="Arial" panose="020B0604020202020204" pitchFamily="34" charset="0"/>
              </a:rPr>
              <a:t>We</a:t>
            </a:r>
            <a:r>
              <a:rPr lang="zh-CN" altLang="en-US" b="0" i="0" dirty="0">
                <a:effectLst/>
                <a:latin typeface="Arial" panose="020B0604020202020204" pitchFamily="34" charset="0"/>
              </a:rPr>
              <a:t> </a:t>
            </a:r>
            <a:r>
              <a:rPr lang="en-US" altLang="zh-CN" b="0" i="0" dirty="0">
                <a:effectLst/>
                <a:latin typeface="Arial" panose="020B0604020202020204" pitchFamily="34" charset="0"/>
              </a:rPr>
              <a:t>break down</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performance</a:t>
            </a:r>
            <a:r>
              <a:rPr lang="zh-CN" altLang="en-US" b="0" i="0" dirty="0">
                <a:effectLst/>
                <a:latin typeface="Arial" panose="020B0604020202020204" pitchFamily="34" charset="0"/>
              </a:rPr>
              <a:t> </a:t>
            </a:r>
            <a:r>
              <a:rPr lang="en-US" altLang="zh-CN" b="0" i="0" dirty="0">
                <a:effectLst/>
                <a:latin typeface="Arial" panose="020B0604020202020204" pitchFamily="34" charset="0"/>
              </a:rPr>
              <a:t>benefits</a:t>
            </a:r>
            <a:r>
              <a:rPr lang="zh-CN" altLang="en-US" b="0" i="0" dirty="0">
                <a:effectLst/>
                <a:latin typeface="Arial" panose="020B0604020202020204" pitchFamily="34" charset="0"/>
              </a:rPr>
              <a:t> </a:t>
            </a:r>
            <a:r>
              <a:rPr lang="en-US" altLang="zh-CN" b="0" i="0" dirty="0">
                <a:effectLst/>
                <a:latin typeface="Arial" panose="020B0604020202020204" pitchFamily="34" charset="0"/>
              </a:rPr>
              <a:t>due</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individual</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optimizations.</a:t>
            </a:r>
            <a:r>
              <a:rPr lang="zh-CN" altLang="en-US" b="0" i="0" dirty="0">
                <a:effectLst/>
                <a:latin typeface="Arial" panose="020B0604020202020204" pitchFamily="34" charset="0"/>
              </a:rPr>
              <a:t> </a:t>
            </a:r>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shown</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figure,</a:t>
            </a:r>
            <a:r>
              <a:rPr lang="zh-CN" altLang="en-US" b="0" i="0" dirty="0">
                <a:effectLst/>
                <a:latin typeface="Arial" panose="020B0604020202020204" pitchFamily="34" charset="0"/>
              </a:rPr>
              <a:t> </a:t>
            </a:r>
            <a:r>
              <a:rPr lang="en-US" altLang="zh-CN" b="0" i="0" dirty="0">
                <a:effectLst/>
                <a:latin typeface="Arial" panose="020B0604020202020204" pitchFamily="34" charset="0"/>
              </a:rPr>
              <a:t>PVM</a:t>
            </a:r>
            <a:r>
              <a:rPr lang="zh-CN" altLang="en-US" b="0" i="0" dirty="0">
                <a:effectLst/>
                <a:latin typeface="Arial" panose="020B0604020202020204" pitchFamily="34" charset="0"/>
              </a:rPr>
              <a:t> </a:t>
            </a:r>
            <a:r>
              <a:rPr lang="en-US" altLang="zh-CN" b="0" i="0" dirty="0">
                <a:effectLst/>
                <a:latin typeface="Arial" panose="020B0604020202020204" pitchFamily="34" charset="0"/>
              </a:rPr>
              <a:t>significantly</a:t>
            </a:r>
            <a:r>
              <a:rPr lang="zh-CN" altLang="en-US" b="0" i="0" dirty="0">
                <a:effectLst/>
                <a:latin typeface="Arial" panose="020B0604020202020204" pitchFamily="34" charset="0"/>
              </a:rPr>
              <a:t> </a:t>
            </a:r>
            <a:r>
              <a:rPr lang="en-US" altLang="zh-CN" b="0" i="0" dirty="0">
                <a:effectLst/>
                <a:latin typeface="Arial" panose="020B0604020202020204" pitchFamily="34" charset="0"/>
              </a:rPr>
              <a:t>outperformed</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nested</a:t>
            </a:r>
            <a:r>
              <a:rPr lang="zh-CN" altLang="en-US" b="0" i="0" dirty="0">
                <a:effectLst/>
                <a:latin typeface="Arial" panose="020B0604020202020204" pitchFamily="34" charset="0"/>
              </a:rPr>
              <a:t> </a:t>
            </a:r>
            <a:r>
              <a:rPr lang="en-US" altLang="zh-CN" b="0" i="0" dirty="0">
                <a:effectLst/>
                <a:latin typeface="Arial" panose="020B0604020202020204" pitchFamily="34" charset="0"/>
              </a:rPr>
              <a:t>environment.</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Prefault</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mostly</a:t>
            </a:r>
            <a:r>
              <a:rPr lang="zh-CN" altLang="en-US" b="0" i="0" dirty="0">
                <a:effectLst/>
                <a:latin typeface="Arial" panose="020B0604020202020204" pitchFamily="34" charset="0"/>
              </a:rPr>
              <a:t> </a:t>
            </a:r>
            <a:r>
              <a:rPr lang="en-US" altLang="zh-CN" b="0" i="0" dirty="0">
                <a:effectLst/>
                <a:latin typeface="Arial" panose="020B0604020202020204" pitchFamily="34" charset="0"/>
              </a:rPr>
              <a:t>effective</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contributes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PVM’s</a:t>
            </a:r>
            <a:r>
              <a:rPr lang="zh-CN" altLang="en-US" b="0" i="0" dirty="0">
                <a:effectLst/>
                <a:latin typeface="Arial" panose="020B0604020202020204" pitchFamily="34" charset="0"/>
              </a:rPr>
              <a:t> </a:t>
            </a:r>
            <a:r>
              <a:rPr lang="en-US" altLang="zh-CN" b="0" i="0" dirty="0">
                <a:effectLst/>
                <a:latin typeface="Arial" panose="020B0604020202020204" pitchFamily="34" charset="0"/>
              </a:rPr>
              <a:t>superior</a:t>
            </a:r>
            <a:r>
              <a:rPr lang="zh-CN" altLang="en-US" b="0" i="0" dirty="0">
                <a:effectLst/>
                <a:latin typeface="Arial" panose="020B0604020202020204" pitchFamily="34" charset="0"/>
              </a:rPr>
              <a:t> </a:t>
            </a:r>
            <a:r>
              <a:rPr lang="en-US" altLang="zh-CN" b="0" i="0" dirty="0">
                <a:effectLst/>
                <a:latin typeface="Arial" panose="020B0604020202020204" pitchFamily="34" charset="0"/>
              </a:rPr>
              <a:t>performance</a:t>
            </a:r>
            <a:r>
              <a:rPr lang="zh-CN" altLang="en-US" b="0" i="0" dirty="0">
                <a:effectLst/>
                <a:latin typeface="Arial" panose="020B0604020202020204" pitchFamily="34" charset="0"/>
              </a:rPr>
              <a:t> </a:t>
            </a:r>
            <a:r>
              <a:rPr lang="en-US" altLang="zh-CN" b="0" i="0" dirty="0">
                <a:effectLst/>
                <a:latin typeface="Arial" panose="020B0604020202020204" pitchFamily="34" charset="0"/>
              </a:rPr>
              <a:t>when</a:t>
            </a:r>
            <a:r>
              <a:rPr lang="zh-CN" altLang="en-US" b="0" i="0" dirty="0">
                <a:effectLst/>
                <a:latin typeface="Arial" panose="020B0604020202020204" pitchFamily="34" charset="0"/>
              </a:rPr>
              <a:t> </a:t>
            </a:r>
            <a:r>
              <a:rPr lang="en-US" altLang="zh-CN" b="0" i="0" dirty="0">
                <a:effectLst/>
                <a:latin typeface="Arial" panose="020B0604020202020204" pitchFamily="34" charset="0"/>
              </a:rPr>
              <a:t>concurrency</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moderate.</a:t>
            </a:r>
            <a:r>
              <a:rPr lang="zh-CN" altLang="en-US" b="0" i="0" dirty="0">
                <a:effectLst/>
                <a:latin typeface="Arial" panose="020B0604020202020204" pitchFamily="34" charset="0"/>
              </a:rPr>
              <a:t> </a:t>
            </a:r>
            <a:r>
              <a:rPr lang="en-US" altLang="zh-CN" b="0" i="0" dirty="0">
                <a:effectLst/>
                <a:latin typeface="Arial" panose="020B0604020202020204" pitchFamily="34" charset="0"/>
              </a:rPr>
              <a:t>Under</a:t>
            </a:r>
            <a:r>
              <a:rPr lang="zh-CN" altLang="en-US" b="0" i="0" dirty="0">
                <a:effectLst/>
                <a:latin typeface="Arial" panose="020B0604020202020204" pitchFamily="34" charset="0"/>
              </a:rPr>
              <a:t> </a:t>
            </a:r>
            <a:r>
              <a:rPr lang="en-US" altLang="zh-CN" b="0" i="0" dirty="0">
                <a:effectLst/>
                <a:latin typeface="Arial" panose="020B0604020202020204" pitchFamily="34" charset="0"/>
              </a:rPr>
              <a:t>high</a:t>
            </a:r>
            <a:r>
              <a:rPr lang="zh-CN" altLang="en-US" b="0" i="0" dirty="0">
                <a:effectLst/>
                <a:latin typeface="Arial" panose="020B0604020202020204" pitchFamily="34" charset="0"/>
              </a:rPr>
              <a:t> </a:t>
            </a:r>
            <a:r>
              <a:rPr lang="en-US" altLang="zh-CN" b="0" i="0" dirty="0">
                <a:effectLst/>
                <a:latin typeface="Arial" panose="020B0604020202020204" pitchFamily="34" charset="0"/>
              </a:rPr>
              <a:t>concurrency,</a:t>
            </a:r>
            <a:r>
              <a:rPr lang="zh-CN" altLang="en-US" b="0" i="0" dirty="0">
                <a:effectLst/>
                <a:latin typeface="Arial" panose="020B0604020202020204" pitchFamily="34" charset="0"/>
              </a:rPr>
              <a:t> </a:t>
            </a:r>
            <a:r>
              <a:rPr lang="en-US" altLang="zh-CN" b="0" i="0" dirty="0">
                <a:effectLst/>
                <a:latin typeface="Arial" panose="020B0604020202020204" pitchFamily="34" charset="0"/>
              </a:rPr>
              <a:t>fine-grained</a:t>
            </a:r>
            <a:r>
              <a:rPr lang="zh-CN" altLang="en-US" b="0" i="0" dirty="0">
                <a:effectLst/>
                <a:latin typeface="Arial" panose="020B0604020202020204" pitchFamily="34" charset="0"/>
              </a:rPr>
              <a:t> </a:t>
            </a:r>
            <a:r>
              <a:rPr lang="en-US" altLang="zh-CN" b="0" i="0" dirty="0">
                <a:effectLst/>
                <a:latin typeface="Arial" panose="020B0604020202020204" pitchFamily="34" charset="0"/>
              </a:rPr>
              <a:t>locking,</a:t>
            </a:r>
            <a:r>
              <a:rPr lang="zh-CN" altLang="en-US" b="0" i="0" dirty="0">
                <a:effectLst/>
                <a:latin typeface="Arial" panose="020B0604020202020204" pitchFamily="34" charset="0"/>
              </a:rPr>
              <a:t> </a:t>
            </a:r>
            <a:r>
              <a:rPr lang="en-US" altLang="zh-CN" b="0" i="0" dirty="0">
                <a:effectLst/>
                <a:latin typeface="Arial" panose="020B0604020202020204" pitchFamily="34" charset="0"/>
              </a:rPr>
              <a:t>which</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user-customized</a:t>
            </a:r>
            <a:r>
              <a:rPr lang="zh-CN" altLang="en-US" b="0" i="0" dirty="0">
                <a:effectLst/>
                <a:latin typeface="Arial" panose="020B0604020202020204" pitchFamily="34" charset="0"/>
              </a:rPr>
              <a:t> </a:t>
            </a:r>
            <a:r>
              <a:rPr lang="en-US" altLang="zh-CN" b="0" i="0" dirty="0">
                <a:effectLst/>
                <a:latin typeface="Arial" panose="020B0604020202020204" pitchFamily="34" charset="0"/>
              </a:rPr>
              <a:t>optimization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contributed</a:t>
            </a:r>
            <a:r>
              <a:rPr lang="zh-CN" altLang="en-US" b="0" i="0" dirty="0">
                <a:effectLst/>
                <a:latin typeface="Arial" panose="020B0604020202020204" pitchFamily="34" charset="0"/>
              </a:rPr>
              <a:t> </a:t>
            </a:r>
            <a:r>
              <a:rPr lang="en-US" altLang="zh-CN" b="0" i="0" dirty="0">
                <a:effectLst/>
                <a:latin typeface="Arial" panose="020B0604020202020204" pitchFamily="34" charset="0"/>
              </a:rPr>
              <a:t>most</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performance</a:t>
            </a:r>
            <a:r>
              <a:rPr lang="zh-CN" altLang="en-US" b="0" i="0" dirty="0">
                <a:effectLst/>
                <a:latin typeface="Arial" panose="020B0604020202020204" pitchFamily="34" charset="0"/>
              </a:rPr>
              <a:t> </a:t>
            </a:r>
            <a:r>
              <a:rPr lang="en-US" altLang="zh-CN" b="0" i="0" dirty="0">
                <a:effectLst/>
                <a:latin typeface="Arial" panose="020B0604020202020204" pitchFamily="34" charset="0"/>
              </a:rPr>
              <a:t>benefit.</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Please</a:t>
            </a:r>
            <a:r>
              <a:rPr lang="zh-CN" altLang="en-US" b="0" i="0" dirty="0">
                <a:effectLst/>
                <a:latin typeface="Arial" panose="020B0604020202020204" pitchFamily="34" charset="0"/>
              </a:rPr>
              <a:t> </a:t>
            </a:r>
            <a:r>
              <a:rPr lang="en-US" altLang="zh-CN" b="0" i="0" dirty="0">
                <a:effectLst/>
                <a:latin typeface="Arial" panose="020B0604020202020204" pitchFamily="34" charset="0"/>
              </a:rPr>
              <a:t>refer</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our</a:t>
            </a:r>
            <a:r>
              <a:rPr lang="zh-CN" altLang="en-US" b="0" i="0" dirty="0">
                <a:effectLst/>
                <a:latin typeface="Arial" panose="020B0604020202020204" pitchFamily="34" charset="0"/>
              </a:rPr>
              <a:t> </a:t>
            </a:r>
            <a:r>
              <a:rPr lang="en-US" altLang="zh-CN" b="0" i="0" dirty="0">
                <a:effectLst/>
                <a:latin typeface="Arial" panose="020B0604020202020204" pitchFamily="34" charset="0"/>
              </a:rPr>
              <a:t>paper</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more</a:t>
            </a:r>
            <a:r>
              <a:rPr lang="zh-CN" altLang="en-US" b="0" i="0" dirty="0">
                <a:effectLst/>
                <a:latin typeface="Arial" panose="020B0604020202020204" pitchFamily="34" charset="0"/>
              </a:rPr>
              <a:t> </a:t>
            </a:r>
            <a:r>
              <a:rPr lang="en-US" altLang="zh-CN" b="0" i="0" dirty="0">
                <a:effectLst/>
                <a:latin typeface="Arial" panose="020B0604020202020204" pitchFamily="34" charset="0"/>
              </a:rPr>
              <a:t>experimental</a:t>
            </a:r>
            <a:r>
              <a:rPr lang="zh-CN" altLang="en-US" b="0" i="0" dirty="0">
                <a:effectLst/>
                <a:latin typeface="Arial" panose="020B0604020202020204" pitchFamily="34" charset="0"/>
              </a:rPr>
              <a:t> </a:t>
            </a:r>
            <a:r>
              <a:rPr lang="en-US" altLang="zh-CN" b="0" i="0" dirty="0">
                <a:effectLst/>
                <a:latin typeface="Arial" panose="020B0604020202020204" pitchFamily="34" charset="0"/>
              </a:rPr>
              <a:t>results</a:t>
            </a:r>
            <a:r>
              <a:rPr lang="zh-CN" altLang="en-US" b="0" i="0" dirty="0">
                <a:effectLst/>
                <a:latin typeface="Arial" panose="020B0604020202020204" pitchFamily="34" charset="0"/>
              </a:rPr>
              <a:t> </a:t>
            </a:r>
            <a:r>
              <a:rPr lang="en-US" altLang="zh-CN" b="0" i="0" dirty="0">
                <a:effectLst/>
                <a:latin typeface="Arial" panose="020B0604020202020204" pitchFamily="34" charset="0"/>
              </a:rPr>
              <a:t>including</a:t>
            </a:r>
            <a:r>
              <a:rPr lang="zh-CN" altLang="en-US" b="0" i="0" dirty="0">
                <a:effectLst/>
                <a:latin typeface="Arial" panose="020B0604020202020204" pitchFamily="34" charset="0"/>
              </a:rPr>
              <a:t> </a:t>
            </a:r>
            <a:r>
              <a:rPr lang="en-US" altLang="zh-CN" b="0" i="0" dirty="0">
                <a:effectLst/>
                <a:latin typeface="Arial" panose="020B0604020202020204" pitchFamily="34" charset="0"/>
              </a:rPr>
              <a:t>evaluation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with</a:t>
            </a:r>
            <a:r>
              <a:rPr lang="zh-CN" altLang="en-US" b="0" i="0" dirty="0">
                <a:effectLst/>
                <a:latin typeface="Arial" panose="020B0604020202020204" pitchFamily="34" charset="0"/>
              </a:rPr>
              <a:t> </a:t>
            </a:r>
            <a:r>
              <a:rPr lang="en-US" altLang="zh-CN" b="0" i="0" dirty="0">
                <a:effectLst/>
                <a:latin typeface="Arial" panose="020B0604020202020204" pitchFamily="34" charset="0"/>
              </a:rPr>
              <a:t>real</a:t>
            </a:r>
            <a:r>
              <a:rPr lang="zh-CN" altLang="en-US" b="0" i="0" dirty="0">
                <a:effectLst/>
                <a:latin typeface="Arial" panose="020B0604020202020204" pitchFamily="34" charset="0"/>
              </a:rPr>
              <a:t> </a:t>
            </a:r>
            <a:r>
              <a:rPr lang="en-US" altLang="zh-CN" b="0" i="0" dirty="0">
                <a:effectLst/>
                <a:latin typeface="Arial" panose="020B0604020202020204" pitchFamily="34" charset="0"/>
              </a:rPr>
              <a:t>applications.</a:t>
            </a:r>
            <a:r>
              <a:rPr lang="zh-CN" altLang="en-US" b="0" i="0" dirty="0">
                <a:effectLst/>
                <a:latin typeface="Arial" panose="020B0604020202020204" pitchFamily="34" charset="0"/>
              </a:rPr>
              <a:t> </a:t>
            </a:r>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23</a:t>
            </a:fld>
            <a:endParaRPr kumimoji="1" lang="zh-CN" altLang="en-US"/>
          </a:p>
        </p:txBody>
      </p:sp>
    </p:spTree>
    <p:extLst>
      <p:ext uri="{BB962C8B-B14F-4D97-AF65-F5344CB8AC3E}">
        <p14:creationId xmlns:p14="http://schemas.microsoft.com/office/powerpoint/2010/main" val="1018505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PVM</a:t>
            </a:r>
            <a:r>
              <a:rPr lang="zh-CN" altLang="en-US" dirty="0"/>
              <a:t> </a:t>
            </a:r>
            <a:r>
              <a:rPr lang="en-US" altLang="zh-CN" dirty="0"/>
              <a:t>has</a:t>
            </a:r>
            <a:r>
              <a:rPr lang="zh-CN" altLang="en-US" dirty="0"/>
              <a:t> </a:t>
            </a:r>
            <a:r>
              <a:rPr lang="en-US" altLang="zh-CN" dirty="0"/>
              <a:t>been</a:t>
            </a:r>
            <a:r>
              <a:rPr lang="zh-CN" altLang="en-US" dirty="0"/>
              <a:t> </a:t>
            </a:r>
            <a:r>
              <a:rPr lang="en-US" altLang="zh-CN" dirty="0"/>
              <a:t>adopted</a:t>
            </a:r>
            <a:r>
              <a:rPr lang="zh-CN" altLang="en-US" dirty="0"/>
              <a:t> </a:t>
            </a:r>
            <a:r>
              <a:rPr lang="en-US" altLang="zh-CN" dirty="0"/>
              <a:t>in</a:t>
            </a:r>
            <a:r>
              <a:rPr lang="zh-CN" altLang="en-US" dirty="0"/>
              <a:t> </a:t>
            </a:r>
            <a:r>
              <a:rPr lang="en-US" altLang="zh-CN" dirty="0"/>
              <a:t>Alibaba</a:t>
            </a:r>
            <a:r>
              <a:rPr lang="zh-CN" altLang="en-US" dirty="0"/>
              <a:t> </a:t>
            </a:r>
            <a:r>
              <a:rPr lang="en-US" altLang="zh-CN" dirty="0"/>
              <a:t>Cloud</a:t>
            </a:r>
            <a:r>
              <a:rPr lang="zh-CN" altLang="en-US" dirty="0"/>
              <a:t> </a:t>
            </a:r>
            <a:r>
              <a:rPr lang="en-US" altLang="zh-CN" dirty="0"/>
              <a:t>and</a:t>
            </a:r>
            <a:r>
              <a:rPr lang="zh-CN" altLang="en-US" dirty="0"/>
              <a:t> </a:t>
            </a:r>
            <a:r>
              <a:rPr lang="en-US" altLang="zh-CN" dirty="0"/>
              <a:t>is</a:t>
            </a:r>
            <a:r>
              <a:rPr lang="zh-CN" altLang="en-US" dirty="0"/>
              <a:t> </a:t>
            </a:r>
            <a:r>
              <a:rPr lang="en-US" altLang="zh-CN" dirty="0"/>
              <a:t>currently</a:t>
            </a:r>
            <a:r>
              <a:rPr lang="zh-CN" altLang="en-US" dirty="0"/>
              <a:t> </a:t>
            </a:r>
            <a:r>
              <a:rPr lang="en-US" altLang="zh-CN" dirty="0"/>
              <a:t>used</a:t>
            </a:r>
            <a:r>
              <a:rPr lang="zh-CN" altLang="en-US" dirty="0"/>
              <a:t> </a:t>
            </a:r>
            <a:r>
              <a:rPr lang="en-US" altLang="zh-CN" dirty="0"/>
              <a:t>to</a:t>
            </a:r>
            <a:r>
              <a:rPr lang="zh-CN" altLang="en-US" dirty="0"/>
              <a:t> </a:t>
            </a:r>
            <a:r>
              <a:rPr lang="en-US" altLang="zh-CN" dirty="0"/>
              <a:t>host</a:t>
            </a:r>
            <a:r>
              <a:rPr lang="zh-CN" altLang="en-US" dirty="0"/>
              <a:t> </a:t>
            </a:r>
            <a:r>
              <a:rPr lang="en-US" altLang="zh-CN" dirty="0"/>
              <a:t>100K</a:t>
            </a:r>
            <a:r>
              <a:rPr lang="zh-CN" altLang="en-US" dirty="0"/>
              <a:t> </a:t>
            </a:r>
            <a:r>
              <a:rPr lang="en-US" altLang="zh-CN" dirty="0"/>
              <a:t>secure</a:t>
            </a:r>
            <a:r>
              <a:rPr lang="zh-CN" altLang="en-US" dirty="0"/>
              <a:t> </a:t>
            </a:r>
            <a:r>
              <a:rPr lang="en-US" altLang="zh-CN" dirty="0"/>
              <a:t>containers</a:t>
            </a:r>
            <a:r>
              <a:rPr lang="zh-CN" altLang="en-US" dirty="0"/>
              <a:t> </a:t>
            </a:r>
            <a:r>
              <a:rPr lang="en-US" altLang="zh-CN" dirty="0"/>
              <a:t>daily.</a:t>
            </a:r>
            <a:r>
              <a:rPr lang="zh-CN" altLang="en-US" dirty="0"/>
              <a:t> </a:t>
            </a:r>
            <a:r>
              <a:rPr lang="en-US" altLang="zh-CN" dirty="0"/>
              <a:t>Since</a:t>
            </a:r>
            <a:r>
              <a:rPr lang="zh-CN" altLang="en-US" dirty="0"/>
              <a:t> </a:t>
            </a:r>
            <a:r>
              <a:rPr lang="en-US" altLang="zh-CN" dirty="0"/>
              <a:t>VM</a:t>
            </a:r>
            <a:r>
              <a:rPr lang="zh-CN" altLang="en-US" dirty="0"/>
              <a:t> </a:t>
            </a:r>
            <a:r>
              <a:rPr lang="en-US" altLang="zh-CN" dirty="0"/>
              <a:t>instances</a:t>
            </a:r>
            <a:r>
              <a:rPr lang="zh-CN" altLang="en-US" dirty="0"/>
              <a:t> </a:t>
            </a:r>
            <a:r>
              <a:rPr lang="en-US" altLang="zh-CN" dirty="0"/>
              <a:t>are</a:t>
            </a:r>
            <a:r>
              <a:rPr lang="zh-CN" altLang="en-US" dirty="0"/>
              <a:t> </a:t>
            </a:r>
            <a:r>
              <a:rPr lang="en-US" altLang="zh-CN" dirty="0"/>
              <a:t>significantly</a:t>
            </a:r>
            <a:r>
              <a:rPr lang="zh-CN" altLang="en-US" dirty="0"/>
              <a:t> </a:t>
            </a:r>
            <a:r>
              <a:rPr lang="en-US" altLang="zh-CN" dirty="0"/>
              <a:t>cheaper</a:t>
            </a:r>
            <a:r>
              <a:rPr lang="zh-CN" altLang="en-US" dirty="0"/>
              <a:t> </a:t>
            </a:r>
            <a:r>
              <a:rPr lang="en-US" altLang="zh-CN" dirty="0"/>
              <a:t>than</a:t>
            </a:r>
            <a:r>
              <a:rPr lang="zh-CN" altLang="en-US" dirty="0"/>
              <a:t> </a:t>
            </a:r>
            <a:r>
              <a:rPr lang="en-US" altLang="zh-CN" dirty="0"/>
              <a:t>bare-metal</a:t>
            </a:r>
            <a:r>
              <a:rPr lang="zh-CN" altLang="en-US" dirty="0"/>
              <a:t> </a:t>
            </a:r>
            <a:r>
              <a:rPr lang="en-US" altLang="zh-CN" dirty="0"/>
              <a:t>servers,</a:t>
            </a:r>
            <a:r>
              <a:rPr lang="zh-CN" altLang="en-US" dirty="0"/>
              <a:t> </a:t>
            </a:r>
            <a:r>
              <a:rPr lang="en-US" altLang="zh-CN" dirty="0"/>
              <a:t>there</a:t>
            </a:r>
            <a:r>
              <a:rPr lang="zh-CN" altLang="en-US" dirty="0"/>
              <a:t> </a:t>
            </a:r>
            <a:r>
              <a:rPr lang="en-US" altLang="zh-CN" dirty="0"/>
              <a:t>are</a:t>
            </a:r>
            <a:r>
              <a:rPr lang="zh-CN" altLang="en-US" dirty="0"/>
              <a:t> </a:t>
            </a:r>
            <a:r>
              <a:rPr lang="en-US" altLang="zh-CN" dirty="0"/>
              <a:t>36%</a:t>
            </a:r>
            <a:r>
              <a:rPr lang="zh-CN" altLang="en-US" dirty="0"/>
              <a:t> </a:t>
            </a:r>
            <a:r>
              <a:rPr lang="en-US" altLang="zh-CN" dirty="0"/>
              <a:t>users</a:t>
            </a:r>
            <a:r>
              <a:rPr lang="zh-CN" altLang="en-US" dirty="0"/>
              <a:t> </a:t>
            </a:r>
            <a:r>
              <a:rPr lang="en-US" altLang="zh-CN" dirty="0"/>
              <a:t>who</a:t>
            </a:r>
            <a:r>
              <a:rPr lang="zh-CN" altLang="en-US" dirty="0"/>
              <a:t> </a:t>
            </a:r>
            <a:r>
              <a:rPr lang="en-US" altLang="zh-CN" dirty="0"/>
              <a:t>switched</a:t>
            </a:r>
            <a:r>
              <a:rPr lang="zh-CN" altLang="en-US" dirty="0"/>
              <a:t> </a:t>
            </a:r>
            <a:r>
              <a:rPr lang="en-US" altLang="zh-CN" dirty="0"/>
              <a:t>from</a:t>
            </a:r>
            <a:r>
              <a:rPr lang="zh-CN" altLang="en-US" dirty="0"/>
              <a:t> </a:t>
            </a:r>
            <a:r>
              <a:rPr lang="en-US" altLang="zh-CN" dirty="0"/>
              <a:t>bare-metal</a:t>
            </a:r>
            <a:r>
              <a:rPr lang="zh-CN" altLang="en-US" dirty="0"/>
              <a:t> </a:t>
            </a:r>
            <a:r>
              <a:rPr lang="en-US" altLang="zh-CN" dirty="0"/>
              <a:t>servers</a:t>
            </a:r>
            <a:r>
              <a:rPr lang="zh-CN" altLang="en-US" dirty="0"/>
              <a:t> </a:t>
            </a:r>
            <a:r>
              <a:rPr lang="en-US" altLang="zh-CN" dirty="0"/>
              <a:t>to</a:t>
            </a:r>
            <a:r>
              <a:rPr lang="zh-CN" altLang="en-US" dirty="0"/>
              <a:t> </a:t>
            </a:r>
            <a:r>
              <a:rPr lang="en-US" altLang="zh-CN" dirty="0"/>
              <a:t>VM</a:t>
            </a:r>
            <a:r>
              <a:rPr lang="zh-CN" altLang="en-US" dirty="0"/>
              <a:t> </a:t>
            </a:r>
            <a:r>
              <a:rPr lang="en-US" altLang="zh-CN" dirty="0"/>
              <a:t>instances</a:t>
            </a:r>
            <a:r>
              <a:rPr lang="zh-CN" altLang="en-US" dirty="0"/>
              <a:t> </a:t>
            </a:r>
            <a:r>
              <a:rPr lang="en-US" altLang="zh-CN" dirty="0"/>
              <a:t>due</a:t>
            </a:r>
            <a:r>
              <a:rPr lang="zh-CN" altLang="en-US" dirty="0"/>
              <a:t> </a:t>
            </a:r>
            <a:r>
              <a:rPr lang="en-US" altLang="zh-CN" dirty="0"/>
              <a:t>to</a:t>
            </a:r>
            <a:r>
              <a:rPr lang="zh-CN" altLang="en-US" dirty="0"/>
              <a:t> </a:t>
            </a:r>
            <a:r>
              <a:rPr lang="en-US" altLang="zh-CN" dirty="0"/>
              <a:t>PVM’s</a:t>
            </a:r>
            <a:r>
              <a:rPr lang="zh-CN" altLang="en-US" dirty="0"/>
              <a:t> </a:t>
            </a:r>
            <a:r>
              <a:rPr lang="en-US" altLang="zh-CN" dirty="0"/>
              <a:t>close-to-native</a:t>
            </a:r>
            <a:r>
              <a:rPr lang="zh-CN" altLang="en-US" dirty="0"/>
              <a:t> </a:t>
            </a:r>
            <a:r>
              <a:rPr lang="en-US" altLang="zh-CN" dirty="0"/>
              <a:t>performance</a:t>
            </a:r>
            <a:r>
              <a:rPr lang="zh-CN" altLang="en-US" dirty="0"/>
              <a:t> </a:t>
            </a:r>
            <a:r>
              <a:rPr lang="en-US" altLang="zh-CN" dirty="0"/>
              <a:t>in</a:t>
            </a:r>
            <a:r>
              <a:rPr lang="zh-CN" altLang="en-US" dirty="0"/>
              <a:t> </a:t>
            </a:r>
            <a:r>
              <a:rPr lang="en-US" altLang="zh-CN" dirty="0"/>
              <a:t>a</a:t>
            </a:r>
            <a:r>
              <a:rPr lang="zh-CN" altLang="en-US" dirty="0"/>
              <a:t> </a:t>
            </a:r>
            <a:r>
              <a:rPr lang="en-US" altLang="zh-CN" dirty="0"/>
              <a:t>nested</a:t>
            </a:r>
            <a:r>
              <a:rPr lang="zh-CN" altLang="en-US" dirty="0"/>
              <a:t> </a:t>
            </a:r>
            <a:r>
              <a:rPr lang="en-US" altLang="zh-CN" dirty="0"/>
              <a:t>environment.</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24</a:t>
            </a:fld>
            <a:endParaRPr kumimoji="1" lang="zh-CN" altLang="en-US"/>
          </a:p>
        </p:txBody>
      </p:sp>
    </p:spTree>
    <p:extLst>
      <p:ext uri="{BB962C8B-B14F-4D97-AF65-F5344CB8AC3E}">
        <p14:creationId xmlns:p14="http://schemas.microsoft.com/office/powerpoint/2010/main" val="973893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en" altLang="zh-CN" b="0" i="0" dirty="0">
                <a:effectLst/>
                <a:latin typeface="Arial" panose="020B0604020202020204" pitchFamily="34" charset="0"/>
              </a:rPr>
              <a:t>To conclude, our experiences in designing and experimenting with PVM found that a software-based approach for nested virtualization can be made as efficient as hardware-assisted approaches but also offer a slew of benefits, including the support of unmodified host hypervisors and opportunities to deploy customized, application-specific optimizations in an L1 VM without affecting other col</a:t>
            </a:r>
            <a:r>
              <a:rPr kumimoji="1" lang="en-US" altLang="zh-CN" b="0" i="0" dirty="0">
                <a:effectLst/>
                <a:latin typeface="Arial" panose="020B0604020202020204" pitchFamily="34" charset="0"/>
              </a:rPr>
              <a:t>l</a:t>
            </a:r>
            <a:r>
              <a:rPr kumimoji="1" lang="en" altLang="zh-CN" b="0" i="0" dirty="0" err="1">
                <a:effectLst/>
                <a:latin typeface="Arial" panose="020B0604020202020204" pitchFamily="34" charset="0"/>
              </a:rPr>
              <a:t>ocated</a:t>
            </a:r>
            <a:r>
              <a:rPr kumimoji="1" lang="en" altLang="zh-CN" b="0" i="0" dirty="0">
                <a:effectLst/>
                <a:latin typeface="Arial" panose="020B0604020202020204" pitchFamily="34" charset="0"/>
              </a:rPr>
              <a:t> cloud users. </a:t>
            </a:r>
          </a:p>
          <a:p>
            <a:endParaRPr kumimoji="1" lang="en" altLang="zh-CN" b="0" i="0" dirty="0">
              <a:effectLst/>
              <a:latin typeface="Arial" panose="020B0604020202020204" pitchFamily="34" charset="0"/>
            </a:endParaRPr>
          </a:p>
          <a:p>
            <a:r>
              <a:rPr kumimoji="1" lang="en" altLang="zh-CN" b="0" i="0" dirty="0">
                <a:effectLst/>
                <a:latin typeface="Arial" panose="020B0604020202020204" pitchFamily="34" charset="0"/>
              </a:rPr>
              <a:t>Optional: Our main insights from this paper are two fold: First, when hardware support is not sufficient to handle multiple levels of virtualization, carefully designed software approaches can be made </a:t>
            </a:r>
            <a:r>
              <a:rPr kumimoji="1" lang="en" altLang="zh-CN" b="0" i="0" dirty="0" err="1">
                <a:effectLst/>
                <a:latin typeface="Arial" panose="020B0604020202020204" pitchFamily="34" charset="0"/>
              </a:rPr>
              <a:t>effic</a:t>
            </a:r>
            <a:r>
              <a:rPr kumimoji="1" lang="en-US" altLang="zh-CN" b="0" i="0" dirty="0" err="1">
                <a:effectLst/>
                <a:latin typeface="Arial" panose="020B0604020202020204" pitchFamily="34" charset="0"/>
              </a:rPr>
              <a:t>i</a:t>
            </a:r>
            <a:r>
              <a:rPr kumimoji="1" lang="en" altLang="zh-CN" b="0" i="0" dirty="0" err="1">
                <a:effectLst/>
                <a:latin typeface="Arial" panose="020B0604020202020204" pitchFamily="34" charset="0"/>
              </a:rPr>
              <a:t>ent</a:t>
            </a:r>
            <a:r>
              <a:rPr kumimoji="1" lang="en" altLang="zh-CN" b="0" i="0" dirty="0">
                <a:effectLst/>
                <a:latin typeface="Arial" panose="020B0604020202020204" pitchFamily="34" charset="0"/>
              </a:rPr>
              <a:t>. Second, self-contained approaches like PVM, are more practical and preferred in production systems.</a:t>
            </a:r>
          </a:p>
          <a:p>
            <a:endParaRPr kumimoji="1" lang="en" altLang="zh-CN" b="0" i="0" dirty="0">
              <a:effectLst/>
              <a:latin typeface="Arial" panose="020B0604020202020204" pitchFamily="34" charset="0"/>
            </a:endParaRPr>
          </a:p>
          <a:p>
            <a:r>
              <a:rPr kumimoji="1" lang="en" altLang="zh-CN" b="0" i="0" dirty="0">
                <a:effectLst/>
                <a:latin typeface="Arial" panose="020B0604020202020204" pitchFamily="34" charset="0"/>
              </a:rPr>
              <a:t>Action1: This concludes my talk. Thank you for your attention and I would like to take questions.</a:t>
            </a: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25</a:t>
            </a:fld>
            <a:endParaRPr kumimoji="1" lang="zh-CN" altLang="en-US"/>
          </a:p>
        </p:txBody>
      </p:sp>
    </p:spTree>
    <p:extLst>
      <p:ext uri="{BB962C8B-B14F-4D97-AF65-F5344CB8AC3E}">
        <p14:creationId xmlns:p14="http://schemas.microsoft.com/office/powerpoint/2010/main" val="2989252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a:effectLst/>
                <a:latin typeface="Arial" panose="020B0604020202020204" pitchFamily="34" charset="0"/>
              </a:rPr>
              <a:t>PVM</a:t>
            </a:r>
            <a:r>
              <a:rPr lang="zh-CN" altLang="en-US" b="0" i="0">
                <a:effectLst/>
                <a:latin typeface="Arial" panose="020B0604020202020204" pitchFamily="34" charset="0"/>
              </a:rPr>
              <a:t> </a:t>
            </a:r>
            <a:r>
              <a:rPr lang="en" altLang="zh-CN" b="0" i="0">
                <a:effectLst/>
                <a:latin typeface="Arial" panose="020B0604020202020204" pitchFamily="34" charset="0"/>
              </a:rPr>
              <a:t>adopts a hybrid approach based on instruction emulation</a:t>
            </a:r>
            <a:r>
              <a:rPr lang="en-US" altLang="zh-CN" b="0" i="0">
                <a:effectLst/>
                <a:latin typeface="Arial" panose="020B0604020202020204" pitchFamily="34" charset="0"/>
              </a:rPr>
              <a:t>, </a:t>
            </a:r>
            <a:r>
              <a:rPr lang="en" altLang="zh-CN" b="0" i="0">
                <a:effectLst/>
                <a:latin typeface="Arial" panose="020B0604020202020204" pitchFamily="34" charset="0"/>
              </a:rPr>
              <a:t>and paravirtualization for CPU virtualization.</a:t>
            </a:r>
          </a:p>
          <a:p>
            <a:endParaRPr lang="en" altLang="zh-CN" b="0" i="0">
              <a:effectLst/>
              <a:latin typeface="Arial" panose="020B0604020202020204" pitchFamily="34" charset="0"/>
            </a:endParaRPr>
          </a:p>
          <a:p>
            <a:r>
              <a:rPr lang="en" altLang="zh-CN" b="0" i="0">
                <a:effectLst/>
                <a:latin typeface="Arial" panose="020B0604020202020204" pitchFamily="34" charset="0"/>
              </a:rPr>
              <a:t>PVM currently focuses on supporting the 64-bit mode with paging for 𝐿2 guest vCPUs. </a:t>
            </a:r>
          </a:p>
          <a:p>
            <a:endParaRPr lang="en" altLang="zh-CN" b="0" i="0">
              <a:effectLst/>
              <a:latin typeface="Arial" panose="020B0604020202020204" pitchFamily="34" charset="0"/>
            </a:endParaRPr>
          </a:p>
          <a:p>
            <a:r>
              <a:rPr lang="en" altLang="zh-CN" b="0" i="0">
                <a:effectLst/>
                <a:latin typeface="Arial" panose="020B0604020202020204" pitchFamily="34" charset="0"/>
              </a:rPr>
              <a:t>when an 𝐿2 vCPU executes a privileged instruction, it leads to a general protection exception and triggers an exit to the 𝐿1 hypervisor. </a:t>
            </a:r>
          </a:p>
          <a:p>
            <a:endParaRPr lang="en" altLang="zh-CN" b="0" i="0">
              <a:effectLst/>
              <a:latin typeface="Arial" panose="020B0604020202020204" pitchFamily="34" charset="0"/>
            </a:endParaRPr>
          </a:p>
          <a:p>
            <a:r>
              <a:rPr lang="en" altLang="zh-CN" b="0" i="0">
                <a:effectLst/>
                <a:latin typeface="Arial" panose="020B0604020202020204" pitchFamily="34" charset="0"/>
              </a:rPr>
              <a:t>The PVM hypervisor employs an instruction simulator to emulate instruction execution for the 𝐿2 guest. </a:t>
            </a:r>
          </a:p>
          <a:p>
            <a:endParaRPr lang="en" altLang="zh-CN" b="0" i="0">
              <a:effectLst/>
              <a:latin typeface="Arial" panose="020B0604020202020204" pitchFamily="34" charset="0"/>
            </a:endParaRPr>
          </a:p>
          <a:p>
            <a:r>
              <a:rPr lang="en" altLang="zh-CN" b="0" i="0">
                <a:effectLst/>
                <a:latin typeface="Arial" panose="020B0604020202020204" pitchFamily="34" charset="0"/>
              </a:rPr>
              <a:t>Non-privileged but sensitive instructions also need to be captured because of their capability to modify/observe privileged host state. </a:t>
            </a:r>
          </a:p>
          <a:p>
            <a:endParaRPr lang="en" altLang="zh-CN" b="0" i="0">
              <a:effectLst/>
              <a:latin typeface="Arial" panose="020B0604020202020204" pitchFamily="34" charset="0"/>
            </a:endParaRPr>
          </a:p>
          <a:p>
            <a:r>
              <a:rPr lang="en" altLang="zh-CN" b="0" i="0">
                <a:effectLst/>
                <a:latin typeface="Arial" panose="020B0604020202020204" pitchFamily="34" charset="0"/>
              </a:rPr>
              <a:t>PVM uses the Linux paravirtualization (PV) mechanism – initially proposed by Xen - to capture and handle any sensitive instructions even though x86 is not fully virtualizable.</a:t>
            </a:r>
            <a:endParaRPr kumimoji="1" lang="zh-CN" altLang="en-US"/>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27</a:t>
            </a:fld>
            <a:endParaRPr kumimoji="1" lang="zh-CN" altLang="en-US"/>
          </a:p>
        </p:txBody>
      </p:sp>
    </p:spTree>
    <p:extLst>
      <p:ext uri="{BB962C8B-B14F-4D97-AF65-F5344CB8AC3E}">
        <p14:creationId xmlns:p14="http://schemas.microsoft.com/office/powerpoint/2010/main" val="3701004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a:effectLst/>
                <a:latin typeface="Arial" panose="020B0604020202020204" pitchFamily="34" charset="0"/>
              </a:rPr>
              <a:t>We used a set of micro-benchmarks to perform privileged guest operations to trigger VM exits and measured the round-trip time until VM entries, both with KPTI enabled/disabled. The table lists the average round-trip latency under five privileged guest operations: no-op </a:t>
            </a:r>
            <a:r>
              <a:rPr lang="en" altLang="zh-CN" b="0" i="0" err="1">
                <a:effectLst/>
                <a:latin typeface="Arial" panose="020B0604020202020204" pitchFamily="34" charset="0"/>
              </a:rPr>
              <a:t>hypercall</a:t>
            </a:r>
            <a:r>
              <a:rPr lang="en" altLang="zh-CN" b="0" i="0">
                <a:effectLst/>
                <a:latin typeface="Arial" panose="020B0604020202020204" pitchFamily="34" charset="0"/>
              </a:rPr>
              <a:t>, invalid opcode exception, MSR access of </a:t>
            </a:r>
            <a:r>
              <a:rPr lang="en" altLang="zh-CN" b="0" i="0">
                <a:effectLst/>
                <a:latin typeface="Courier New" panose="02070309020205020404" pitchFamily="49" charset="0"/>
              </a:rPr>
              <a:t>MSR_CORE_PERF_GLOBAL_CTRL</a:t>
            </a:r>
            <a:r>
              <a:rPr lang="en" altLang="zh-CN" b="0" i="0">
                <a:effectLst/>
                <a:latin typeface="Arial" panose="020B0604020202020204" pitchFamily="34" charset="0"/>
              </a:rPr>
              <a:t>, </a:t>
            </a:r>
            <a:r>
              <a:rPr lang="en" altLang="zh-CN" b="0" i="0" err="1">
                <a:effectLst/>
                <a:latin typeface="Courier New" panose="02070309020205020404" pitchFamily="49" charset="0"/>
              </a:rPr>
              <a:t>CPUID</a:t>
            </a:r>
            <a:r>
              <a:rPr lang="en" altLang="zh-CN" b="0" i="0" err="1">
                <a:effectLst/>
                <a:latin typeface="Arial" panose="020B0604020202020204" pitchFamily="34" charset="0"/>
              </a:rPr>
              <a:t>,port</a:t>
            </a:r>
            <a:r>
              <a:rPr lang="en" altLang="zh-CN" b="0" i="0">
                <a:effectLst/>
                <a:latin typeface="Arial" panose="020B0604020202020204" pitchFamily="34" charset="0"/>
              </a:rPr>
              <a:t>-mapped I/O (PIO). In single-level virtualization, VM exits/entries were efficiently handled by hardware: </a:t>
            </a:r>
            <a:r>
              <a:rPr lang="en" altLang="zh-CN" b="0" i="0" err="1">
                <a:effectLst/>
                <a:latin typeface="Arial" panose="020B0604020202020204" pitchFamily="34" charset="0"/>
              </a:rPr>
              <a:t>pvm</a:t>
            </a:r>
            <a:r>
              <a:rPr lang="en" altLang="zh-CN" b="0" i="0">
                <a:effectLst/>
                <a:latin typeface="Arial" panose="020B0604020202020204" pitchFamily="34" charset="0"/>
              </a:rPr>
              <a:t> (BM) offered performance comparable to </a:t>
            </a:r>
            <a:r>
              <a:rPr lang="en" altLang="zh-CN" b="0" i="0" err="1">
                <a:effectLst/>
                <a:latin typeface="Arial" panose="020B0604020202020204" pitchFamily="34" charset="0"/>
              </a:rPr>
              <a:t>kvm</a:t>
            </a:r>
            <a:r>
              <a:rPr lang="en" altLang="zh-CN" b="0" i="0">
                <a:effectLst/>
                <a:latin typeface="Arial" panose="020B0604020202020204" pitchFamily="34" charset="0"/>
              </a:rPr>
              <a:t> (BM) in most guest operations, except for MSR access.</a:t>
            </a:r>
            <a:r>
              <a:rPr lang="en-US" altLang="zh-CN" b="0" i="0">
                <a:effectLst/>
                <a:latin typeface="Arial" panose="020B0604020202020204" pitchFamily="34" charset="0"/>
              </a:rPr>
              <a:t>[Action #1]</a:t>
            </a:r>
            <a:r>
              <a:rPr lang="en" altLang="zh-CN" b="0" i="0">
                <a:effectLst/>
                <a:latin typeface="Arial" panose="020B0604020202020204" pitchFamily="34" charset="0"/>
              </a:rPr>
              <a:t> It is due to KVM’s capability to directly access MSR registers in non-root mode, avoiding VM exits. In nested virtualization, PVM significantly outperformed hardware-assisted approaches: </a:t>
            </a:r>
            <a:r>
              <a:rPr lang="en" altLang="zh-CN" b="0" i="0" err="1">
                <a:effectLst/>
                <a:latin typeface="Arial" panose="020B0604020202020204" pitchFamily="34" charset="0"/>
              </a:rPr>
              <a:t>pvm</a:t>
            </a:r>
            <a:r>
              <a:rPr lang="en" altLang="zh-CN" b="0" i="0">
                <a:effectLst/>
                <a:latin typeface="Arial" panose="020B0604020202020204" pitchFamily="34" charset="0"/>
              </a:rPr>
              <a:t> (NST), compared to </a:t>
            </a:r>
            <a:r>
              <a:rPr lang="en" altLang="zh-CN" b="0" i="0" err="1">
                <a:effectLst/>
                <a:latin typeface="Arial" panose="020B0604020202020204" pitchFamily="34" charset="0"/>
              </a:rPr>
              <a:t>kvm</a:t>
            </a:r>
            <a:r>
              <a:rPr lang="en" altLang="zh-CN" b="0" i="0">
                <a:effectLst/>
                <a:latin typeface="Arial" panose="020B0604020202020204" pitchFamily="34" charset="0"/>
              </a:rPr>
              <a:t> (NST), This clearly demonstrates the benefit of PVM’s software-based VM exit/entry: </a:t>
            </a:r>
            <a:r>
              <a:rPr lang="en" altLang="zh-CN" b="0" i="0" err="1">
                <a:effectLst/>
                <a:latin typeface="Arial" panose="020B0604020202020204" pitchFamily="34" charset="0"/>
              </a:rPr>
              <a:t>kvm</a:t>
            </a:r>
            <a:r>
              <a:rPr lang="en" altLang="zh-CN" b="0" i="0">
                <a:effectLst/>
                <a:latin typeface="Arial" panose="020B0604020202020204" pitchFamily="34" charset="0"/>
              </a:rPr>
              <a:t> (NST) triggered two expensive exits to the 𝐿0 hypervisor for each privileged 𝐿2 guest operation, while PVM needed one and less expensive VM exit to the 𝐿1 guest hypervisor. From these results, we did not discern any considerable impact from KPTI on VM exits/entries.</a:t>
            </a:r>
            <a:endParaRPr kumimoji="1" lang="zh-CN" altLang="en-US"/>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29</a:t>
            </a:fld>
            <a:endParaRPr kumimoji="1" lang="zh-CN" altLang="en-US"/>
          </a:p>
        </p:txBody>
      </p:sp>
    </p:spTree>
    <p:extLst>
      <p:ext uri="{BB962C8B-B14F-4D97-AF65-F5344CB8AC3E}">
        <p14:creationId xmlns:p14="http://schemas.microsoft.com/office/powerpoint/2010/main" val="40820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 altLang="zh-CN" b="0" i="0">
              <a:effectLst/>
              <a:latin typeface="Arial" panose="020B0604020202020204" pitchFamily="34" charset="0"/>
            </a:endParaRPr>
          </a:p>
          <a:p>
            <a:endParaRPr lang="en" altLang="zh-CN" b="0" i="0">
              <a:effectLst/>
              <a:latin typeface="Arial" panose="020B0604020202020204" pitchFamily="34" charset="0"/>
            </a:endParaRPr>
          </a:p>
          <a:p>
            <a:endParaRPr lang="en" altLang="zh-CN" b="0" i="0">
              <a:effectLst/>
              <a:latin typeface="Arial" panose="020B0604020202020204" pitchFamily="34" charset="0"/>
            </a:endParaRPr>
          </a:p>
          <a:p>
            <a:r>
              <a:rPr lang="en" altLang="zh-CN" b="0" i="0">
                <a:effectLst/>
                <a:latin typeface="Arial" panose="020B0604020202020204" pitchFamily="34" charset="0"/>
              </a:rPr>
              <a:t>To test PVM’s efficiency in handling guest </a:t>
            </a:r>
            <a:r>
              <a:rPr lang="en" altLang="zh-CN" b="0" i="0" err="1">
                <a:effectLst/>
                <a:latin typeface="Arial" panose="020B0604020202020204" pitchFamily="34" charset="0"/>
              </a:rPr>
              <a:t>syscalls</a:t>
            </a:r>
            <a:r>
              <a:rPr lang="en" altLang="zh-CN" b="0" i="0">
                <a:effectLst/>
                <a:latin typeface="Arial" panose="020B0604020202020204" pitchFamily="34" charset="0"/>
              </a:rPr>
              <a:t>, we measured the execution time of the </a:t>
            </a:r>
            <a:r>
              <a:rPr lang="en" altLang="zh-CN" b="0" i="0" err="1">
                <a:effectLst/>
                <a:latin typeface="Courier New" panose="02070309020205020404" pitchFamily="49" charset="0"/>
              </a:rPr>
              <a:t>get_pid</a:t>
            </a:r>
            <a:r>
              <a:rPr lang="en" altLang="zh-CN" b="0" i="0">
                <a:effectLst/>
                <a:latin typeface="Courier New" panose="02070309020205020404" pitchFamily="49" charset="0"/>
              </a:rPr>
              <a:t> </a:t>
            </a:r>
            <a:r>
              <a:rPr lang="en" altLang="zh-CN" b="0" i="0" err="1">
                <a:effectLst/>
                <a:latin typeface="Arial" panose="020B0604020202020204" pitchFamily="34" charset="0"/>
              </a:rPr>
              <a:t>syscall</a:t>
            </a:r>
            <a:r>
              <a:rPr lang="en" altLang="zh-CN" b="0" i="0">
                <a:effectLst/>
                <a:latin typeface="Arial" panose="020B0604020202020204" pitchFamily="34" charset="0"/>
              </a:rPr>
              <a:t>. This </a:t>
            </a:r>
            <a:r>
              <a:rPr lang="en" altLang="zh-CN" b="0" i="0" err="1">
                <a:effectLst/>
                <a:latin typeface="Arial" panose="020B0604020202020204" pitchFamily="34" charset="0"/>
              </a:rPr>
              <a:t>syscall</a:t>
            </a:r>
            <a:r>
              <a:rPr lang="en" altLang="zh-CN" b="0" i="0">
                <a:effectLst/>
                <a:latin typeface="Arial" panose="020B0604020202020204" pitchFamily="34" charset="0"/>
              </a:rPr>
              <a:t> is simple and mostly involves a user/kernel transition. We analyzed two PVM variants: one with direct switching and the other without. Compared with hardware-assisted approaches, PVM noticeably slowed down </a:t>
            </a:r>
            <a:r>
              <a:rPr lang="en" altLang="zh-CN" b="0" i="0" err="1">
                <a:effectLst/>
                <a:latin typeface="Arial" panose="020B0604020202020204" pitchFamily="34" charset="0"/>
              </a:rPr>
              <a:t>syscall</a:t>
            </a:r>
            <a:r>
              <a:rPr lang="en" altLang="zh-CN" b="0" i="0">
                <a:effectLst/>
                <a:latin typeface="Arial" panose="020B0604020202020204" pitchFamily="34" charset="0"/>
              </a:rPr>
              <a:t> execution without direct switching, [Action #1]However, the direct switching feature can reduce PVM’s overhead, narrowing the </a:t>
            </a:r>
            <a:r>
              <a:rPr lang="en" altLang="zh-CN" b="0" i="0" err="1">
                <a:effectLst/>
                <a:latin typeface="Arial" panose="020B0604020202020204" pitchFamily="34" charset="0"/>
              </a:rPr>
              <a:t>syscall</a:t>
            </a:r>
            <a:r>
              <a:rPr lang="en" altLang="zh-CN" b="0" i="0">
                <a:effectLst/>
                <a:latin typeface="Arial" panose="020B0604020202020204" pitchFamily="34" charset="0"/>
              </a:rPr>
              <a:t> execution time gap between PVM and its hardware-assisted. [Action#2]We observed that with KPTI disabled, both </a:t>
            </a:r>
            <a:r>
              <a:rPr lang="en" altLang="zh-CN" b="0" i="0" err="1">
                <a:effectLst/>
                <a:latin typeface="Arial" panose="020B0604020202020204" pitchFamily="34" charset="0"/>
              </a:rPr>
              <a:t>kvm-ept</a:t>
            </a:r>
            <a:r>
              <a:rPr lang="en" altLang="zh-CN" b="0" i="0">
                <a:effectLst/>
                <a:latin typeface="Arial" panose="020B0604020202020204" pitchFamily="34" charset="0"/>
              </a:rPr>
              <a:t> (BM) and </a:t>
            </a:r>
            <a:r>
              <a:rPr lang="en" altLang="zh-CN" b="0" i="0" err="1">
                <a:effectLst/>
                <a:latin typeface="Arial" panose="020B0604020202020204" pitchFamily="34" charset="0"/>
              </a:rPr>
              <a:t>kvm</a:t>
            </a:r>
            <a:r>
              <a:rPr lang="en" altLang="zh-CN" b="0" i="0">
                <a:effectLst/>
                <a:latin typeface="Arial" panose="020B0604020202020204" pitchFamily="34" charset="0"/>
              </a:rPr>
              <a:t> (NST) executed the </a:t>
            </a:r>
            <a:r>
              <a:rPr lang="en" altLang="zh-CN" b="0" i="0" err="1">
                <a:effectLst/>
                <a:latin typeface="Courier New" panose="02070309020205020404" pitchFamily="49" charset="0"/>
              </a:rPr>
              <a:t>get_pid</a:t>
            </a:r>
            <a:r>
              <a:rPr lang="en" altLang="zh-CN" b="0" i="0">
                <a:effectLst/>
                <a:latin typeface="Courier New" panose="02070309020205020404" pitchFamily="49" charset="0"/>
              </a:rPr>
              <a:t> </a:t>
            </a:r>
            <a:r>
              <a:rPr lang="en" altLang="zh-CN" b="0" i="0" err="1">
                <a:effectLst/>
                <a:latin typeface="Arial" panose="020B0604020202020204" pitchFamily="34" charset="0"/>
              </a:rPr>
              <a:t>syscall</a:t>
            </a:r>
            <a:r>
              <a:rPr lang="en" altLang="zh-CN" b="0" i="0">
                <a:effectLst/>
                <a:latin typeface="Arial" panose="020B0604020202020204" pitchFamily="34" charset="0"/>
              </a:rPr>
              <a:t> faster due to reduced world switches between the guest user and kernel. However, this improvement was not observed in PVM, this is because PVM does not reduce its world switches. After a system call completes via </a:t>
            </a:r>
            <a:r>
              <a:rPr lang="en" altLang="zh-CN" b="0" i="0" err="1">
                <a:effectLst/>
                <a:latin typeface="Courier New" panose="02070309020205020404" pitchFamily="49" charset="0"/>
              </a:rPr>
              <a:t>sysret</a:t>
            </a:r>
            <a:r>
              <a:rPr lang="en" altLang="zh-CN" b="0" i="0">
                <a:effectLst/>
                <a:latin typeface="Arial" panose="020B0604020202020204" pitchFamily="34" charset="0"/>
              </a:rPr>
              <a:t>, there remains the necessity to exit either to switcher or to the PVM hypervisor. We are in the process of developing an advanced direct switching optimization that can return </a:t>
            </a:r>
            <a:r>
              <a:rPr lang="en" altLang="zh-CN" b="0" i="0" err="1">
                <a:effectLst/>
                <a:latin typeface="Courier New" panose="02070309020205020404" pitchFamily="49" charset="0"/>
              </a:rPr>
              <a:t>sysret</a:t>
            </a:r>
            <a:r>
              <a:rPr lang="en" altLang="zh-CN" b="0" i="0">
                <a:effectLst/>
                <a:latin typeface="Courier New" panose="02070309020205020404" pitchFamily="49" charset="0"/>
              </a:rPr>
              <a:t> </a:t>
            </a:r>
            <a:r>
              <a:rPr lang="en" altLang="zh-CN" b="0" i="0">
                <a:effectLst/>
                <a:latin typeface="Arial" panose="020B0604020202020204" pitchFamily="34" charset="0"/>
              </a:rPr>
              <a:t>at h_ring3.</a:t>
            </a:r>
            <a:endParaRPr kumimoji="1" lang="zh-CN" altLang="en-US"/>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30</a:t>
            </a:fld>
            <a:endParaRPr kumimoji="1" lang="zh-CN" altLang="en-US"/>
          </a:p>
        </p:txBody>
      </p:sp>
    </p:spTree>
    <p:extLst>
      <p:ext uri="{BB962C8B-B14F-4D97-AF65-F5344CB8AC3E}">
        <p14:creationId xmlns:p14="http://schemas.microsoft.com/office/powerpoint/2010/main" val="1760014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a:effectLst/>
                <a:latin typeface="Arial" panose="020B0604020202020204" pitchFamily="34" charset="0"/>
              </a:rPr>
              <a:t>We continued the evaluation of PVM using four representative real-world applications with distinct characteristics: 1) </a:t>
            </a:r>
            <a:r>
              <a:rPr lang="en" altLang="zh-CN" b="0" i="0" err="1">
                <a:effectLst/>
                <a:latin typeface="Arial" panose="020B0604020202020204" pitchFamily="34" charset="0"/>
              </a:rPr>
              <a:t>Kbuild</a:t>
            </a:r>
            <a:r>
              <a:rPr lang="en" altLang="zh-CN" b="0" i="0">
                <a:effectLst/>
                <a:latin typeface="Arial" panose="020B0604020202020204" pitchFamily="34" charset="0"/>
              </a:rPr>
              <a:t>  builds the Linux kernel from the source involving a mixture of compute and file I/O; 2) </a:t>
            </a:r>
            <a:r>
              <a:rPr lang="en" altLang="zh-CN" b="0" i="0" err="1">
                <a:effectLst/>
                <a:latin typeface="Arial" panose="020B0604020202020204" pitchFamily="34" charset="0"/>
              </a:rPr>
              <a:t>Blogbench</a:t>
            </a:r>
            <a:r>
              <a:rPr lang="en" altLang="zh-CN" b="0" i="0">
                <a:effectLst/>
                <a:latin typeface="Arial" panose="020B0604020202020204" pitchFamily="34" charset="0"/>
              </a:rPr>
              <a:t> is a filesystem benchmark that reproduces the load of a busy file server; We ran multiple instances of the same benchmark, each in a separate secure container, and varied the concurrency level from 1 to 16. For all applications, PVM offered performance close to the hardware-assisted approach for single-level virtualization. Further, the performance of </a:t>
            </a:r>
            <a:r>
              <a:rPr lang="en" altLang="zh-CN" b="0" i="0" err="1">
                <a:effectLst/>
                <a:latin typeface="Arial" panose="020B0604020202020204" pitchFamily="34" charset="0"/>
              </a:rPr>
              <a:t>kvm-ept</a:t>
            </a:r>
            <a:r>
              <a:rPr lang="en" altLang="zh-CN" b="0" i="0">
                <a:effectLst/>
                <a:latin typeface="Arial" panose="020B0604020202020204" pitchFamily="34" charset="0"/>
              </a:rPr>
              <a:t> (NST) collapsed in all cases when concurrency was high, suggesting that the 𝐿0 hypervisor became the bottleneck. [Action #2]PVM even outperformed the hardware-assisted approach in </a:t>
            </a:r>
            <a:r>
              <a:rPr lang="en" altLang="zh-CN" b="0" i="0" err="1">
                <a:effectLst/>
                <a:latin typeface="Arial" panose="020B0604020202020204" pitchFamily="34" charset="0"/>
              </a:rPr>
              <a:t>fluidanimate</a:t>
            </a:r>
            <a:r>
              <a:rPr lang="en" altLang="zh-CN" b="0" i="0">
                <a:effectLst/>
                <a:latin typeface="Arial" panose="020B0604020202020204" pitchFamily="34" charset="0"/>
              </a:rPr>
              <a:t> due to more efficient handling of the </a:t>
            </a:r>
            <a:r>
              <a:rPr lang="en" altLang="zh-CN" b="0" i="0">
                <a:effectLst/>
                <a:latin typeface="Courier New" panose="02070309020205020404" pitchFamily="49" charset="0"/>
              </a:rPr>
              <a:t>HALT </a:t>
            </a:r>
            <a:r>
              <a:rPr lang="en" altLang="zh-CN" b="0" i="0">
                <a:effectLst/>
                <a:latin typeface="Arial" panose="020B0604020202020204" pitchFamily="34" charset="0"/>
              </a:rPr>
              <a:t>instruction.</a:t>
            </a:r>
            <a:endParaRPr kumimoji="1" lang="zh-CN" altLang="en-US"/>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31</a:t>
            </a:fld>
            <a:endParaRPr kumimoji="1" lang="zh-CN" altLang="en-US"/>
          </a:p>
        </p:txBody>
      </p:sp>
    </p:spTree>
    <p:extLst>
      <p:ext uri="{BB962C8B-B14F-4D97-AF65-F5344CB8AC3E}">
        <p14:creationId xmlns:p14="http://schemas.microsoft.com/office/powerpoint/2010/main" val="408562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strike="sngStrike" dirty="0"/>
              <a:t>There</a:t>
            </a:r>
            <a:r>
              <a:rPr lang="zh-CN" altLang="en-US" strike="sngStrike" dirty="0"/>
              <a:t> </a:t>
            </a:r>
            <a:r>
              <a:rPr lang="en-US" altLang="zh-CN" strike="sngStrike" dirty="0"/>
              <a:t>are</a:t>
            </a:r>
            <a:r>
              <a:rPr lang="zh-CN" altLang="en-US" strike="sngStrike" dirty="0"/>
              <a:t> </a:t>
            </a:r>
            <a:r>
              <a:rPr lang="en-US" altLang="zh-CN" strike="sngStrike" dirty="0"/>
              <a:t>two</a:t>
            </a:r>
            <a:r>
              <a:rPr lang="zh-CN" altLang="en-US" strike="sngStrike" dirty="0"/>
              <a:t> </a:t>
            </a:r>
            <a:r>
              <a:rPr lang="en-US" altLang="zh-CN" strike="sngStrike" dirty="0"/>
              <a:t>options</a:t>
            </a:r>
            <a:r>
              <a:rPr lang="zh-CN" altLang="en-US" strike="sngStrike" dirty="0"/>
              <a:t> </a:t>
            </a:r>
            <a:r>
              <a:rPr lang="en-US" altLang="zh-CN" strike="sngStrike" dirty="0"/>
              <a:t>to</a:t>
            </a:r>
            <a:r>
              <a:rPr lang="zh-CN" altLang="en-US" strike="sngStrike" dirty="0"/>
              <a:t> </a:t>
            </a:r>
            <a:r>
              <a:rPr lang="en-US" altLang="zh-CN" strike="sngStrike" dirty="0"/>
              <a:t>host</a:t>
            </a:r>
            <a:r>
              <a:rPr lang="zh-CN" altLang="en-US" strike="sngStrike" dirty="0"/>
              <a:t> </a:t>
            </a:r>
            <a:r>
              <a:rPr lang="en-US" altLang="zh-CN" strike="sngStrike" dirty="0"/>
              <a:t>secure</a:t>
            </a:r>
            <a:r>
              <a:rPr lang="zh-CN" altLang="en-US" strike="sngStrike" dirty="0"/>
              <a:t> </a:t>
            </a:r>
            <a:r>
              <a:rPr lang="en-US" altLang="zh-CN" strike="sngStrike" dirty="0"/>
              <a:t>containers</a:t>
            </a:r>
            <a:r>
              <a:rPr lang="zh-CN" altLang="en-US" strike="sngStrike" dirty="0"/>
              <a:t> </a:t>
            </a:r>
            <a:r>
              <a:rPr lang="en-US" altLang="zh-CN" strike="sngStrike" dirty="0"/>
              <a:t>in</a:t>
            </a:r>
            <a:r>
              <a:rPr lang="zh-CN" altLang="en-US" strike="sngStrike" dirty="0"/>
              <a:t> </a:t>
            </a:r>
            <a:r>
              <a:rPr lang="en-US" altLang="zh-CN" strike="sngStrike" dirty="0"/>
              <a:t>a</a:t>
            </a:r>
            <a:r>
              <a:rPr lang="zh-CN" altLang="en-US" strike="sngStrike" dirty="0"/>
              <a:t> </a:t>
            </a:r>
            <a:r>
              <a:rPr lang="en-US" altLang="zh-CN" strike="sngStrike" dirty="0"/>
              <a:t>public</a:t>
            </a:r>
            <a:r>
              <a:rPr lang="zh-CN" altLang="en-US" strike="sngStrike" dirty="0"/>
              <a:t> </a:t>
            </a:r>
            <a:r>
              <a:rPr lang="en-US" altLang="zh-CN" strike="sngStrike" dirty="0"/>
              <a:t>cloud</a:t>
            </a:r>
            <a:r>
              <a:rPr lang="zh-CN" altLang="en-US" strike="sngStrike" dirty="0"/>
              <a:t> </a:t>
            </a:r>
            <a:r>
              <a:rPr lang="en-US" altLang="zh-CN" strike="sngStrike" dirty="0"/>
              <a:t>if</a:t>
            </a:r>
            <a:r>
              <a:rPr lang="zh-CN" altLang="en-US" strike="sngStrike" dirty="0"/>
              <a:t> </a:t>
            </a:r>
            <a:r>
              <a:rPr lang="en-US" altLang="zh-CN" strike="sngStrike" dirty="0"/>
              <a:t>users</a:t>
            </a:r>
            <a:r>
              <a:rPr lang="zh-CN" altLang="en-US" strike="sngStrike" dirty="0"/>
              <a:t> </a:t>
            </a:r>
            <a:r>
              <a:rPr lang="en-US" altLang="zh-CN" strike="sngStrike" dirty="0"/>
              <a:t>want</a:t>
            </a:r>
            <a:r>
              <a:rPr lang="zh-CN" altLang="en-US" strike="sngStrike" dirty="0"/>
              <a:t> </a:t>
            </a:r>
            <a:r>
              <a:rPr lang="en-US" altLang="zh-CN" strike="sngStrike" dirty="0"/>
              <a:t>to</a:t>
            </a:r>
            <a:r>
              <a:rPr lang="zh-CN" altLang="en-US" strike="sngStrike" dirty="0"/>
              <a:t> </a:t>
            </a:r>
            <a:r>
              <a:rPr lang="en-US" altLang="zh-CN" strike="sngStrike" dirty="0"/>
              <a:t>deploy</a:t>
            </a:r>
            <a:r>
              <a:rPr lang="zh-CN" altLang="en-US" strike="sngStrike" dirty="0"/>
              <a:t> </a:t>
            </a:r>
            <a:r>
              <a:rPr lang="en-US" altLang="zh-CN" strike="sngStrike" dirty="0"/>
              <a:t>their</a:t>
            </a:r>
            <a:r>
              <a:rPr lang="zh-CN" altLang="en-US" strike="sngStrike" dirty="0"/>
              <a:t> </a:t>
            </a:r>
            <a:r>
              <a:rPr lang="en-US" altLang="zh-CN" strike="sngStrike" dirty="0"/>
              <a:t>own</a:t>
            </a:r>
            <a:r>
              <a:rPr lang="zh-CN" altLang="en-US" strike="sngStrike" dirty="0"/>
              <a:t> </a:t>
            </a:r>
            <a:r>
              <a:rPr lang="en-US" altLang="zh-CN" strike="sngStrike" dirty="0"/>
              <a:t>container</a:t>
            </a:r>
            <a:r>
              <a:rPr lang="zh-CN" altLang="en-US" strike="sngStrike" dirty="0"/>
              <a:t> </a:t>
            </a:r>
            <a:r>
              <a:rPr lang="en-US" altLang="zh-CN" strike="sngStrike" dirty="0"/>
              <a:t>framework,</a:t>
            </a:r>
            <a:r>
              <a:rPr lang="zh-CN" altLang="en-US" strike="sngStrike" dirty="0"/>
              <a:t> </a:t>
            </a:r>
            <a:r>
              <a:rPr lang="en-US" altLang="zh-CN" strike="sngStrike" dirty="0"/>
              <a:t>such</a:t>
            </a:r>
            <a:r>
              <a:rPr lang="zh-CN" altLang="en-US" strike="sngStrike" dirty="0"/>
              <a:t> </a:t>
            </a:r>
            <a:r>
              <a:rPr lang="en-US" altLang="zh-CN" strike="sngStrike" dirty="0"/>
              <a:t>as</a:t>
            </a:r>
            <a:r>
              <a:rPr lang="zh-CN" altLang="en-US" strike="sngStrike" dirty="0"/>
              <a:t> </a:t>
            </a:r>
            <a:r>
              <a:rPr lang="en-US" altLang="zh-CN" strike="sngStrike" dirty="0"/>
              <a:t>Kubernetes,</a:t>
            </a:r>
            <a:r>
              <a:rPr lang="zh-CN" altLang="en-US" strike="sngStrike" dirty="0"/>
              <a:t> </a:t>
            </a:r>
            <a:r>
              <a:rPr lang="en-US" altLang="zh-CN" strike="sngStrike" dirty="0"/>
              <a:t>rather</a:t>
            </a:r>
            <a:r>
              <a:rPr lang="zh-CN" altLang="en-US" strike="sngStrike" dirty="0"/>
              <a:t> </a:t>
            </a:r>
            <a:r>
              <a:rPr lang="en-US" altLang="zh-CN" strike="sngStrike" dirty="0"/>
              <a:t>than</a:t>
            </a:r>
            <a:r>
              <a:rPr lang="zh-CN" altLang="en-US" strike="sngStrike" dirty="0"/>
              <a:t> </a:t>
            </a:r>
            <a:r>
              <a:rPr lang="en-US" altLang="zh-CN" strike="sngStrike" dirty="0"/>
              <a:t>using</a:t>
            </a:r>
            <a:r>
              <a:rPr lang="zh-CN" altLang="en-US" strike="sngStrike" dirty="0"/>
              <a:t> </a:t>
            </a:r>
            <a:r>
              <a:rPr lang="en-US" altLang="zh-CN" strike="sngStrike" dirty="0"/>
              <a:t>microservice</a:t>
            </a:r>
            <a:r>
              <a:rPr lang="zh-CN" altLang="en-US" strike="sngStrike" dirty="0"/>
              <a:t> </a:t>
            </a:r>
            <a:r>
              <a:rPr lang="en-US" altLang="zh-CN" strike="sngStrike" dirty="0"/>
              <a:t>APIs,</a:t>
            </a:r>
            <a:r>
              <a:rPr lang="zh-CN" altLang="en-US" strike="sngStrike" dirty="0"/>
              <a:t> </a:t>
            </a:r>
            <a:r>
              <a:rPr lang="en-US" altLang="zh-CN" strike="sngStrike" dirty="0"/>
              <a:t>such</a:t>
            </a:r>
            <a:r>
              <a:rPr lang="zh-CN" altLang="en-US" strike="sngStrike" dirty="0"/>
              <a:t> </a:t>
            </a:r>
            <a:r>
              <a:rPr lang="en-US" altLang="zh-CN" strike="sngStrike" dirty="0"/>
              <a:t>as</a:t>
            </a:r>
            <a:r>
              <a:rPr lang="zh-CN" altLang="en-US" strike="sngStrike" dirty="0"/>
              <a:t> </a:t>
            </a:r>
            <a:r>
              <a:rPr lang="en-US" altLang="zh-CN" strike="sngStrike" dirty="0"/>
              <a:t>Amazon</a:t>
            </a:r>
            <a:r>
              <a:rPr lang="zh-CN" altLang="en-US" strike="sngStrike" dirty="0"/>
              <a:t> </a:t>
            </a:r>
            <a:r>
              <a:rPr lang="en-US" altLang="zh-CN" strike="sngStrike" dirty="0"/>
              <a:t>lambda,</a:t>
            </a:r>
            <a:r>
              <a:rPr lang="zh-CN" altLang="en-US" strike="sngStrike" dirty="0"/>
              <a:t> </a:t>
            </a:r>
            <a:r>
              <a:rPr lang="en-US" altLang="zh-CN" strike="sngStrike" dirty="0"/>
              <a:t>provided</a:t>
            </a:r>
            <a:r>
              <a:rPr lang="zh-CN" altLang="en-US" strike="sngStrike" dirty="0"/>
              <a:t> </a:t>
            </a:r>
            <a:r>
              <a:rPr lang="en-US" altLang="zh-CN" strike="sngStrike" dirty="0"/>
              <a:t>by</a:t>
            </a:r>
            <a:r>
              <a:rPr lang="zh-CN" altLang="en-US" strike="sngStrike" dirty="0"/>
              <a:t> </a:t>
            </a:r>
            <a:r>
              <a:rPr lang="en-US" altLang="zh-CN" strike="sngStrike" dirty="0"/>
              <a:t>the</a:t>
            </a:r>
            <a:r>
              <a:rPr lang="zh-CN" altLang="en-US" strike="sngStrike" dirty="0"/>
              <a:t> </a:t>
            </a:r>
            <a:r>
              <a:rPr lang="en-US" altLang="zh-CN" strike="sngStrike" dirty="0"/>
              <a:t>cloud</a:t>
            </a:r>
            <a:r>
              <a:rPr lang="zh-CN" altLang="en-US" strike="sngStrike" dirty="0"/>
              <a:t> </a:t>
            </a:r>
            <a:r>
              <a:rPr lang="en-US" altLang="zh-CN" strike="sngStrike" dirty="0"/>
              <a:t>provider</a:t>
            </a:r>
            <a:r>
              <a:rPr lang="en-US" altLang="zh-CN" dirty="0"/>
              <a:t>.</a:t>
            </a:r>
            <a:r>
              <a:rPr lang="zh-CN" altLang="en-US" dirty="0"/>
              <a:t> </a:t>
            </a:r>
            <a:r>
              <a:rPr lang="en-US" altLang="zh-CN" dirty="0"/>
              <a:t>Users</a:t>
            </a:r>
            <a:r>
              <a:rPr lang="zh-CN" altLang="en-US" dirty="0"/>
              <a:t> </a:t>
            </a:r>
            <a:r>
              <a:rPr lang="en-US" altLang="zh-CN" dirty="0"/>
              <a:t>can</a:t>
            </a:r>
            <a:r>
              <a:rPr lang="zh-CN" altLang="en-US" dirty="0"/>
              <a:t> </a:t>
            </a:r>
            <a:r>
              <a:rPr lang="en-US" altLang="zh-CN" dirty="0"/>
              <a:t>lease</a:t>
            </a:r>
            <a:r>
              <a:rPr lang="zh-CN" altLang="en-US" dirty="0"/>
              <a:t> </a:t>
            </a:r>
            <a:r>
              <a:rPr lang="en-US" altLang="zh-CN" dirty="0"/>
              <a:t>bare-metal</a:t>
            </a:r>
            <a:r>
              <a:rPr lang="zh-CN" altLang="en-US" dirty="0"/>
              <a:t> </a:t>
            </a:r>
            <a:r>
              <a:rPr lang="en-US" altLang="zh-CN" dirty="0"/>
              <a:t>servers</a:t>
            </a:r>
            <a:r>
              <a:rPr lang="zh-CN" altLang="en-US" dirty="0"/>
              <a:t> </a:t>
            </a:r>
            <a:r>
              <a:rPr lang="en-US" altLang="zh-CN" dirty="0"/>
              <a:t>or</a:t>
            </a:r>
            <a:r>
              <a:rPr lang="zh-CN" altLang="en-US" dirty="0"/>
              <a:t> </a:t>
            </a:r>
            <a:r>
              <a:rPr lang="en-US" altLang="zh-CN" dirty="0"/>
              <a:t>VM</a:t>
            </a:r>
            <a:r>
              <a:rPr lang="zh-CN" altLang="en-US" dirty="0"/>
              <a:t> </a:t>
            </a:r>
            <a:r>
              <a:rPr lang="en-US" altLang="zh-CN" dirty="0"/>
              <a:t>instances</a:t>
            </a:r>
            <a:r>
              <a:rPr lang="zh-CN" altLang="en-US" dirty="0"/>
              <a:t> </a:t>
            </a:r>
            <a:r>
              <a:rPr lang="en-US" altLang="zh-CN" dirty="0"/>
              <a:t>to</a:t>
            </a:r>
            <a:r>
              <a:rPr lang="zh-CN" altLang="en-US" dirty="0"/>
              <a:t> </a:t>
            </a:r>
            <a:r>
              <a:rPr lang="en-US" altLang="zh-CN" dirty="0"/>
              <a:t>host</a:t>
            </a:r>
            <a:r>
              <a:rPr lang="zh-CN" altLang="en-US" dirty="0"/>
              <a:t> </a:t>
            </a:r>
            <a:r>
              <a:rPr lang="en-US" altLang="zh-CN" dirty="0"/>
              <a:t>their</a:t>
            </a:r>
            <a:r>
              <a:rPr lang="zh-CN" altLang="en-US" dirty="0"/>
              <a:t> </a:t>
            </a:r>
            <a:r>
              <a:rPr lang="en-US" altLang="zh-CN" dirty="0"/>
              <a:t>secure</a:t>
            </a:r>
            <a:r>
              <a:rPr lang="zh-CN" altLang="en-US" dirty="0"/>
              <a:t> </a:t>
            </a:r>
            <a:r>
              <a:rPr lang="en-US" altLang="zh-CN" dirty="0"/>
              <a:t>containers</a:t>
            </a:r>
            <a:r>
              <a:rPr lang="zh-CN" altLang="en-US" dirty="0"/>
              <a:t> </a:t>
            </a:r>
            <a:r>
              <a:rPr lang="en-US" altLang="zh-CN" dirty="0"/>
              <a:t>and</a:t>
            </a:r>
            <a:r>
              <a:rPr lang="zh-CN" altLang="en-US" dirty="0"/>
              <a:t> </a:t>
            </a:r>
            <a:r>
              <a:rPr lang="en-US" altLang="zh-CN" dirty="0"/>
              <a:t>the</a:t>
            </a:r>
            <a:r>
              <a:rPr lang="zh-CN" altLang="en-US" dirty="0"/>
              <a:t> </a:t>
            </a:r>
            <a:r>
              <a:rPr lang="en-US" altLang="zh-CN" dirty="0"/>
              <a:t>associated</a:t>
            </a:r>
            <a:r>
              <a:rPr lang="zh-CN" altLang="en-US" dirty="0"/>
              <a:t> </a:t>
            </a:r>
            <a:r>
              <a:rPr lang="en-US" altLang="zh-CN" dirty="0"/>
              <a:t>lightweight</a:t>
            </a:r>
            <a:r>
              <a:rPr lang="zh-CN" altLang="en-US" dirty="0"/>
              <a:t> </a:t>
            </a:r>
            <a:r>
              <a:rPr lang="en-US" altLang="zh-CN" dirty="0"/>
              <a:t>VMs.</a:t>
            </a:r>
            <a:r>
              <a:rPr lang="zh-CN" altLang="en-US" dirty="0"/>
              <a:t> </a:t>
            </a:r>
            <a:r>
              <a:rPr lang="en-US" altLang="zh-CN" dirty="0"/>
              <a:t>(action 1) The</a:t>
            </a:r>
            <a:r>
              <a:rPr lang="zh-CN" altLang="en-US" dirty="0"/>
              <a:t> </a:t>
            </a:r>
            <a:r>
              <a:rPr lang="en-US" altLang="zh-CN" dirty="0"/>
              <a:t>latter</a:t>
            </a:r>
            <a:r>
              <a:rPr lang="zh-CN" altLang="en-US" dirty="0"/>
              <a:t> </a:t>
            </a:r>
            <a:r>
              <a:rPr lang="en-US" altLang="zh-CN" dirty="0"/>
              <a:t>option</a:t>
            </a:r>
            <a:r>
              <a:rPr lang="zh-CN" altLang="en-US" dirty="0"/>
              <a:t> </a:t>
            </a:r>
            <a:r>
              <a:rPr lang="en-US" altLang="zh-CN" dirty="0"/>
              <a:t>with</a:t>
            </a:r>
            <a:r>
              <a:rPr lang="zh-CN" altLang="en-US" dirty="0"/>
              <a:t> </a:t>
            </a:r>
            <a:r>
              <a:rPr lang="en-US" altLang="zh-CN" dirty="0"/>
              <a:t>VM</a:t>
            </a:r>
            <a:r>
              <a:rPr lang="zh-CN" altLang="en-US" dirty="0"/>
              <a:t> </a:t>
            </a:r>
            <a:r>
              <a:rPr lang="en-US" altLang="zh-CN" dirty="0"/>
              <a:t>instances</a:t>
            </a:r>
            <a:r>
              <a:rPr lang="zh-CN" altLang="en-US" dirty="0"/>
              <a:t> </a:t>
            </a:r>
            <a:r>
              <a:rPr lang="en-US" altLang="zh-CN" dirty="0"/>
              <a:t>is</a:t>
            </a:r>
            <a:r>
              <a:rPr lang="zh-CN" altLang="en-US" dirty="0"/>
              <a:t> </a:t>
            </a:r>
            <a:r>
              <a:rPr lang="en-US" altLang="zh-CN" dirty="0"/>
              <a:t>cheaper,</a:t>
            </a:r>
            <a:r>
              <a:rPr lang="zh-CN" altLang="en-US" dirty="0"/>
              <a:t> </a:t>
            </a:r>
            <a:r>
              <a:rPr lang="en-US" altLang="zh-CN" dirty="0"/>
              <a:t>more</a:t>
            </a:r>
            <a:r>
              <a:rPr lang="zh-CN" altLang="en-US" dirty="0"/>
              <a:t> </a:t>
            </a:r>
            <a:r>
              <a:rPr lang="en-US" altLang="zh-CN" dirty="0"/>
              <a:t>flexible,</a:t>
            </a:r>
            <a:r>
              <a:rPr lang="zh-CN" altLang="en-US" dirty="0"/>
              <a:t> </a:t>
            </a:r>
            <a:r>
              <a:rPr lang="en-US" altLang="zh-CN" dirty="0"/>
              <a:t>and</a:t>
            </a:r>
            <a:r>
              <a:rPr lang="zh-CN" altLang="en-US" dirty="0"/>
              <a:t> </a:t>
            </a:r>
            <a:r>
              <a:rPr lang="en-US" altLang="zh-CN" dirty="0"/>
              <a:t>can</a:t>
            </a:r>
            <a:r>
              <a:rPr lang="zh-CN" altLang="en-US" dirty="0"/>
              <a:t> </a:t>
            </a:r>
            <a:r>
              <a:rPr lang="en-US" altLang="zh-CN" dirty="0"/>
              <a:t>scale</a:t>
            </a:r>
            <a:r>
              <a:rPr lang="zh-CN" altLang="en-US" dirty="0"/>
              <a:t> </a:t>
            </a:r>
            <a:r>
              <a:rPr lang="en-US" altLang="zh-CN" dirty="0"/>
              <a:t>on</a:t>
            </a:r>
            <a:r>
              <a:rPr lang="zh-CN" altLang="en-US" dirty="0"/>
              <a:t> </a:t>
            </a:r>
            <a:r>
              <a:rPr lang="en-US" altLang="zh-CN" dirty="0"/>
              <a:t>the</a:t>
            </a:r>
            <a:r>
              <a:rPr lang="zh-CN" altLang="en-US" dirty="0"/>
              <a:t> </a:t>
            </a:r>
            <a:r>
              <a:rPr lang="en-US" altLang="zh-CN" dirty="0"/>
              <a:t>fly.</a:t>
            </a:r>
            <a:r>
              <a:rPr lang="zh-CN" altLang="en-US" dirty="0"/>
              <a:t> </a:t>
            </a:r>
            <a:r>
              <a:rPr lang="en-US" altLang="zh-CN" dirty="0"/>
              <a:t>However,</a:t>
            </a:r>
            <a:r>
              <a:rPr lang="zh-CN" altLang="en-US" dirty="0"/>
              <a:t> </a:t>
            </a:r>
            <a:r>
              <a:rPr lang="en-US" altLang="zh-CN" dirty="0"/>
              <a:t>it</a:t>
            </a:r>
            <a:r>
              <a:rPr lang="zh-CN" altLang="en-US" dirty="0"/>
              <a:t> </a:t>
            </a:r>
            <a:r>
              <a:rPr lang="en-US" altLang="zh-CN" dirty="0"/>
              <a:t>requires</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in</a:t>
            </a:r>
            <a:r>
              <a:rPr lang="zh-CN" altLang="en-US" dirty="0"/>
              <a:t> </a:t>
            </a:r>
            <a:r>
              <a:rPr lang="en-US" altLang="zh-CN" dirty="0"/>
              <a:t>which</a:t>
            </a:r>
            <a:r>
              <a:rPr lang="zh-CN" altLang="en-US" dirty="0"/>
              <a:t> </a:t>
            </a:r>
            <a:r>
              <a:rPr lang="en-US" altLang="zh-CN" dirty="0"/>
              <a:t>users</a:t>
            </a:r>
            <a:r>
              <a:rPr lang="zh-CN" altLang="en-US" dirty="0"/>
              <a:t> </a:t>
            </a:r>
            <a:r>
              <a:rPr lang="en-US" altLang="zh-CN" dirty="0"/>
              <a:t>run</a:t>
            </a:r>
            <a:r>
              <a:rPr lang="zh-CN" altLang="en-US" dirty="0"/>
              <a:t> </a:t>
            </a:r>
            <a:r>
              <a:rPr lang="en-US" altLang="zh-CN" dirty="0"/>
              <a:t>lightweight</a:t>
            </a:r>
            <a:r>
              <a:rPr lang="zh-CN" altLang="en-US" dirty="0"/>
              <a:t> </a:t>
            </a:r>
            <a:r>
              <a:rPr lang="en-US" altLang="zh-CN" dirty="0"/>
              <a:t>VMs</a:t>
            </a:r>
            <a:r>
              <a:rPr lang="zh-CN" altLang="en-US" dirty="0"/>
              <a:t> </a:t>
            </a:r>
            <a:r>
              <a:rPr lang="en-US" altLang="zh-CN" dirty="0"/>
              <a:t>inside</a:t>
            </a:r>
            <a:r>
              <a:rPr lang="zh-CN" altLang="en-US" dirty="0"/>
              <a:t> </a:t>
            </a:r>
            <a:r>
              <a:rPr lang="en-US" altLang="zh-CN" dirty="0"/>
              <a:t>VMs</a:t>
            </a:r>
            <a:r>
              <a:rPr lang="zh-CN" altLang="en-US" dirty="0"/>
              <a:t> </a:t>
            </a:r>
            <a:r>
              <a:rPr lang="en-US" altLang="zh-CN" dirty="0"/>
              <a:t>leased</a:t>
            </a:r>
            <a:r>
              <a:rPr lang="zh-CN" altLang="en-US" dirty="0"/>
              <a:t> </a:t>
            </a:r>
            <a:r>
              <a:rPr lang="en-US" altLang="zh-CN" dirty="0"/>
              <a:t>from</a:t>
            </a:r>
            <a:r>
              <a:rPr lang="zh-CN" altLang="en-US" dirty="0"/>
              <a:t> </a:t>
            </a:r>
            <a:r>
              <a:rPr lang="en-US" altLang="zh-CN" dirty="0"/>
              <a:t>an</a:t>
            </a:r>
            <a:r>
              <a:rPr lang="zh-CN" altLang="en-US" dirty="0"/>
              <a:t> </a:t>
            </a:r>
            <a:r>
              <a:rPr lang="en-US" altLang="zh-CN" dirty="0"/>
              <a:t>infrastructure</a:t>
            </a:r>
            <a:r>
              <a:rPr lang="zh-CN" altLang="en-US" dirty="0"/>
              <a:t> </a:t>
            </a:r>
            <a:r>
              <a:rPr lang="en-US" altLang="zh-CN" dirty="0"/>
              <a:t>as</a:t>
            </a:r>
            <a:r>
              <a:rPr lang="zh-CN" altLang="en-US" dirty="0"/>
              <a:t> </a:t>
            </a:r>
            <a:r>
              <a:rPr lang="en-US" altLang="zh-CN" dirty="0"/>
              <a:t>a</a:t>
            </a:r>
            <a:r>
              <a:rPr lang="zh-CN" altLang="en-US" dirty="0"/>
              <a:t> </a:t>
            </a:r>
            <a:r>
              <a:rPr lang="en-US" altLang="zh-CN" dirty="0"/>
              <a:t>service</a:t>
            </a:r>
            <a:r>
              <a:rPr lang="zh-CN" altLang="en-US" dirty="0"/>
              <a:t> </a:t>
            </a:r>
            <a:r>
              <a:rPr lang="en-US" altLang="zh-CN" dirty="0"/>
              <a:t>cloud.</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3</a:t>
            </a:fld>
            <a:endParaRPr kumimoji="1" lang="zh-CN" altLang="en-US"/>
          </a:p>
        </p:txBody>
      </p:sp>
    </p:spTree>
    <p:extLst>
      <p:ext uri="{BB962C8B-B14F-4D97-AF65-F5344CB8AC3E}">
        <p14:creationId xmlns:p14="http://schemas.microsoft.com/office/powerpoint/2010/main" val="131763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dirty="0">
                <a:effectLst/>
                <a:latin typeface="Arial" panose="020B0604020202020204" pitchFamily="34" charset="0"/>
              </a:rPr>
              <a:t>3) SPECjbb2005 is a Java benchmark involving he use of a Java virtual machine ; 4) </a:t>
            </a:r>
            <a:r>
              <a:rPr lang="en" altLang="zh-CN" b="0" i="0" dirty="0" err="1">
                <a:effectLst/>
                <a:latin typeface="Arial" panose="020B0604020202020204" pitchFamily="34" charset="0"/>
              </a:rPr>
              <a:t>Fluidanimate</a:t>
            </a:r>
            <a:r>
              <a:rPr lang="en" altLang="zh-CN" b="0" i="0" dirty="0">
                <a:effectLst/>
                <a:latin typeface="Arial" panose="020B0604020202020204" pitchFamily="34" charset="0"/>
              </a:rPr>
              <a:t> is a benchmark with a large dataset selected from the PARSEC benchmark suite. PVM even outperformed the hardware-assisted approach in </a:t>
            </a:r>
            <a:r>
              <a:rPr lang="en" altLang="zh-CN" b="0" i="0" dirty="0" err="1">
                <a:effectLst/>
                <a:latin typeface="Arial" panose="020B0604020202020204" pitchFamily="34" charset="0"/>
              </a:rPr>
              <a:t>fluidanimate</a:t>
            </a:r>
            <a:r>
              <a:rPr lang="en" altLang="zh-CN" b="0" i="0" dirty="0">
                <a:effectLst/>
                <a:latin typeface="Arial" panose="020B0604020202020204" pitchFamily="34" charset="0"/>
              </a:rPr>
              <a:t> due to more efficient handling of the </a:t>
            </a:r>
            <a:r>
              <a:rPr lang="en" altLang="zh-CN" b="0" i="0" dirty="0">
                <a:effectLst/>
                <a:latin typeface="Courier New" panose="02070309020205020404" pitchFamily="49" charset="0"/>
              </a:rPr>
              <a:t>HALT </a:t>
            </a:r>
            <a:r>
              <a:rPr lang="en" altLang="zh-CN" b="0" i="0" dirty="0">
                <a:effectLst/>
                <a:latin typeface="Arial" panose="020B0604020202020204" pitchFamily="34" charset="0"/>
              </a:rPr>
              <a:t>instruction.</a:t>
            </a:r>
            <a:endParaRPr kumimoji="1" lang="zh-CN" altLang="en-US" dirty="0"/>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32</a:t>
            </a:fld>
            <a:endParaRPr kumimoji="1" lang="zh-CN" altLang="en-US"/>
          </a:p>
        </p:txBody>
      </p:sp>
    </p:spTree>
    <p:extLst>
      <p:ext uri="{BB962C8B-B14F-4D97-AF65-F5344CB8AC3E}">
        <p14:creationId xmlns:p14="http://schemas.microsoft.com/office/powerpoint/2010/main" val="258232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dirty="0">
                <a:effectLst/>
                <a:latin typeface="Arial" panose="020B0604020202020204" pitchFamily="34" charset="0"/>
              </a:rPr>
              <a:t>We compared PVM with two existing approaches: hardware-assisted and shadow page table based (software) approaches in both single-level (bare-metal) and nested (2-level) virtualization. Without loss of generality, we conducted the experiments using Intel processors. We used two Intel x86 instances from Alibaba Cloud – 1) a bare-metal instance and 2) a general-purpose (VM) instance with identical software and hardware configurations. Each instance was configured with two Intel Xeon Platinum CPUs,385 GB RAM, and a 500 GB SATA SSD. The bare-metal instance was equipped with Intel virtualization technology (VT), supporting VMX root and non-root modes, EPT, and VMCS Shadowing. The VM instance had no hardware virtualization support and did not </a:t>
            </a:r>
            <a:r>
              <a:rPr lang="en" altLang="zh-CN" b="0" i="0" dirty="0" err="1">
                <a:effectLst/>
                <a:latin typeface="Arial" panose="020B0604020202020204" pitchFamily="34" charset="0"/>
              </a:rPr>
              <a:t>colocate</a:t>
            </a:r>
            <a:r>
              <a:rPr lang="en" altLang="zh-CN" b="0" i="0" dirty="0">
                <a:effectLst/>
                <a:latin typeface="Arial" panose="020B0604020202020204" pitchFamily="34" charset="0"/>
              </a:rPr>
              <a:t> with other VMs.</a:t>
            </a:r>
            <a:endParaRPr kumimoji="1" lang="zh-CN" altLang="en-US" dirty="0"/>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33</a:t>
            </a:fld>
            <a:endParaRPr kumimoji="1" lang="zh-CN" altLang="en-US"/>
          </a:p>
        </p:txBody>
      </p:sp>
    </p:spTree>
    <p:extLst>
      <p:ext uri="{BB962C8B-B14F-4D97-AF65-F5344CB8AC3E}">
        <p14:creationId xmlns:p14="http://schemas.microsoft.com/office/powerpoint/2010/main" val="3173429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a:effectLst/>
                <a:latin typeface="Arial" panose="020B0604020202020204" pitchFamily="34" charset="0"/>
              </a:rPr>
              <a:t>We used a memory-intensive micro-benchmark running in 𝐿2 to sequentially allocate 1 MB memory spaces</a:t>
            </a:r>
            <a:br>
              <a:rPr lang="en" altLang="zh-CN"/>
            </a:br>
            <a:r>
              <a:rPr lang="en" altLang="zh-CN" b="0" i="0">
                <a:effectLst/>
                <a:latin typeface="Arial" panose="020B0604020202020204" pitchFamily="34" charset="0"/>
              </a:rPr>
              <a:t>and access pages within the allocated regions one by one. We varied the number of benchmark instances from 1 to 16. EPT-on-EPT significantly outperformed SPT-on-EPT in all cases. However, a considerable performance gap persisted between EPT-on-EPT and single-level memory virtualization (EPT only), and this gap widened as concurrency levels increased. We quantified the cost of world switches in EPT-on-EPT and EPT only. We quantified the cost of world switches in EPT-on-EPT and EPT only. Our measurements showed that world switches in nested virtualization (1.3 </a:t>
            </a:r>
            <a:r>
              <a:rPr lang="el-GR" altLang="zh-CN" b="0" i="0">
                <a:effectLst/>
                <a:latin typeface="Courier New" panose="02070309020205020404" pitchFamily="49" charset="0"/>
              </a:rPr>
              <a:t>μ</a:t>
            </a:r>
            <a:r>
              <a:rPr lang="en" altLang="zh-CN" b="0" i="0">
                <a:effectLst/>
                <a:latin typeface="Arial" panose="020B0604020202020204" pitchFamily="34" charset="0"/>
              </a:rPr>
              <a:t>s) is an order of magnitude more expensive than those in single-level virtualization (0.105 </a:t>
            </a:r>
            <a:r>
              <a:rPr lang="el-GR" altLang="zh-CN" b="0" i="0">
                <a:effectLst/>
                <a:latin typeface="Courier New" panose="02070309020205020404" pitchFamily="49" charset="0"/>
              </a:rPr>
              <a:t>μ</a:t>
            </a:r>
            <a:r>
              <a:rPr lang="en" altLang="zh-CN" b="0" i="0">
                <a:effectLst/>
                <a:latin typeface="Arial" panose="020B0604020202020204" pitchFamily="34" charset="0"/>
              </a:rPr>
              <a:t>s)</a:t>
            </a:r>
            <a:endParaRPr kumimoji="1" lang="zh-CN" altLang="en-US"/>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34</a:t>
            </a:fld>
            <a:endParaRPr kumimoji="1" lang="zh-CN" altLang="en-US"/>
          </a:p>
        </p:txBody>
      </p:sp>
    </p:spTree>
    <p:extLst>
      <p:ext uri="{BB962C8B-B14F-4D97-AF65-F5344CB8AC3E}">
        <p14:creationId xmlns:p14="http://schemas.microsoft.com/office/powerpoint/2010/main" val="169612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Before</a:t>
            </a:r>
            <a:r>
              <a:rPr lang="zh-CN" altLang="en-US" dirty="0"/>
              <a:t> </a:t>
            </a:r>
            <a:r>
              <a:rPr lang="en-US" altLang="zh-CN" dirty="0"/>
              <a:t>we</a:t>
            </a:r>
            <a:r>
              <a:rPr lang="zh-CN" altLang="en-US" dirty="0"/>
              <a:t> </a:t>
            </a:r>
            <a:r>
              <a:rPr lang="en-US" altLang="zh-CN" dirty="0"/>
              <a:t>analyze</a:t>
            </a:r>
            <a:r>
              <a:rPr lang="zh-CN" altLang="en-US" dirty="0"/>
              <a:t> </a:t>
            </a:r>
            <a:r>
              <a:rPr lang="en-US" altLang="zh-CN" dirty="0"/>
              <a:t>the</a:t>
            </a:r>
            <a:r>
              <a:rPr lang="zh-CN" altLang="en-US" dirty="0"/>
              <a:t> </a:t>
            </a:r>
            <a:r>
              <a:rPr lang="en-US" altLang="zh-CN" dirty="0"/>
              <a:t>overhead</a:t>
            </a:r>
            <a:r>
              <a:rPr lang="zh-CN" altLang="en-US" dirty="0"/>
              <a:t> </a:t>
            </a:r>
            <a:r>
              <a:rPr lang="en-US" altLang="zh-CN" dirty="0"/>
              <a:t>of</a:t>
            </a:r>
            <a:r>
              <a:rPr lang="zh-CN" altLang="en-US" dirty="0"/>
              <a:t> </a:t>
            </a:r>
            <a:r>
              <a:rPr lang="en-US" altLang="zh-CN" dirty="0"/>
              <a:t>nested</a:t>
            </a:r>
            <a:r>
              <a:rPr lang="zh-CN" altLang="en-US" dirty="0"/>
              <a:t> </a:t>
            </a:r>
            <a:r>
              <a:rPr lang="en-US" altLang="zh-CN" dirty="0"/>
              <a:t>virtualization,</a:t>
            </a:r>
            <a:r>
              <a:rPr lang="zh-CN" altLang="en-US" dirty="0"/>
              <a:t> </a:t>
            </a:r>
            <a:r>
              <a:rPr lang="en-US" altLang="zh-CN" dirty="0"/>
              <a:t>I</a:t>
            </a:r>
            <a:r>
              <a:rPr lang="zh-CN" altLang="en-US" dirty="0"/>
              <a:t> </a:t>
            </a:r>
            <a:r>
              <a:rPr lang="en-US" altLang="zh-CN" dirty="0"/>
              <a:t>will</a:t>
            </a:r>
            <a:r>
              <a:rPr lang="zh-CN" altLang="en-US" dirty="0"/>
              <a:t> </a:t>
            </a:r>
            <a:r>
              <a:rPr lang="en-US" altLang="zh-CN" dirty="0"/>
              <a:t>first</a:t>
            </a:r>
            <a:r>
              <a:rPr lang="zh-CN" altLang="en-US" dirty="0"/>
              <a:t> </a:t>
            </a:r>
            <a:r>
              <a:rPr lang="en-US" altLang="zh-CN" dirty="0"/>
              <a:t>briefly</a:t>
            </a:r>
            <a:r>
              <a:rPr lang="zh-CN" altLang="en-US" dirty="0"/>
              <a:t> </a:t>
            </a:r>
            <a:r>
              <a:rPr lang="en-US" altLang="zh-CN" dirty="0"/>
              <a:t>explain</a:t>
            </a:r>
            <a:r>
              <a:rPr lang="zh-CN" altLang="en-US" dirty="0"/>
              <a:t> </a:t>
            </a:r>
            <a:r>
              <a:rPr lang="en-US" altLang="zh-CN" dirty="0"/>
              <a:t>the</a:t>
            </a:r>
            <a:r>
              <a:rPr lang="zh-CN" altLang="en-US" dirty="0"/>
              <a:t> </a:t>
            </a:r>
            <a:r>
              <a:rPr lang="en-US" altLang="zh-CN" dirty="0"/>
              <a:t>hardware</a:t>
            </a:r>
            <a:r>
              <a:rPr lang="zh-CN" altLang="en-US" dirty="0"/>
              <a:t> </a:t>
            </a:r>
            <a:r>
              <a:rPr lang="en-US" altLang="zh-CN" dirty="0"/>
              <a:t>supports</a:t>
            </a:r>
            <a:r>
              <a:rPr lang="zh-CN" altLang="en-US" dirty="0"/>
              <a:t> </a:t>
            </a:r>
            <a:r>
              <a:rPr lang="en-US" altLang="zh-CN" dirty="0"/>
              <a:t>that</a:t>
            </a:r>
            <a:r>
              <a:rPr lang="zh-CN" altLang="en-US" dirty="0"/>
              <a:t> </a:t>
            </a:r>
            <a:r>
              <a:rPr lang="en-US" altLang="zh-CN" dirty="0"/>
              <a:t>assist</a:t>
            </a:r>
            <a:r>
              <a:rPr lang="zh-CN" altLang="en-US" dirty="0"/>
              <a:t> </a:t>
            </a:r>
            <a:r>
              <a:rPr lang="en-US" altLang="zh-CN" dirty="0"/>
              <a:t>single-level</a:t>
            </a:r>
            <a:r>
              <a:rPr lang="zh-CN" altLang="en-US" dirty="0"/>
              <a:t> </a:t>
            </a:r>
            <a:r>
              <a:rPr lang="en-US" altLang="zh-CN" dirty="0"/>
              <a:t>virtualization.</a:t>
            </a:r>
            <a:r>
              <a:rPr lang="zh-CN" altLang="en-US" dirty="0"/>
              <a:t> </a:t>
            </a:r>
            <a:r>
              <a:rPr lang="en-US" altLang="zh-CN" dirty="0"/>
              <a:t>Without</a:t>
            </a:r>
            <a:r>
              <a:rPr lang="zh-CN" altLang="en-US" dirty="0"/>
              <a:t> </a:t>
            </a:r>
            <a:r>
              <a:rPr lang="en-US" altLang="zh-CN" dirty="0"/>
              <a:t>loss</a:t>
            </a:r>
            <a:r>
              <a:rPr lang="zh-CN" altLang="en-US" dirty="0"/>
              <a:t> </a:t>
            </a:r>
            <a:r>
              <a:rPr lang="en-US" altLang="zh-CN" dirty="0"/>
              <a:t>of</a:t>
            </a:r>
            <a:r>
              <a:rPr lang="zh-CN" altLang="en-US" dirty="0"/>
              <a:t> </a:t>
            </a:r>
            <a:r>
              <a:rPr lang="en-US" altLang="zh-CN" dirty="0"/>
              <a:t>generality,</a:t>
            </a:r>
            <a:r>
              <a:rPr lang="zh-CN" altLang="en-US" dirty="0"/>
              <a:t> </a:t>
            </a:r>
            <a:r>
              <a:rPr lang="en-US" altLang="zh-CN" dirty="0"/>
              <a:t>we</a:t>
            </a:r>
            <a:r>
              <a:rPr lang="zh-CN" altLang="en-US" dirty="0"/>
              <a:t> </a:t>
            </a:r>
            <a:r>
              <a:rPr lang="en-US" altLang="zh-CN" dirty="0"/>
              <a:t>focus</a:t>
            </a:r>
            <a:r>
              <a:rPr lang="zh-CN" altLang="en-US" dirty="0"/>
              <a:t> </a:t>
            </a:r>
            <a:r>
              <a:rPr lang="en-US" altLang="zh-CN" dirty="0"/>
              <a:t>our</a:t>
            </a:r>
            <a:r>
              <a:rPr lang="zh-CN" altLang="en-US" dirty="0"/>
              <a:t> </a:t>
            </a:r>
            <a:r>
              <a:rPr lang="en-US" altLang="zh-CN" dirty="0"/>
              <a:t>discussions</a:t>
            </a:r>
            <a:r>
              <a:rPr lang="zh-CN" altLang="en-US" dirty="0"/>
              <a:t> </a:t>
            </a:r>
            <a:r>
              <a:rPr lang="en-US" altLang="zh-CN" dirty="0"/>
              <a:t>on</a:t>
            </a:r>
            <a:r>
              <a:rPr lang="zh-CN" altLang="en-US" dirty="0"/>
              <a:t> </a:t>
            </a:r>
            <a:r>
              <a:rPr lang="en-US" altLang="zh-CN" dirty="0"/>
              <a:t>Intel</a:t>
            </a:r>
            <a:r>
              <a:rPr lang="zh-CN" altLang="en-US" dirty="0"/>
              <a:t> </a:t>
            </a:r>
            <a:r>
              <a:rPr lang="en-US" altLang="zh-CN" dirty="0"/>
              <a:t>platforms.</a:t>
            </a:r>
            <a:r>
              <a:rPr lang="zh-CN" altLang="en-US" dirty="0"/>
              <a:t> </a:t>
            </a:r>
            <a:r>
              <a:rPr lang="en-US" altLang="zh-CN" dirty="0"/>
              <a:t>(action 1) An</a:t>
            </a:r>
            <a:r>
              <a:rPr lang="zh-CN" altLang="en-US" dirty="0"/>
              <a:t> </a:t>
            </a:r>
            <a:r>
              <a:rPr lang="en-US" altLang="zh-CN" dirty="0"/>
              <a:t>important</a:t>
            </a:r>
            <a:r>
              <a:rPr lang="zh-CN" altLang="en-US" dirty="0"/>
              <a:t> </a:t>
            </a:r>
            <a:r>
              <a:rPr lang="en-US" altLang="zh-CN" dirty="0"/>
              <a:t>issue</a:t>
            </a:r>
            <a:r>
              <a:rPr lang="zh-CN" altLang="en-US" dirty="0"/>
              <a:t> </a:t>
            </a:r>
            <a:r>
              <a:rPr lang="en-US" altLang="zh-CN" dirty="0"/>
              <a:t>in</a:t>
            </a:r>
            <a:r>
              <a:rPr lang="zh-CN" altLang="en-US" dirty="0"/>
              <a:t> </a:t>
            </a:r>
            <a:r>
              <a:rPr lang="en-US" altLang="zh-CN" dirty="0"/>
              <a:t>CPU</a:t>
            </a:r>
            <a:r>
              <a:rPr lang="zh-CN" altLang="en-US" dirty="0"/>
              <a:t> </a:t>
            </a:r>
            <a:r>
              <a:rPr lang="en-US" altLang="zh-CN" dirty="0"/>
              <a:t>virtualization</a:t>
            </a:r>
            <a:r>
              <a:rPr lang="zh-CN" altLang="en-US" dirty="0"/>
              <a:t> </a:t>
            </a:r>
            <a:r>
              <a:rPr lang="en-US" altLang="zh-CN" dirty="0"/>
              <a:t>is</a:t>
            </a:r>
            <a:r>
              <a:rPr lang="zh-CN" altLang="en-US" dirty="0"/>
              <a:t> </a:t>
            </a:r>
            <a:r>
              <a:rPr lang="en-US" altLang="zh-CN" dirty="0"/>
              <a:t>the</a:t>
            </a:r>
            <a:r>
              <a:rPr lang="zh-CN" altLang="en-US" dirty="0"/>
              <a:t> </a:t>
            </a:r>
            <a:r>
              <a:rPr lang="en-US" altLang="zh-CN" dirty="0"/>
              <a:t>handling</a:t>
            </a:r>
            <a:r>
              <a:rPr lang="zh-CN" altLang="en-US" dirty="0"/>
              <a:t> </a:t>
            </a:r>
            <a:r>
              <a:rPr lang="en-US" altLang="zh-CN" dirty="0"/>
              <a:t>of</a:t>
            </a:r>
            <a:r>
              <a:rPr lang="zh-CN" altLang="en-US" dirty="0"/>
              <a:t> </a:t>
            </a:r>
            <a:r>
              <a:rPr lang="en-US" altLang="zh-CN" dirty="0"/>
              <a:t>privileged</a:t>
            </a:r>
            <a:r>
              <a:rPr lang="zh-CN" altLang="en-US" dirty="0"/>
              <a:t> </a:t>
            </a:r>
            <a:r>
              <a:rPr lang="en-US" altLang="zh-CN" dirty="0"/>
              <a:t>instructions</a:t>
            </a:r>
            <a:r>
              <a:rPr lang="zh-CN" altLang="en-US" dirty="0"/>
              <a:t> </a:t>
            </a:r>
            <a:r>
              <a:rPr lang="en-US" altLang="zh-CN" dirty="0"/>
              <a:t>and</a:t>
            </a:r>
            <a:r>
              <a:rPr lang="zh-CN" altLang="en-US" dirty="0"/>
              <a:t> </a:t>
            </a:r>
            <a:r>
              <a:rPr lang="en-US" altLang="zh-CN" dirty="0"/>
              <a:t>the</a:t>
            </a:r>
            <a:r>
              <a:rPr lang="zh-CN" altLang="en-US" dirty="0"/>
              <a:t> </a:t>
            </a:r>
            <a:r>
              <a:rPr lang="en-US" altLang="zh-CN" dirty="0"/>
              <a:t>transition</a:t>
            </a:r>
            <a:r>
              <a:rPr lang="zh-CN" altLang="en-US" dirty="0"/>
              <a:t> </a:t>
            </a:r>
            <a:r>
              <a:rPr lang="en-US" altLang="zh-CN" dirty="0"/>
              <a:t>between</a:t>
            </a:r>
            <a:r>
              <a:rPr lang="zh-CN" altLang="en-US" dirty="0"/>
              <a:t> </a:t>
            </a:r>
            <a:r>
              <a:rPr lang="en-US" altLang="zh-CN" dirty="0"/>
              <a:t>a</a:t>
            </a:r>
            <a:r>
              <a:rPr lang="zh-CN" altLang="en-US" dirty="0"/>
              <a:t> </a:t>
            </a:r>
            <a:r>
              <a:rPr lang="en-US" altLang="zh-CN" dirty="0"/>
              <a:t>VM</a:t>
            </a:r>
            <a:r>
              <a:rPr lang="zh-CN" altLang="en-US" dirty="0"/>
              <a:t> </a:t>
            </a:r>
            <a:r>
              <a:rPr lang="en-US" altLang="zh-CN" dirty="0"/>
              <a:t>and</a:t>
            </a:r>
            <a:r>
              <a:rPr lang="zh-CN" altLang="en-US" dirty="0"/>
              <a:t> </a:t>
            </a:r>
            <a:r>
              <a:rPr lang="en-US" altLang="zh-CN" dirty="0"/>
              <a:t>the</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As</a:t>
            </a:r>
            <a:r>
              <a:rPr lang="zh-CN" altLang="en-US" dirty="0"/>
              <a:t> </a:t>
            </a:r>
            <a:r>
              <a:rPr lang="en-US" altLang="zh-CN" dirty="0"/>
              <a:t>shown</a:t>
            </a:r>
            <a:r>
              <a:rPr lang="zh-CN" altLang="en-US" dirty="0"/>
              <a:t> </a:t>
            </a:r>
            <a:r>
              <a:rPr lang="en-US" altLang="zh-CN" dirty="0"/>
              <a:t>in</a:t>
            </a:r>
            <a:r>
              <a:rPr lang="zh-CN" altLang="en-US" dirty="0"/>
              <a:t> </a:t>
            </a:r>
            <a:r>
              <a:rPr lang="en-US" altLang="zh-CN" dirty="0"/>
              <a:t>the</a:t>
            </a:r>
            <a:r>
              <a:rPr lang="zh-CN" altLang="en-US" dirty="0"/>
              <a:t> </a:t>
            </a:r>
            <a:r>
              <a:rPr lang="en-US" altLang="zh-CN" dirty="0"/>
              <a:t>left</a:t>
            </a:r>
            <a:r>
              <a:rPr lang="zh-CN" altLang="en-US" dirty="0"/>
              <a:t> </a:t>
            </a:r>
            <a:r>
              <a:rPr lang="en-US" altLang="zh-CN" dirty="0"/>
              <a:t>figure,</a:t>
            </a:r>
            <a:r>
              <a:rPr lang="zh-CN" altLang="en-US" dirty="0"/>
              <a:t> </a:t>
            </a:r>
            <a:r>
              <a:rPr lang="en-US" altLang="zh-CN" dirty="0"/>
              <a:t>Intel</a:t>
            </a:r>
            <a:r>
              <a:rPr lang="zh-CN" altLang="en-US" dirty="0"/>
              <a:t> </a:t>
            </a:r>
            <a:r>
              <a:rPr lang="en-US" altLang="zh-CN" dirty="0"/>
              <a:t>VTX</a:t>
            </a:r>
            <a:r>
              <a:rPr lang="zh-CN" altLang="en-US" dirty="0"/>
              <a:t> </a:t>
            </a:r>
            <a:r>
              <a:rPr lang="en-US" altLang="zh-CN" dirty="0"/>
              <a:t>adds</a:t>
            </a:r>
            <a:r>
              <a:rPr lang="zh-CN" altLang="en-US" dirty="0"/>
              <a:t> </a:t>
            </a:r>
            <a:r>
              <a:rPr lang="en-US" altLang="zh-CN" dirty="0"/>
              <a:t>a</a:t>
            </a:r>
            <a:r>
              <a:rPr lang="zh-CN" altLang="en-US" dirty="0"/>
              <a:t> </a:t>
            </a:r>
            <a:r>
              <a:rPr lang="en-US" altLang="zh-CN" dirty="0"/>
              <a:t>non-root</a:t>
            </a:r>
            <a:r>
              <a:rPr lang="zh-CN" altLang="en-US" dirty="0"/>
              <a:t> </a:t>
            </a:r>
            <a:r>
              <a:rPr lang="en-US" altLang="zh-CN" dirty="0"/>
              <a:t>mode</a:t>
            </a:r>
            <a:r>
              <a:rPr lang="zh-CN" altLang="en-US" dirty="0"/>
              <a:t> </a:t>
            </a:r>
            <a:r>
              <a:rPr lang="en-US" altLang="zh-CN" dirty="0"/>
              <a:t>with</a:t>
            </a:r>
            <a:r>
              <a:rPr lang="zh-CN" altLang="en-US" dirty="0"/>
              <a:t> </a:t>
            </a:r>
            <a:r>
              <a:rPr lang="en-US" altLang="zh-CN" dirty="0"/>
              <a:t>guest</a:t>
            </a:r>
            <a:r>
              <a:rPr lang="zh-CN" altLang="en-US" dirty="0"/>
              <a:t> </a:t>
            </a:r>
            <a:r>
              <a:rPr lang="en-US" altLang="zh-CN" dirty="0"/>
              <a:t>ring</a:t>
            </a:r>
            <a:r>
              <a:rPr lang="zh-CN" altLang="en-US" dirty="0"/>
              <a:t> </a:t>
            </a:r>
            <a:r>
              <a:rPr lang="en-US" altLang="zh-CN" dirty="0"/>
              <a:t>levels</a:t>
            </a:r>
            <a:r>
              <a:rPr lang="zh-CN" altLang="en-US" dirty="0"/>
              <a:t> </a:t>
            </a:r>
            <a:r>
              <a:rPr lang="en-US" altLang="zh-CN" dirty="0"/>
              <a:t>from</a:t>
            </a:r>
            <a:r>
              <a:rPr lang="zh-CN" altLang="en-US" dirty="0"/>
              <a:t> </a:t>
            </a:r>
            <a:r>
              <a:rPr lang="en-US" altLang="zh-CN" dirty="0"/>
              <a:t>0-3</a:t>
            </a:r>
            <a:r>
              <a:rPr lang="zh-CN" altLang="en-US" dirty="0"/>
              <a:t> </a:t>
            </a:r>
            <a:r>
              <a:rPr lang="en-US" altLang="zh-CN" dirty="0"/>
              <a:t>to</a:t>
            </a:r>
            <a:r>
              <a:rPr lang="zh-CN" altLang="en-US" dirty="0"/>
              <a:t> </a:t>
            </a:r>
            <a:r>
              <a:rPr lang="en-US" altLang="zh-CN" dirty="0"/>
              <a:t>run</a:t>
            </a:r>
            <a:r>
              <a:rPr lang="zh-CN" altLang="en-US" dirty="0"/>
              <a:t> </a:t>
            </a:r>
            <a:r>
              <a:rPr lang="en-US" altLang="zh-CN" dirty="0"/>
              <a:t>a</a:t>
            </a:r>
            <a:r>
              <a:rPr lang="zh-CN" altLang="en-US" dirty="0"/>
              <a:t> </a:t>
            </a:r>
            <a:r>
              <a:rPr lang="en-US" altLang="zh-CN" dirty="0"/>
              <a:t>VM.</a:t>
            </a:r>
            <a:r>
              <a:rPr lang="zh-CN" altLang="en-US" dirty="0"/>
              <a:t> </a:t>
            </a:r>
            <a:r>
              <a:rPr lang="en-US" altLang="zh-CN" dirty="0"/>
              <a:t>Therefore,</a:t>
            </a:r>
            <a:r>
              <a:rPr lang="zh-CN" altLang="en-US" dirty="0"/>
              <a:t> （</a:t>
            </a:r>
            <a:r>
              <a:rPr lang="en-US" altLang="zh-CN" dirty="0"/>
              <a:t>action</a:t>
            </a:r>
            <a:r>
              <a:rPr lang="zh-CN" altLang="en-US" dirty="0"/>
              <a:t> </a:t>
            </a:r>
            <a:r>
              <a:rPr lang="en-US" altLang="zh-CN" dirty="0"/>
              <a:t>1)</a:t>
            </a:r>
            <a:r>
              <a:rPr lang="zh-CN" altLang="en-US" dirty="0"/>
              <a:t> </a:t>
            </a:r>
            <a:r>
              <a:rPr lang="en-US" altLang="zh-CN" dirty="0"/>
              <a:t>guest</a:t>
            </a:r>
            <a:r>
              <a:rPr lang="zh-CN" altLang="en-US" dirty="0"/>
              <a:t> </a:t>
            </a:r>
            <a:r>
              <a:rPr lang="en-US" altLang="zh-CN" dirty="0"/>
              <a:t>system</a:t>
            </a:r>
            <a:r>
              <a:rPr lang="zh-CN" altLang="en-US" dirty="0"/>
              <a:t> </a:t>
            </a:r>
            <a:r>
              <a:rPr lang="en-US" altLang="zh-CN" dirty="0"/>
              <a:t>calls</a:t>
            </a:r>
            <a:r>
              <a:rPr lang="zh-CN" altLang="en-US" dirty="0"/>
              <a:t> </a:t>
            </a:r>
            <a:r>
              <a:rPr lang="en-US" altLang="zh-CN" dirty="0"/>
              <a:t>can</a:t>
            </a:r>
            <a:r>
              <a:rPr lang="zh-CN" altLang="en-US" dirty="0"/>
              <a:t> </a:t>
            </a:r>
            <a:r>
              <a:rPr lang="en-US" altLang="zh-CN" dirty="0"/>
              <a:t>be</a:t>
            </a:r>
            <a:r>
              <a:rPr lang="zh-CN" altLang="en-US" dirty="0"/>
              <a:t> </a:t>
            </a:r>
            <a:r>
              <a:rPr lang="en-US" altLang="zh-CN" dirty="0"/>
              <a:t>entirely</a:t>
            </a:r>
            <a:r>
              <a:rPr lang="zh-CN" altLang="en-US" dirty="0"/>
              <a:t> </a:t>
            </a:r>
            <a:r>
              <a:rPr lang="en-US" altLang="zh-CN" dirty="0"/>
              <a:t>handled</a:t>
            </a:r>
            <a:r>
              <a:rPr lang="zh-CN" altLang="en-US" dirty="0"/>
              <a:t> </a:t>
            </a:r>
            <a:r>
              <a:rPr lang="en-US" altLang="zh-CN" dirty="0"/>
              <a:t>by</a:t>
            </a:r>
            <a:r>
              <a:rPr lang="zh-CN" altLang="en-US" dirty="0"/>
              <a:t> </a:t>
            </a:r>
            <a:r>
              <a:rPr lang="en-US" altLang="zh-CN" dirty="0"/>
              <a:t>the</a:t>
            </a:r>
            <a:r>
              <a:rPr lang="zh-CN" altLang="en-US" dirty="0"/>
              <a:t> </a:t>
            </a:r>
            <a:r>
              <a:rPr lang="en-US" altLang="zh-CN" dirty="0"/>
              <a:t>VM</a:t>
            </a:r>
            <a:r>
              <a:rPr lang="zh-CN" altLang="en-US" dirty="0"/>
              <a:t> </a:t>
            </a:r>
            <a:r>
              <a:rPr lang="en-US" altLang="zh-CN" dirty="0"/>
              <a:t>kernel</a:t>
            </a:r>
            <a:r>
              <a:rPr lang="zh-CN" altLang="en-US" dirty="0"/>
              <a:t> </a:t>
            </a:r>
            <a:r>
              <a:rPr lang="en-US" altLang="zh-CN" dirty="0"/>
              <a:t>without</a:t>
            </a:r>
            <a:r>
              <a:rPr lang="zh-CN" altLang="en-US" dirty="0"/>
              <a:t> </a:t>
            </a:r>
            <a:r>
              <a:rPr lang="en-US" altLang="zh-CN" dirty="0"/>
              <a:t>any</a:t>
            </a:r>
            <a:r>
              <a:rPr lang="zh-CN" altLang="en-US" dirty="0"/>
              <a:t> </a:t>
            </a:r>
            <a:r>
              <a:rPr lang="en-US" altLang="zh-CN" dirty="0"/>
              <a:t>involvement</a:t>
            </a:r>
            <a:r>
              <a:rPr lang="zh-CN" altLang="en-US" dirty="0"/>
              <a:t> </a:t>
            </a:r>
            <a:r>
              <a:rPr lang="en-US" altLang="zh-CN" dirty="0"/>
              <a:t>of</a:t>
            </a:r>
            <a:r>
              <a:rPr lang="zh-CN" altLang="en-US" dirty="0"/>
              <a:t> </a:t>
            </a:r>
            <a:r>
              <a:rPr lang="en-US" altLang="zh-CN" dirty="0"/>
              <a:t>the</a:t>
            </a:r>
            <a:r>
              <a:rPr lang="zh-CN" altLang="en-US" dirty="0"/>
              <a:t> </a:t>
            </a:r>
            <a:r>
              <a:rPr lang="en-US" altLang="zh-CN" dirty="0"/>
              <a:t>host</a:t>
            </a:r>
            <a:r>
              <a:rPr lang="zh-CN" altLang="en-US" dirty="0"/>
              <a:t> </a:t>
            </a:r>
            <a:r>
              <a:rPr lang="en-US" altLang="zh-CN" dirty="0"/>
              <a:t>hypervisor.</a:t>
            </a:r>
            <a:r>
              <a:rPr lang="zh-CN" altLang="en-US" dirty="0"/>
              <a:t> </a:t>
            </a:r>
            <a:r>
              <a:rPr lang="en-US" altLang="zh-CN" dirty="0"/>
              <a:t>To</a:t>
            </a:r>
            <a:r>
              <a:rPr lang="zh-CN" altLang="en-US" dirty="0"/>
              <a:t> </a:t>
            </a:r>
            <a:r>
              <a:rPr lang="en-US" altLang="zh-CN" dirty="0"/>
              <a:t>handle</a:t>
            </a:r>
            <a:r>
              <a:rPr lang="zh-CN" altLang="en-US" dirty="0"/>
              <a:t> </a:t>
            </a:r>
            <a:r>
              <a:rPr lang="en-US" altLang="zh-CN" dirty="0"/>
              <a:t>external</a:t>
            </a:r>
            <a:r>
              <a:rPr lang="zh-CN" altLang="en-US" dirty="0"/>
              <a:t> </a:t>
            </a:r>
            <a:r>
              <a:rPr lang="en-US" altLang="zh-CN" dirty="0"/>
              <a:t>interrupts</a:t>
            </a:r>
            <a:r>
              <a:rPr lang="zh-CN" altLang="en-US" dirty="0"/>
              <a:t> </a:t>
            </a:r>
            <a:r>
              <a:rPr lang="en-US" altLang="zh-CN" dirty="0"/>
              <a:t>and</a:t>
            </a:r>
            <a:r>
              <a:rPr lang="zh-CN" altLang="en-US" dirty="0"/>
              <a:t> </a:t>
            </a:r>
            <a:r>
              <a:rPr lang="en-US" altLang="zh-CN" dirty="0"/>
              <a:t>privileged</a:t>
            </a:r>
            <a:r>
              <a:rPr lang="zh-CN" altLang="en-US" dirty="0"/>
              <a:t> </a:t>
            </a:r>
            <a:r>
              <a:rPr lang="en-US" altLang="zh-CN" dirty="0"/>
              <a:t>instructions</a:t>
            </a:r>
            <a:r>
              <a:rPr lang="zh-CN" altLang="en-US" dirty="0"/>
              <a:t> </a:t>
            </a:r>
            <a:r>
              <a:rPr lang="en-US" altLang="zh-CN" dirty="0"/>
              <a:t>(action</a:t>
            </a:r>
            <a:r>
              <a:rPr lang="zh-CN" altLang="en-US" dirty="0"/>
              <a:t> </a:t>
            </a:r>
            <a:r>
              <a:rPr lang="en-US" altLang="zh-CN" dirty="0"/>
              <a:t>2),</a:t>
            </a:r>
            <a:r>
              <a:rPr lang="zh-CN" altLang="en-US" dirty="0"/>
              <a:t> </a:t>
            </a:r>
            <a:r>
              <a:rPr lang="en-US" altLang="zh-CN" dirty="0"/>
              <a:t>a</a:t>
            </a:r>
            <a:r>
              <a:rPr lang="zh-CN" altLang="en-US" dirty="0"/>
              <a:t> </a:t>
            </a:r>
            <a:r>
              <a:rPr lang="en-US" altLang="zh-CN" dirty="0"/>
              <a:t>VM</a:t>
            </a:r>
            <a:r>
              <a:rPr lang="zh-CN" altLang="en-US" dirty="0"/>
              <a:t> </a:t>
            </a:r>
            <a:r>
              <a:rPr lang="en-US" altLang="zh-CN" dirty="0"/>
              <a:t>traps</a:t>
            </a:r>
            <a:r>
              <a:rPr lang="zh-CN" altLang="en-US" dirty="0"/>
              <a:t> </a:t>
            </a:r>
            <a:r>
              <a:rPr lang="en-US" altLang="zh-CN" dirty="0"/>
              <a:t>to</a:t>
            </a:r>
            <a:r>
              <a:rPr lang="zh-CN" altLang="en-US" dirty="0"/>
              <a:t> </a:t>
            </a:r>
            <a:r>
              <a:rPr lang="en-US" altLang="zh-CN" dirty="0"/>
              <a:t>the</a:t>
            </a:r>
            <a:r>
              <a:rPr lang="zh-CN" altLang="en-US" dirty="0"/>
              <a:t> </a:t>
            </a:r>
            <a:r>
              <a:rPr lang="en-US" altLang="zh-CN" dirty="0"/>
              <a:t>hypervisor</a:t>
            </a:r>
            <a:r>
              <a:rPr lang="zh-CN" altLang="en-US" dirty="0"/>
              <a:t> </a:t>
            </a:r>
            <a:r>
              <a:rPr lang="en-US" altLang="zh-CN" dirty="0"/>
              <a:t>and</a:t>
            </a:r>
            <a:r>
              <a:rPr lang="zh-CN" altLang="en-US" dirty="0"/>
              <a:t> </a:t>
            </a:r>
            <a:r>
              <a:rPr lang="en-US" altLang="zh-CN" dirty="0"/>
              <a:t>enters</a:t>
            </a:r>
            <a:r>
              <a:rPr lang="zh-CN" altLang="en-US" dirty="0"/>
              <a:t> </a:t>
            </a:r>
            <a:r>
              <a:rPr lang="en-US" altLang="zh-CN" dirty="0"/>
              <a:t>the</a:t>
            </a:r>
            <a:r>
              <a:rPr lang="zh-CN" altLang="en-US" dirty="0"/>
              <a:t> </a:t>
            </a:r>
            <a:r>
              <a:rPr lang="en-US" altLang="zh-CN" dirty="0"/>
              <a:t>root</a:t>
            </a:r>
            <a:r>
              <a:rPr lang="zh-CN" altLang="en-US" dirty="0"/>
              <a:t> </a:t>
            </a:r>
            <a:r>
              <a:rPr lang="en-US" altLang="zh-CN" dirty="0"/>
              <a:t>mode</a:t>
            </a:r>
            <a:r>
              <a:rPr lang="zh-CN" altLang="en-US" dirty="0"/>
              <a:t> </a:t>
            </a:r>
            <a:r>
              <a:rPr lang="en-US" altLang="zh-CN" dirty="0"/>
              <a:t>via</a:t>
            </a:r>
            <a:r>
              <a:rPr lang="zh-CN" altLang="en-US" dirty="0"/>
              <a:t> </a:t>
            </a:r>
            <a:r>
              <a:rPr lang="en-US" altLang="zh-CN" dirty="0"/>
              <a:t>VM-exit.</a:t>
            </a:r>
            <a:r>
              <a:rPr lang="zh-CN" altLang="en-US" dirty="0"/>
              <a:t> </a:t>
            </a:r>
            <a:endParaRPr lang="en-US" dirty="0"/>
          </a:p>
          <a:p>
            <a:r>
              <a:rPr lang="en-US" altLang="zh-CN" dirty="0"/>
              <a:t>(action</a:t>
            </a:r>
            <a:r>
              <a:rPr lang="zh-CN" altLang="en-US" dirty="0"/>
              <a:t> </a:t>
            </a:r>
            <a:r>
              <a:rPr lang="en-US" altLang="zh-CN" dirty="0"/>
              <a:t>3)</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involves</a:t>
            </a:r>
            <a:r>
              <a:rPr lang="zh-CN" altLang="en-US" dirty="0"/>
              <a:t> </a:t>
            </a:r>
            <a:r>
              <a:rPr lang="en-US" altLang="zh-CN" dirty="0"/>
              <a:t>two-level</a:t>
            </a:r>
            <a:r>
              <a:rPr lang="zh-CN" altLang="en-US" dirty="0"/>
              <a:t> </a:t>
            </a:r>
            <a:r>
              <a:rPr lang="en-US" altLang="zh-CN" dirty="0"/>
              <a:t>address</a:t>
            </a:r>
            <a:r>
              <a:rPr lang="zh-CN" altLang="en-US" dirty="0"/>
              <a:t> </a:t>
            </a:r>
            <a:r>
              <a:rPr lang="en-US" altLang="zh-CN" dirty="0"/>
              <a:t>translations,</a:t>
            </a:r>
            <a:r>
              <a:rPr lang="zh-CN" altLang="en-US" dirty="0"/>
              <a:t> </a:t>
            </a:r>
            <a:r>
              <a:rPr lang="en-US" altLang="zh-CN" dirty="0"/>
              <a:t>from</a:t>
            </a:r>
            <a:r>
              <a:rPr lang="zh-CN" altLang="en-US" dirty="0"/>
              <a:t> </a:t>
            </a:r>
            <a:r>
              <a:rPr lang="en-US" altLang="zh-CN" dirty="0"/>
              <a:t>the</a:t>
            </a:r>
            <a:r>
              <a:rPr lang="zh-CN" altLang="en-US" dirty="0"/>
              <a:t> </a:t>
            </a:r>
            <a:r>
              <a:rPr lang="en-US" altLang="zh-CN" dirty="0"/>
              <a:t>guest</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(GVA)</a:t>
            </a:r>
            <a:r>
              <a:rPr lang="zh-CN" altLang="en-US" dirty="0"/>
              <a:t> </a:t>
            </a:r>
            <a:r>
              <a:rPr lang="en-US" altLang="zh-CN" dirty="0"/>
              <a:t>to</a:t>
            </a:r>
            <a:r>
              <a:rPr lang="zh-CN" altLang="en-US" dirty="0"/>
              <a:t> </a:t>
            </a:r>
            <a:r>
              <a:rPr lang="en-US" altLang="zh-CN" dirty="0"/>
              <a:t>guest</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(GPA),</a:t>
            </a:r>
            <a:r>
              <a:rPr lang="zh-CN" altLang="en-US" dirty="0"/>
              <a:t> </a:t>
            </a:r>
            <a:r>
              <a:rPr lang="en-US" altLang="zh-CN" dirty="0"/>
              <a:t>and</a:t>
            </a:r>
            <a:r>
              <a:rPr lang="zh-CN" altLang="en-US" dirty="0"/>
              <a:t> </a:t>
            </a:r>
            <a:r>
              <a:rPr lang="en-US" altLang="zh-CN" dirty="0"/>
              <a:t>then</a:t>
            </a:r>
            <a:r>
              <a:rPr lang="zh-CN" altLang="en-US" dirty="0"/>
              <a:t> </a:t>
            </a:r>
            <a:r>
              <a:rPr lang="en-US" altLang="zh-CN" dirty="0"/>
              <a:t>to</a:t>
            </a:r>
            <a:r>
              <a:rPr lang="zh-CN" altLang="en-US" dirty="0"/>
              <a:t> </a:t>
            </a:r>
            <a:r>
              <a:rPr lang="en-US" altLang="zh-CN" dirty="0"/>
              <a:t>the</a:t>
            </a:r>
            <a:r>
              <a:rPr lang="zh-CN" altLang="en-US" dirty="0"/>
              <a:t> </a:t>
            </a:r>
            <a:r>
              <a:rPr lang="en-US" altLang="zh-CN" dirty="0"/>
              <a:t>host</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(HPA).</a:t>
            </a:r>
            <a:r>
              <a:rPr lang="zh-CN" altLang="en-US" dirty="0"/>
              <a:t> </a:t>
            </a:r>
            <a:r>
              <a:rPr lang="en-US" altLang="zh-CN" dirty="0"/>
              <a:t>To</a:t>
            </a:r>
            <a:r>
              <a:rPr lang="zh-CN" altLang="en-US" dirty="0"/>
              <a:t> </a:t>
            </a:r>
            <a:r>
              <a:rPr lang="en-US" altLang="zh-CN" dirty="0"/>
              <a:t>assist</a:t>
            </a:r>
            <a:r>
              <a:rPr lang="zh-CN" altLang="en-US" dirty="0"/>
              <a:t> </a:t>
            </a:r>
            <a:r>
              <a:rPr lang="en-US" altLang="zh-CN" dirty="0"/>
              <a:t>memory</a:t>
            </a:r>
            <a:r>
              <a:rPr lang="zh-CN" altLang="en-US" dirty="0"/>
              <a:t> </a:t>
            </a:r>
            <a:r>
              <a:rPr lang="en-US" altLang="zh-CN" dirty="0"/>
              <a:t>virtualization</a:t>
            </a:r>
            <a:r>
              <a:rPr lang="zh-CN" altLang="en-US" dirty="0"/>
              <a:t> </a:t>
            </a:r>
            <a:r>
              <a:rPr lang="en-US" altLang="zh-CN" dirty="0"/>
              <a:t>and</a:t>
            </a:r>
            <a:r>
              <a:rPr lang="zh-CN" altLang="en-US" dirty="0"/>
              <a:t> </a:t>
            </a:r>
            <a:r>
              <a:rPr lang="en-US" altLang="zh-CN" dirty="0"/>
              <a:t>allow</a:t>
            </a:r>
            <a:r>
              <a:rPr lang="zh-CN" altLang="en-US" dirty="0"/>
              <a:t> </a:t>
            </a:r>
            <a:r>
              <a:rPr lang="en-US" altLang="zh-CN" dirty="0"/>
              <a:t>the</a:t>
            </a:r>
            <a:r>
              <a:rPr lang="zh-CN" altLang="en-US" dirty="0"/>
              <a:t> </a:t>
            </a:r>
            <a:r>
              <a:rPr lang="en-US" altLang="zh-CN" dirty="0"/>
              <a:t>two</a:t>
            </a:r>
            <a:r>
              <a:rPr lang="zh-CN" altLang="en-US" dirty="0"/>
              <a:t> </a:t>
            </a:r>
            <a:r>
              <a:rPr lang="en-US" altLang="zh-CN" dirty="0"/>
              <a:t>level</a:t>
            </a:r>
            <a:r>
              <a:rPr lang="zh-CN" altLang="en-US" dirty="0"/>
              <a:t> </a:t>
            </a:r>
            <a:r>
              <a:rPr lang="en-US" altLang="zh-CN" dirty="0"/>
              <a:t>address</a:t>
            </a:r>
            <a:r>
              <a:rPr lang="zh-CN" altLang="en-US" dirty="0"/>
              <a:t> </a:t>
            </a:r>
            <a:r>
              <a:rPr lang="en-US" altLang="zh-CN" dirty="0"/>
              <a:t>translations</a:t>
            </a:r>
            <a:r>
              <a:rPr lang="zh-CN" altLang="en-US" dirty="0"/>
              <a:t> </a:t>
            </a:r>
            <a:r>
              <a:rPr lang="en-US" altLang="zh-CN" dirty="0"/>
              <a:t>to</a:t>
            </a:r>
            <a:r>
              <a:rPr lang="zh-CN" altLang="en-US" dirty="0"/>
              <a:t> </a:t>
            </a:r>
            <a:r>
              <a:rPr lang="en-US" altLang="zh-CN" dirty="0"/>
              <a:t>be</a:t>
            </a:r>
            <a:r>
              <a:rPr lang="zh-CN" altLang="en-US" dirty="0"/>
              <a:t> </a:t>
            </a:r>
            <a:r>
              <a:rPr lang="en-US" altLang="zh-CN" dirty="0"/>
              <a:t>handled</a:t>
            </a:r>
            <a:r>
              <a:rPr lang="zh-CN" altLang="en-US" dirty="0"/>
              <a:t> </a:t>
            </a:r>
            <a:r>
              <a:rPr lang="en-US" altLang="zh-CN" dirty="0"/>
              <a:t>entirely</a:t>
            </a:r>
            <a:r>
              <a:rPr lang="zh-CN" altLang="en-US" dirty="0"/>
              <a:t> </a:t>
            </a:r>
            <a:r>
              <a:rPr lang="en-US" altLang="zh-CN" dirty="0"/>
              <a:t>by</a:t>
            </a:r>
            <a:r>
              <a:rPr lang="zh-CN" altLang="en-US" dirty="0"/>
              <a:t> </a:t>
            </a:r>
            <a:r>
              <a:rPr lang="en-US" altLang="zh-CN" dirty="0"/>
              <a:t>the</a:t>
            </a:r>
            <a:r>
              <a:rPr lang="zh-CN" altLang="en-US" dirty="0"/>
              <a:t> </a:t>
            </a:r>
            <a:r>
              <a:rPr lang="en-US" altLang="zh-CN" dirty="0"/>
              <a:t>MMU</a:t>
            </a:r>
            <a:r>
              <a:rPr lang="zh-CN" altLang="en-US" dirty="0"/>
              <a:t> </a:t>
            </a:r>
            <a:r>
              <a:rPr lang="en-US" altLang="zh-CN" dirty="0"/>
              <a:t>hardware,</a:t>
            </a:r>
            <a:r>
              <a:rPr lang="zh-CN" altLang="en-US" dirty="0"/>
              <a:t> </a:t>
            </a:r>
            <a:r>
              <a:rPr lang="en-US" altLang="zh-CN" dirty="0"/>
              <a:t>Intel</a:t>
            </a:r>
            <a:r>
              <a:rPr lang="zh-CN" altLang="en-US" dirty="0"/>
              <a:t> </a:t>
            </a:r>
            <a:r>
              <a:rPr lang="en-US" altLang="zh-CN" dirty="0"/>
              <a:t>processors</a:t>
            </a:r>
            <a:r>
              <a:rPr lang="zh-CN" altLang="en-US" dirty="0"/>
              <a:t> </a:t>
            </a:r>
            <a:r>
              <a:rPr lang="en-US" altLang="zh-CN" dirty="0"/>
              <a:t>allow</a:t>
            </a:r>
            <a:r>
              <a:rPr lang="zh-CN" altLang="en-US" dirty="0"/>
              <a:t> </a:t>
            </a:r>
            <a:r>
              <a:rPr lang="en-US" altLang="zh-CN" dirty="0"/>
              <a:t>an</a:t>
            </a:r>
            <a:r>
              <a:rPr lang="zh-CN" altLang="en-US" dirty="0"/>
              <a:t> </a:t>
            </a:r>
            <a:r>
              <a:rPr lang="en-US" altLang="zh-CN" dirty="0"/>
              <a:t>extended</a:t>
            </a:r>
            <a:r>
              <a:rPr lang="zh-CN" altLang="en-US" dirty="0"/>
              <a:t> </a:t>
            </a:r>
            <a:r>
              <a:rPr lang="en-US" altLang="zh-CN" dirty="0"/>
              <a:t>page</a:t>
            </a:r>
            <a:r>
              <a:rPr lang="zh-CN" altLang="en-US" dirty="0"/>
              <a:t> </a:t>
            </a:r>
            <a:r>
              <a:rPr lang="en-US" altLang="zh-CN" dirty="0"/>
              <a:t>table</a:t>
            </a:r>
            <a:r>
              <a:rPr lang="zh-CN" altLang="en-US" dirty="0"/>
              <a:t> </a:t>
            </a:r>
            <a:r>
              <a:rPr lang="en-US" altLang="zh-CN" dirty="0"/>
              <a:t>(EPT)</a:t>
            </a:r>
            <a:r>
              <a:rPr lang="zh-CN" altLang="en-US" dirty="0"/>
              <a:t> </a:t>
            </a:r>
            <a:r>
              <a:rPr lang="en-US" altLang="zh-CN" dirty="0"/>
              <a:t>to</a:t>
            </a:r>
            <a:r>
              <a:rPr lang="zh-CN" altLang="en-US" dirty="0"/>
              <a:t> </a:t>
            </a:r>
            <a:r>
              <a:rPr lang="en-US" altLang="zh-CN" dirty="0"/>
              <a:t>be</a:t>
            </a:r>
            <a:r>
              <a:rPr lang="zh-CN" altLang="en-US" dirty="0"/>
              <a:t> </a:t>
            </a:r>
            <a:r>
              <a:rPr lang="en-US" altLang="zh-CN" dirty="0"/>
              <a:t>registered</a:t>
            </a:r>
            <a:r>
              <a:rPr lang="zh-CN" altLang="en-US" dirty="0"/>
              <a:t> </a:t>
            </a:r>
            <a:r>
              <a:rPr lang="en-US" altLang="zh-CN" dirty="0"/>
              <a:t>to</a:t>
            </a:r>
            <a:r>
              <a:rPr lang="zh-CN" altLang="en-US" dirty="0"/>
              <a:t> </a:t>
            </a:r>
            <a:r>
              <a:rPr lang="en-US" altLang="zh-CN" dirty="0"/>
              <a:t>MMU</a:t>
            </a:r>
            <a:r>
              <a:rPr lang="zh-CN" altLang="en-US" dirty="0"/>
              <a:t> </a:t>
            </a:r>
            <a:r>
              <a:rPr lang="en-US" altLang="zh-CN" dirty="0"/>
              <a:t>and</a:t>
            </a:r>
            <a:r>
              <a:rPr lang="zh-CN" altLang="en-US" dirty="0"/>
              <a:t> </a:t>
            </a:r>
            <a:r>
              <a:rPr lang="en-US" altLang="zh-CN" dirty="0"/>
              <a:t>handle</a:t>
            </a:r>
            <a:r>
              <a:rPr lang="zh-CN" altLang="en-US" dirty="0"/>
              <a:t> </a:t>
            </a:r>
            <a:r>
              <a:rPr lang="en-US" altLang="zh-CN" dirty="0"/>
              <a:t>GPA</a:t>
            </a:r>
            <a:r>
              <a:rPr lang="zh-CN" altLang="en-US" dirty="0"/>
              <a:t> </a:t>
            </a:r>
            <a:r>
              <a:rPr lang="en-US" altLang="zh-CN" dirty="0"/>
              <a:t>to</a:t>
            </a:r>
            <a:r>
              <a:rPr lang="zh-CN" altLang="en-US" dirty="0"/>
              <a:t> </a:t>
            </a:r>
            <a:r>
              <a:rPr lang="en-US" altLang="zh-CN" dirty="0"/>
              <a:t>HPA</a:t>
            </a:r>
            <a:r>
              <a:rPr lang="zh-CN" altLang="en-US" dirty="0"/>
              <a:t> </a:t>
            </a:r>
            <a:r>
              <a:rPr lang="en-US" altLang="zh-CN" dirty="0"/>
              <a:t>translation.</a:t>
            </a:r>
            <a:r>
              <a:rPr lang="zh-CN" altLang="en-US" dirty="0"/>
              <a:t> </a:t>
            </a:r>
            <a:r>
              <a:rPr lang="en-US" altLang="zh-CN" dirty="0"/>
              <a:t>With</a:t>
            </a:r>
            <a:r>
              <a:rPr lang="zh-CN" altLang="en-US" dirty="0"/>
              <a:t> </a:t>
            </a:r>
            <a:r>
              <a:rPr lang="en-US" altLang="zh-CN" dirty="0"/>
              <a:t>EPT,</a:t>
            </a:r>
            <a:r>
              <a:rPr lang="zh-CN" altLang="en-US" dirty="0"/>
              <a:t> </a:t>
            </a:r>
            <a:r>
              <a:rPr lang="en-US" altLang="zh-CN" dirty="0"/>
              <a:t>the</a:t>
            </a:r>
            <a:r>
              <a:rPr lang="zh-CN" altLang="en-US" dirty="0"/>
              <a:t> </a:t>
            </a:r>
            <a:r>
              <a:rPr lang="en-US" altLang="zh-CN" dirty="0"/>
              <a:t>two-level</a:t>
            </a:r>
            <a:r>
              <a:rPr lang="zh-CN" altLang="en-US" dirty="0"/>
              <a:t> </a:t>
            </a:r>
            <a:r>
              <a:rPr lang="en-US" altLang="zh-CN" dirty="0"/>
              <a:t>translations</a:t>
            </a:r>
            <a:r>
              <a:rPr lang="zh-CN" altLang="en-US" dirty="0"/>
              <a:t> </a:t>
            </a:r>
            <a:r>
              <a:rPr lang="en-US" altLang="zh-CN" dirty="0"/>
              <a:t>can</a:t>
            </a:r>
            <a:r>
              <a:rPr lang="zh-CN" altLang="en-US" dirty="0"/>
              <a:t> </a:t>
            </a:r>
            <a:r>
              <a:rPr lang="en-US" altLang="zh-CN" dirty="0"/>
              <a:t>be</a:t>
            </a:r>
            <a:r>
              <a:rPr lang="zh-CN" altLang="en-US" dirty="0"/>
              <a:t> </a:t>
            </a:r>
            <a:r>
              <a:rPr lang="en-US" altLang="zh-CN" dirty="0"/>
              <a:t>handled</a:t>
            </a:r>
            <a:r>
              <a:rPr lang="zh-CN" altLang="en-US" dirty="0"/>
              <a:t> </a:t>
            </a:r>
            <a:r>
              <a:rPr lang="en-US" altLang="zh-CN" dirty="0"/>
              <a:t>by</a:t>
            </a:r>
            <a:r>
              <a:rPr lang="zh-CN" altLang="en-US" dirty="0"/>
              <a:t> </a:t>
            </a:r>
            <a:r>
              <a:rPr lang="en-US" altLang="zh-CN" dirty="0"/>
              <a:t>VM</a:t>
            </a:r>
            <a:r>
              <a:rPr lang="zh-CN" altLang="en-US" dirty="0"/>
              <a:t> </a:t>
            </a:r>
            <a:r>
              <a:rPr lang="en-US" altLang="zh-CN" dirty="0"/>
              <a:t>without</a:t>
            </a:r>
            <a:r>
              <a:rPr lang="zh-CN" altLang="en-US" dirty="0"/>
              <a:t> </a:t>
            </a:r>
            <a:r>
              <a:rPr lang="en-US" altLang="zh-CN" dirty="0"/>
              <a:t>help</a:t>
            </a:r>
            <a:r>
              <a:rPr lang="zh-CN" altLang="en-US" dirty="0"/>
              <a:t> </a:t>
            </a:r>
            <a:r>
              <a:rPr lang="en-US" altLang="zh-CN" dirty="0"/>
              <a:t>from</a:t>
            </a:r>
            <a:r>
              <a:rPr lang="zh-CN" altLang="en-US" dirty="0"/>
              <a:t> </a:t>
            </a:r>
            <a:r>
              <a:rPr lang="en-US" altLang="zh-CN" dirty="0"/>
              <a:t>the</a:t>
            </a:r>
            <a:r>
              <a:rPr lang="zh-CN" altLang="en-US" dirty="0"/>
              <a:t> </a:t>
            </a:r>
            <a:r>
              <a:rPr lang="en-US" altLang="zh-CN" dirty="0"/>
              <a:t>hypervisor.</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4</a:t>
            </a:fld>
            <a:endParaRPr kumimoji="1" lang="zh-CN" altLang="en-US"/>
          </a:p>
        </p:txBody>
      </p:sp>
    </p:spTree>
    <p:extLst>
      <p:ext uri="{BB962C8B-B14F-4D97-AF65-F5344CB8AC3E}">
        <p14:creationId xmlns:p14="http://schemas.microsoft.com/office/powerpoint/2010/main" val="312063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Nest</a:t>
            </a:r>
            <a:r>
              <a:rPr lang="en-US" altLang="zh-CN" dirty="0"/>
              <a:t>ed</a:t>
            </a:r>
            <a:r>
              <a:rPr lang="zh-CN" altLang="en-US" dirty="0"/>
              <a:t> </a:t>
            </a:r>
            <a:r>
              <a:rPr lang="en-US" altLang="zh-CN" dirty="0"/>
              <a:t>virtualization</a:t>
            </a:r>
            <a:r>
              <a:rPr lang="zh-CN" altLang="en-US" dirty="0"/>
              <a:t> </a:t>
            </a:r>
            <a:r>
              <a:rPr lang="en-US" altLang="zh-CN" dirty="0"/>
              <a:t>builds</a:t>
            </a:r>
            <a:r>
              <a:rPr lang="zh-CN" altLang="en-US" dirty="0"/>
              <a:t> </a:t>
            </a:r>
            <a:r>
              <a:rPr lang="en-US" altLang="zh-CN" dirty="0"/>
              <a:t>upon</a:t>
            </a:r>
            <a:r>
              <a:rPr lang="zh-CN" altLang="en-US" dirty="0"/>
              <a:t> </a:t>
            </a:r>
            <a:r>
              <a:rPr lang="en-US" altLang="zh-CN" dirty="0"/>
              <a:t>the</a:t>
            </a:r>
            <a:r>
              <a:rPr lang="zh-CN" altLang="en-US" dirty="0"/>
              <a:t> </a:t>
            </a:r>
            <a:r>
              <a:rPr lang="en-US" altLang="zh-CN" dirty="0"/>
              <a:t>hardware</a:t>
            </a:r>
            <a:r>
              <a:rPr lang="zh-CN" altLang="en-US" dirty="0"/>
              <a:t> </a:t>
            </a:r>
            <a:r>
              <a:rPr lang="en-US" altLang="zh-CN" dirty="0"/>
              <a:t>support</a:t>
            </a:r>
            <a:r>
              <a:rPr lang="zh-CN" altLang="en-US" dirty="0"/>
              <a:t> </a:t>
            </a:r>
            <a:r>
              <a:rPr lang="en-US" altLang="zh-CN" dirty="0"/>
              <a:t>for</a:t>
            </a:r>
            <a:r>
              <a:rPr lang="zh-CN" altLang="en-US" dirty="0"/>
              <a:t> </a:t>
            </a:r>
            <a:r>
              <a:rPr lang="en-US" altLang="zh-CN" dirty="0"/>
              <a:t>single-level</a:t>
            </a:r>
            <a:r>
              <a:rPr lang="zh-CN" altLang="en-US" dirty="0"/>
              <a:t> </a:t>
            </a:r>
            <a:r>
              <a:rPr lang="en-US" altLang="zh-CN" dirty="0"/>
              <a:t>virtualization</a:t>
            </a:r>
            <a:r>
              <a:rPr lang="zh-CN" altLang="en-US" dirty="0"/>
              <a:t> </a:t>
            </a:r>
            <a:r>
              <a:rPr lang="en-US" altLang="zh-CN" dirty="0"/>
              <a:t>and</a:t>
            </a:r>
            <a:r>
              <a:rPr lang="zh-CN" altLang="en-US" dirty="0"/>
              <a:t> </a:t>
            </a:r>
            <a:r>
              <a:rPr lang="en-US" altLang="zh-CN" dirty="0"/>
              <a:t>requires</a:t>
            </a:r>
            <a:r>
              <a:rPr lang="zh-CN" altLang="en-US" dirty="0"/>
              <a:t> </a:t>
            </a:r>
            <a:r>
              <a:rPr lang="en-US" altLang="zh-CN" dirty="0"/>
              <a:t>additional</a:t>
            </a:r>
            <a:r>
              <a:rPr lang="zh-CN" altLang="en-US" dirty="0"/>
              <a:t> </a:t>
            </a:r>
            <a:r>
              <a:rPr lang="en-US" altLang="zh-CN" dirty="0"/>
              <a:t>software</a:t>
            </a:r>
            <a:r>
              <a:rPr lang="zh-CN" altLang="en-US" dirty="0"/>
              <a:t> </a:t>
            </a:r>
            <a:r>
              <a:rPr lang="en-US" altLang="zh-CN" dirty="0"/>
              <a:t>effort.</a:t>
            </a:r>
            <a:r>
              <a:rPr lang="zh-CN" altLang="en-US" dirty="0"/>
              <a:t> </a:t>
            </a:r>
            <a:r>
              <a:rPr lang="en-US" altLang="zh-CN" dirty="0"/>
              <a:t>To</a:t>
            </a:r>
            <a:r>
              <a:rPr lang="zh-CN" altLang="en-US" dirty="0"/>
              <a:t> </a:t>
            </a:r>
            <a:r>
              <a:rPr lang="en-US" altLang="zh-CN" dirty="0"/>
              <a:t>facilitate</a:t>
            </a:r>
            <a:r>
              <a:rPr lang="zh-CN" altLang="en-US" dirty="0"/>
              <a:t> </a:t>
            </a:r>
            <a:r>
              <a:rPr lang="en-US" altLang="zh-CN" dirty="0"/>
              <a:t>the transition</a:t>
            </a:r>
            <a:r>
              <a:rPr lang="zh-CN" altLang="en-US" dirty="0"/>
              <a:t> </a:t>
            </a:r>
            <a:r>
              <a:rPr lang="en-US" altLang="zh-CN" dirty="0"/>
              <a:t>among</a:t>
            </a:r>
            <a:r>
              <a:rPr lang="zh-CN" altLang="en-US" dirty="0"/>
              <a:t> </a:t>
            </a:r>
            <a:r>
              <a:rPr lang="en-US" altLang="zh-CN" dirty="0"/>
              <a:t>the</a:t>
            </a:r>
            <a:r>
              <a:rPr lang="zh-CN" altLang="en-US" dirty="0"/>
              <a:t> </a:t>
            </a:r>
            <a:r>
              <a:rPr lang="en-US" altLang="zh-CN" dirty="0"/>
              <a:t>lightweight</a:t>
            </a:r>
            <a:r>
              <a:rPr lang="zh-CN" altLang="en-US" dirty="0"/>
              <a:t> </a:t>
            </a:r>
            <a:r>
              <a:rPr lang="en-US" altLang="zh-CN" dirty="0"/>
              <a:t>VM</a:t>
            </a:r>
            <a:r>
              <a:rPr lang="zh-CN" altLang="en-US" dirty="0"/>
              <a:t> </a:t>
            </a:r>
            <a:r>
              <a:rPr lang="en-US" altLang="zh-CN" dirty="0"/>
              <a:t>which</a:t>
            </a:r>
            <a:r>
              <a:rPr lang="zh-CN" altLang="en-US" dirty="0"/>
              <a:t> </a:t>
            </a:r>
            <a:r>
              <a:rPr lang="en-US" altLang="zh-CN" dirty="0"/>
              <a:t>runs</a:t>
            </a:r>
            <a:r>
              <a:rPr lang="zh-CN" altLang="en-US" dirty="0"/>
              <a:t> </a:t>
            </a:r>
            <a:r>
              <a:rPr lang="en-US" altLang="zh-CN" dirty="0"/>
              <a:t>a</a:t>
            </a:r>
            <a:r>
              <a:rPr lang="zh-CN" altLang="en-US" dirty="0"/>
              <a:t> </a:t>
            </a:r>
            <a:r>
              <a:rPr lang="en-US" altLang="zh-CN" dirty="0"/>
              <a:t>container</a:t>
            </a:r>
            <a:r>
              <a:rPr lang="zh-CN" altLang="en-US" dirty="0"/>
              <a:t> </a:t>
            </a:r>
            <a:r>
              <a:rPr lang="en-US" altLang="zh-CN" dirty="0"/>
              <a:t>or</a:t>
            </a:r>
            <a:r>
              <a:rPr lang="zh-CN" altLang="en-US" dirty="0"/>
              <a:t> </a:t>
            </a:r>
            <a:r>
              <a:rPr lang="en-US" altLang="zh-CN" dirty="0"/>
              <a:t>L2,</a:t>
            </a:r>
            <a:r>
              <a:rPr lang="zh-CN" altLang="en-US" dirty="0"/>
              <a:t> </a:t>
            </a:r>
            <a:r>
              <a:rPr lang="en-US" altLang="zh-CN" dirty="0"/>
              <a:t>the</a:t>
            </a:r>
            <a:r>
              <a:rPr lang="zh-CN" altLang="en-US" dirty="0"/>
              <a:t> </a:t>
            </a:r>
            <a:r>
              <a:rPr lang="en-US" altLang="zh-CN" dirty="0"/>
              <a:t>VM instance leased from the cloud provider or L1, and the host hypervisor or L0, current</a:t>
            </a:r>
            <a:r>
              <a:rPr lang="zh-CN" altLang="en-US" dirty="0"/>
              <a:t> </a:t>
            </a:r>
            <a:r>
              <a:rPr lang="en-US" altLang="zh-CN" dirty="0"/>
              <a:t>2-level</a:t>
            </a:r>
            <a:r>
              <a:rPr lang="zh-CN" altLang="en-US" dirty="0"/>
              <a:t> </a:t>
            </a:r>
            <a:r>
              <a:rPr lang="en-US" altLang="zh-CN" dirty="0"/>
              <a:t>virtualization</a:t>
            </a:r>
            <a:r>
              <a:rPr lang="zh-CN" altLang="en-US" dirty="0"/>
              <a:t> </a:t>
            </a:r>
            <a:r>
              <a:rPr lang="en-US" altLang="zh-CN" dirty="0"/>
              <a:t>places</a:t>
            </a:r>
            <a:r>
              <a:rPr lang="zh-CN" altLang="en-US" dirty="0"/>
              <a:t> </a:t>
            </a:r>
            <a:r>
              <a:rPr lang="en-US" altLang="zh-CN" dirty="0"/>
              <a:t>both</a:t>
            </a:r>
            <a:r>
              <a:rPr lang="zh-CN" altLang="en-US" dirty="0"/>
              <a:t> </a:t>
            </a:r>
            <a:r>
              <a:rPr lang="en-US" altLang="zh-CN" dirty="0"/>
              <a:t>L1</a:t>
            </a:r>
            <a:r>
              <a:rPr lang="zh-CN" altLang="en-US" dirty="0"/>
              <a:t> </a:t>
            </a:r>
            <a:r>
              <a:rPr lang="en-US" altLang="zh-CN" dirty="0"/>
              <a:t>and</a:t>
            </a:r>
            <a:r>
              <a:rPr lang="zh-CN" altLang="en-US" dirty="0"/>
              <a:t> </a:t>
            </a:r>
            <a:r>
              <a:rPr lang="en-US" altLang="zh-CN" dirty="0"/>
              <a:t>L2</a:t>
            </a:r>
            <a:r>
              <a:rPr lang="zh-CN" altLang="en-US" dirty="0"/>
              <a:t> </a:t>
            </a:r>
            <a:r>
              <a:rPr lang="en-US" altLang="zh-CN" dirty="0"/>
              <a:t>in</a:t>
            </a:r>
            <a:r>
              <a:rPr lang="zh-CN" altLang="en-US" dirty="0"/>
              <a:t> </a:t>
            </a:r>
            <a:r>
              <a:rPr lang="en-US" altLang="zh-CN" dirty="0"/>
              <a:t>the</a:t>
            </a:r>
            <a:r>
              <a:rPr lang="zh-CN" altLang="en-US" dirty="0"/>
              <a:t> </a:t>
            </a:r>
            <a:r>
              <a:rPr lang="en-US" altLang="zh-CN" dirty="0"/>
              <a:t>non-root</a:t>
            </a:r>
            <a:r>
              <a:rPr lang="zh-CN" altLang="en-US" dirty="0"/>
              <a:t> </a:t>
            </a:r>
            <a:r>
              <a:rPr lang="en-US" altLang="zh-CN" dirty="0"/>
              <a:t>mode.</a:t>
            </a:r>
            <a:r>
              <a:rPr lang="zh-CN" altLang="en-US" dirty="0"/>
              <a:t> </a:t>
            </a:r>
            <a:r>
              <a:rPr lang="en-US" altLang="zh-CN" dirty="0"/>
              <a:t>(Action</a:t>
            </a:r>
            <a:r>
              <a:rPr lang="zh-CN" altLang="en-US" dirty="0"/>
              <a:t> </a:t>
            </a:r>
            <a:r>
              <a:rPr lang="en-US" altLang="zh-CN" dirty="0"/>
              <a:t>1)</a:t>
            </a:r>
            <a:r>
              <a:rPr lang="zh-CN" altLang="en-US" dirty="0"/>
              <a:t> </a:t>
            </a:r>
            <a:r>
              <a:rPr lang="en-US" altLang="zh-CN" dirty="0"/>
              <a:t>Upon</a:t>
            </a:r>
            <a:r>
              <a:rPr lang="zh-CN" altLang="en-US" dirty="0"/>
              <a:t> </a:t>
            </a:r>
            <a:r>
              <a:rPr lang="en-US" altLang="zh-CN" dirty="0"/>
              <a:t>the</a:t>
            </a:r>
            <a:r>
              <a:rPr lang="zh-CN" altLang="en-US" dirty="0"/>
              <a:t> </a:t>
            </a:r>
            <a:r>
              <a:rPr lang="en-US" altLang="zh-CN" dirty="0"/>
              <a:t>execution</a:t>
            </a:r>
            <a:r>
              <a:rPr lang="zh-CN" altLang="en-US" dirty="0"/>
              <a:t> </a:t>
            </a:r>
            <a:r>
              <a:rPr lang="en-US" altLang="zh-CN" dirty="0"/>
              <a:t>of</a:t>
            </a:r>
            <a:r>
              <a:rPr lang="zh-CN" altLang="en-US" dirty="0"/>
              <a:t> </a:t>
            </a:r>
            <a:r>
              <a:rPr lang="en-US" altLang="zh-CN" dirty="0"/>
              <a:t>a</a:t>
            </a:r>
            <a:r>
              <a:rPr lang="zh-CN" altLang="en-US" dirty="0"/>
              <a:t> </a:t>
            </a:r>
            <a:r>
              <a:rPr lang="en-US" altLang="zh-CN" dirty="0"/>
              <a:t>privileged</a:t>
            </a:r>
            <a:r>
              <a:rPr lang="zh-CN" altLang="en-US" dirty="0"/>
              <a:t> </a:t>
            </a:r>
            <a:r>
              <a:rPr lang="en-US" altLang="zh-CN" dirty="0"/>
              <a:t>instruction</a:t>
            </a:r>
            <a:r>
              <a:rPr lang="zh-CN" altLang="en-US" dirty="0"/>
              <a:t> </a:t>
            </a:r>
            <a:r>
              <a:rPr lang="en-US" altLang="zh-CN" dirty="0"/>
              <a:t>in</a:t>
            </a:r>
            <a:r>
              <a:rPr lang="zh-CN" altLang="en-US" dirty="0"/>
              <a:t> </a:t>
            </a:r>
            <a:r>
              <a:rPr lang="en-US" altLang="zh-CN" dirty="0"/>
              <a:t>L2,</a:t>
            </a:r>
            <a:r>
              <a:rPr lang="zh-CN" altLang="en-US" dirty="0"/>
              <a:t> </a:t>
            </a:r>
            <a:r>
              <a:rPr lang="en-US" altLang="zh-CN" dirty="0"/>
              <a:t>a</a:t>
            </a:r>
            <a:r>
              <a:rPr lang="zh-CN" altLang="en-US" dirty="0"/>
              <a:t> </a:t>
            </a:r>
            <a:r>
              <a:rPr lang="en-US" altLang="zh-CN" dirty="0"/>
              <a:t>VM exit</a:t>
            </a:r>
            <a:r>
              <a:rPr lang="zh-CN" altLang="en-US" dirty="0"/>
              <a:t> </a:t>
            </a:r>
            <a:r>
              <a:rPr lang="en-US" altLang="zh-CN" dirty="0"/>
              <a:t>to</a:t>
            </a:r>
            <a:r>
              <a:rPr lang="zh-CN" altLang="en-US" dirty="0"/>
              <a:t> </a:t>
            </a:r>
            <a:r>
              <a:rPr lang="en-US" altLang="zh-CN" dirty="0"/>
              <a:t>L0</a:t>
            </a:r>
            <a:r>
              <a:rPr lang="zh-CN" altLang="en-US" dirty="0"/>
              <a:t> </a:t>
            </a:r>
            <a:r>
              <a:rPr lang="en-US" altLang="zh-CN" dirty="0"/>
              <a:t>is</a:t>
            </a:r>
            <a:r>
              <a:rPr lang="zh-CN" altLang="en-US" dirty="0"/>
              <a:t> </a:t>
            </a:r>
            <a:r>
              <a:rPr lang="en-US" altLang="zh-CN" dirty="0"/>
              <a:t>triggered.</a:t>
            </a:r>
            <a:r>
              <a:rPr lang="zh-CN" altLang="en-US" dirty="0"/>
              <a:t> </a:t>
            </a:r>
            <a:r>
              <a:rPr lang="en-US" altLang="zh-CN" dirty="0"/>
              <a:t>Since</a:t>
            </a:r>
            <a:r>
              <a:rPr lang="zh-CN" altLang="en-US" dirty="0"/>
              <a:t> </a:t>
            </a:r>
            <a:r>
              <a:rPr lang="en-US" altLang="zh-CN" dirty="0"/>
              <a:t>the</a:t>
            </a:r>
            <a:r>
              <a:rPr lang="zh-CN" altLang="en-US" dirty="0"/>
              <a:t> </a:t>
            </a:r>
            <a:r>
              <a:rPr lang="en-US" altLang="zh-CN" dirty="0"/>
              <a:t>privileged</a:t>
            </a:r>
            <a:r>
              <a:rPr lang="zh-CN" altLang="en-US" dirty="0"/>
              <a:t> </a:t>
            </a:r>
            <a:r>
              <a:rPr lang="en-US" altLang="zh-CN" dirty="0"/>
              <a:t>instruction</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handled</a:t>
            </a:r>
            <a:r>
              <a:rPr lang="zh-CN" altLang="en-US" dirty="0"/>
              <a:t> </a:t>
            </a:r>
            <a:r>
              <a:rPr lang="en-US" altLang="zh-CN" dirty="0"/>
              <a:t>by</a:t>
            </a:r>
            <a:r>
              <a:rPr lang="zh-CN" altLang="en-US" dirty="0"/>
              <a:t> </a:t>
            </a:r>
            <a:r>
              <a:rPr lang="en-US" altLang="zh-CN" dirty="0"/>
              <a:t>L2’s</a:t>
            </a:r>
            <a:r>
              <a:rPr lang="zh-CN" altLang="en-US" dirty="0"/>
              <a:t> </a:t>
            </a:r>
            <a:r>
              <a:rPr lang="en-US" altLang="zh-CN" dirty="0"/>
              <a:t>hypervisor</a:t>
            </a:r>
            <a:r>
              <a:rPr lang="zh-CN" altLang="en-US" dirty="0"/>
              <a:t> </a:t>
            </a:r>
            <a:r>
              <a:rPr lang="en-US" altLang="zh-CN" dirty="0"/>
              <a:t>L1,</a:t>
            </a:r>
            <a:r>
              <a:rPr lang="zh-CN" altLang="en-US" dirty="0"/>
              <a:t> </a:t>
            </a:r>
            <a:r>
              <a:rPr lang="en-US" altLang="zh-CN" dirty="0"/>
              <a:t>(Action</a:t>
            </a:r>
            <a:r>
              <a:rPr lang="zh-CN" altLang="en-US" dirty="0"/>
              <a:t> </a:t>
            </a:r>
            <a:r>
              <a:rPr lang="en-US" altLang="zh-CN" dirty="0"/>
              <a:t>2)</a:t>
            </a:r>
            <a:r>
              <a:rPr lang="zh-CN" altLang="en-US" dirty="0"/>
              <a:t> </a:t>
            </a:r>
            <a:r>
              <a:rPr lang="en-US" altLang="zh-CN" dirty="0"/>
              <a:t>it</a:t>
            </a:r>
            <a:r>
              <a:rPr lang="zh-CN" altLang="en-US" dirty="0"/>
              <a:t> </a:t>
            </a:r>
            <a:r>
              <a:rPr lang="en-US" altLang="zh-CN" dirty="0"/>
              <a:t>is</a:t>
            </a:r>
            <a:r>
              <a:rPr lang="zh-CN" altLang="en-US" dirty="0"/>
              <a:t> </a:t>
            </a:r>
            <a:r>
              <a:rPr lang="en-US" altLang="zh-CN" dirty="0"/>
              <a:t>forwarded</a:t>
            </a:r>
            <a:r>
              <a:rPr lang="zh-CN" altLang="en-US" dirty="0"/>
              <a:t> </a:t>
            </a:r>
            <a:r>
              <a:rPr lang="en-US" altLang="zh-CN" dirty="0"/>
              <a:t>from</a:t>
            </a:r>
            <a:r>
              <a:rPr lang="zh-CN" altLang="en-US" dirty="0"/>
              <a:t> </a:t>
            </a:r>
            <a:r>
              <a:rPr lang="en-US" altLang="zh-CN" dirty="0"/>
              <a:t>L0</a:t>
            </a:r>
            <a:r>
              <a:rPr lang="zh-CN" altLang="en-US" dirty="0"/>
              <a:t> </a:t>
            </a:r>
            <a:r>
              <a:rPr lang="en-US" altLang="zh-CN" dirty="0"/>
              <a:t>to</a:t>
            </a:r>
            <a:r>
              <a:rPr lang="zh-CN" altLang="en-US" dirty="0"/>
              <a:t> </a:t>
            </a:r>
            <a:r>
              <a:rPr lang="en-US" altLang="zh-CN" dirty="0"/>
              <a:t>L1</a:t>
            </a:r>
            <a:r>
              <a:rPr lang="zh-CN" altLang="en-US" dirty="0"/>
              <a:t> </a:t>
            </a:r>
            <a:r>
              <a:rPr lang="en-US" altLang="zh-CN" dirty="0"/>
              <a:t>via</a:t>
            </a:r>
            <a:r>
              <a:rPr lang="zh-CN" altLang="en-US" dirty="0"/>
              <a:t> </a:t>
            </a:r>
            <a:r>
              <a:rPr lang="en-US" altLang="zh-CN" dirty="0"/>
              <a:t>VM</a:t>
            </a:r>
            <a:r>
              <a:rPr lang="zh-CN" altLang="en-US" dirty="0"/>
              <a:t> </a:t>
            </a:r>
            <a:r>
              <a:rPr lang="en-US" altLang="zh-CN" dirty="0"/>
              <a:t>entry.</a:t>
            </a:r>
            <a:r>
              <a:rPr lang="zh-CN" altLang="en-US" dirty="0"/>
              <a:t> </a:t>
            </a:r>
            <a:r>
              <a:rPr lang="en-US" altLang="zh-CN" dirty="0"/>
              <a:t>After</a:t>
            </a:r>
            <a:r>
              <a:rPr lang="zh-CN" altLang="en-US" dirty="0"/>
              <a:t> </a:t>
            </a:r>
            <a:r>
              <a:rPr lang="en-US" altLang="zh-CN" dirty="0"/>
              <a:t>the</a:t>
            </a:r>
            <a:r>
              <a:rPr lang="zh-CN" altLang="en-US" dirty="0"/>
              <a:t> </a:t>
            </a:r>
            <a:r>
              <a:rPr lang="en-US" altLang="zh-CN" dirty="0"/>
              <a:t>privileged</a:t>
            </a:r>
            <a:r>
              <a:rPr lang="zh-CN" altLang="en-US" dirty="0"/>
              <a:t> </a:t>
            </a:r>
            <a:r>
              <a:rPr lang="en-US" altLang="zh-CN" dirty="0"/>
              <a:t>instruction</a:t>
            </a:r>
            <a:r>
              <a:rPr lang="zh-CN" altLang="en-US" dirty="0"/>
              <a:t> </a:t>
            </a:r>
            <a:r>
              <a:rPr lang="en-US" altLang="zh-CN" dirty="0"/>
              <a:t>is</a:t>
            </a:r>
            <a:r>
              <a:rPr lang="zh-CN" altLang="en-US" dirty="0"/>
              <a:t> </a:t>
            </a:r>
            <a:r>
              <a:rPr lang="en-US" altLang="zh-CN" dirty="0"/>
              <a:t>handled</a:t>
            </a:r>
            <a:r>
              <a:rPr lang="zh-CN" altLang="en-US" dirty="0"/>
              <a:t> </a:t>
            </a:r>
            <a:r>
              <a:rPr lang="en-US" altLang="zh-CN" dirty="0"/>
              <a:t>in</a:t>
            </a:r>
            <a:r>
              <a:rPr lang="zh-CN" altLang="en-US" dirty="0"/>
              <a:t> </a:t>
            </a:r>
            <a:r>
              <a:rPr lang="en-US" altLang="zh-CN" dirty="0"/>
              <a:t>L1,</a:t>
            </a:r>
            <a:r>
              <a:rPr lang="zh-CN" altLang="en-US" dirty="0"/>
              <a:t> </a:t>
            </a:r>
            <a:r>
              <a:rPr lang="en-US" altLang="zh-CN" dirty="0"/>
              <a:t>L1</a:t>
            </a:r>
            <a:r>
              <a:rPr lang="zh-CN" altLang="en-US" dirty="0"/>
              <a:t> </a:t>
            </a:r>
            <a:r>
              <a:rPr lang="en-US" altLang="zh-CN" dirty="0"/>
              <a:t>is</a:t>
            </a:r>
            <a:r>
              <a:rPr lang="zh-CN" altLang="en-US" dirty="0"/>
              <a:t> </a:t>
            </a:r>
            <a:r>
              <a:rPr lang="en-US" altLang="zh-CN" dirty="0"/>
              <a:t>unable</a:t>
            </a:r>
            <a:r>
              <a:rPr lang="zh-CN" altLang="en-US" dirty="0"/>
              <a:t> </a:t>
            </a:r>
            <a:r>
              <a:rPr lang="en-US" altLang="zh-CN" dirty="0"/>
              <a:t>to</a:t>
            </a:r>
            <a:r>
              <a:rPr lang="zh-CN" altLang="en-US" dirty="0"/>
              <a:t> </a:t>
            </a:r>
            <a:r>
              <a:rPr lang="en-US" altLang="zh-CN" dirty="0"/>
              <a:t>resume</a:t>
            </a:r>
            <a:r>
              <a:rPr lang="zh-CN" altLang="en-US" dirty="0"/>
              <a:t> </a:t>
            </a:r>
            <a:r>
              <a:rPr lang="en-US" altLang="zh-CN" dirty="0"/>
              <a:t>L2</a:t>
            </a:r>
            <a:r>
              <a:rPr lang="zh-CN" altLang="en-US" dirty="0"/>
              <a:t> </a:t>
            </a:r>
            <a:r>
              <a:rPr lang="en-US" altLang="zh-CN" dirty="0"/>
              <a:t>on</a:t>
            </a:r>
            <a:r>
              <a:rPr lang="zh-CN" altLang="en-US" dirty="0"/>
              <a:t> </a:t>
            </a:r>
            <a:r>
              <a:rPr lang="en-US" altLang="zh-CN" dirty="0"/>
              <a:t>its</a:t>
            </a:r>
            <a:r>
              <a:rPr lang="zh-CN" altLang="en-US" dirty="0"/>
              <a:t> </a:t>
            </a:r>
            <a:r>
              <a:rPr lang="en-US" altLang="zh-CN" dirty="0"/>
              <a:t>own</a:t>
            </a:r>
            <a:r>
              <a:rPr lang="zh-CN" altLang="en-US" dirty="0"/>
              <a:t> </a:t>
            </a:r>
            <a:r>
              <a:rPr lang="en-US" altLang="zh-CN" dirty="0"/>
              <a:t>and</a:t>
            </a:r>
            <a:r>
              <a:rPr lang="zh-CN" altLang="en-US" dirty="0"/>
              <a:t> </a:t>
            </a:r>
            <a:r>
              <a:rPr lang="en-US" altLang="zh-CN" dirty="0"/>
              <a:t>therefore</a:t>
            </a:r>
            <a:r>
              <a:rPr lang="zh-CN" altLang="en-US" dirty="0"/>
              <a:t> </a:t>
            </a:r>
            <a:r>
              <a:rPr lang="en-US" altLang="zh-CN" dirty="0"/>
              <a:t>traps</a:t>
            </a:r>
            <a:r>
              <a:rPr lang="zh-CN" altLang="en-US" dirty="0"/>
              <a:t> </a:t>
            </a:r>
            <a:r>
              <a:rPr lang="en-US" altLang="zh-CN" dirty="0"/>
              <a:t>to</a:t>
            </a:r>
            <a:r>
              <a:rPr lang="zh-CN" altLang="en-US" dirty="0"/>
              <a:t> </a:t>
            </a:r>
            <a:r>
              <a:rPr lang="en-US" altLang="zh-CN" dirty="0"/>
              <a:t>L0</a:t>
            </a:r>
            <a:r>
              <a:rPr lang="zh-CN" altLang="en-US" dirty="0"/>
              <a:t> </a:t>
            </a:r>
            <a:r>
              <a:rPr lang="en-US" altLang="zh-CN" dirty="0"/>
              <a:t>again</a:t>
            </a:r>
            <a:r>
              <a:rPr lang="zh-CN" altLang="en-US" dirty="0"/>
              <a:t> </a:t>
            </a:r>
            <a:r>
              <a:rPr lang="en-US" altLang="zh-CN" dirty="0"/>
              <a:t>(Action</a:t>
            </a:r>
            <a:r>
              <a:rPr lang="zh-CN" altLang="en-US" dirty="0"/>
              <a:t> </a:t>
            </a:r>
            <a:r>
              <a:rPr lang="en-US" altLang="zh-CN" dirty="0"/>
              <a:t>3),</a:t>
            </a:r>
            <a:r>
              <a:rPr lang="zh-CN" altLang="en-US" dirty="0"/>
              <a:t> </a:t>
            </a:r>
            <a:r>
              <a:rPr lang="en-US" altLang="zh-CN" dirty="0"/>
              <a:t>where</a:t>
            </a:r>
            <a:r>
              <a:rPr lang="zh-CN" altLang="en-US" dirty="0"/>
              <a:t> </a:t>
            </a:r>
            <a:r>
              <a:rPr lang="en-US" altLang="zh-CN" dirty="0"/>
              <a:t>L2</a:t>
            </a:r>
            <a:r>
              <a:rPr lang="zh-CN" altLang="en-US" dirty="0"/>
              <a:t> </a:t>
            </a:r>
            <a:r>
              <a:rPr lang="en-US" altLang="zh-CN" dirty="0"/>
              <a:t>is</a:t>
            </a:r>
            <a:r>
              <a:rPr lang="zh-CN" altLang="en-US" dirty="0"/>
              <a:t> </a:t>
            </a:r>
            <a:r>
              <a:rPr lang="en-US" altLang="zh-CN" dirty="0"/>
              <a:t>resumed</a:t>
            </a:r>
            <a:r>
              <a:rPr lang="zh-CN" altLang="en-US" dirty="0"/>
              <a:t> </a:t>
            </a:r>
            <a:r>
              <a:rPr lang="en-US" altLang="zh-CN" dirty="0"/>
              <a:t>via</a:t>
            </a:r>
            <a:r>
              <a:rPr lang="zh-CN" altLang="en-US" dirty="0"/>
              <a:t> </a:t>
            </a:r>
            <a:r>
              <a:rPr lang="en-US" altLang="zh-CN" dirty="0"/>
              <a:t>VM</a:t>
            </a:r>
            <a:r>
              <a:rPr lang="zh-CN" altLang="en-US" dirty="0"/>
              <a:t> </a:t>
            </a:r>
            <a:r>
              <a:rPr lang="en-US" altLang="zh-CN" dirty="0"/>
              <a:t>entry</a:t>
            </a:r>
            <a:r>
              <a:rPr lang="zh-CN" altLang="en-US" dirty="0"/>
              <a:t> </a:t>
            </a:r>
            <a:r>
              <a:rPr lang="en-US" altLang="zh-CN" dirty="0"/>
              <a:t>(Action</a:t>
            </a:r>
            <a:r>
              <a:rPr lang="zh-CN" altLang="en-US" dirty="0"/>
              <a:t> </a:t>
            </a:r>
            <a:r>
              <a:rPr lang="en-US" altLang="zh-CN" dirty="0"/>
              <a:t>4).</a:t>
            </a:r>
            <a:r>
              <a:rPr lang="zh-CN" altLang="en-US" dirty="0"/>
              <a:t> </a:t>
            </a:r>
            <a:r>
              <a:rPr lang="en-US" altLang="zh-CN" dirty="0"/>
              <a:t>Note</a:t>
            </a:r>
            <a:r>
              <a:rPr lang="zh-CN" altLang="en-US" dirty="0"/>
              <a:t> </a:t>
            </a:r>
            <a:r>
              <a:rPr lang="en-US" altLang="zh-CN" dirty="0"/>
              <a:t>that</a:t>
            </a:r>
            <a:r>
              <a:rPr lang="zh-CN" altLang="en-US" dirty="0"/>
              <a:t> </a:t>
            </a:r>
            <a:r>
              <a:rPr lang="en-US" altLang="zh-CN" dirty="0"/>
              <a:t>since</a:t>
            </a:r>
            <a:r>
              <a:rPr lang="zh-CN" altLang="en-US" dirty="0"/>
              <a:t> </a:t>
            </a:r>
            <a:r>
              <a:rPr lang="en-US" altLang="zh-CN" dirty="0"/>
              <a:t>L0</a:t>
            </a:r>
            <a:r>
              <a:rPr lang="zh-CN" altLang="en-US" dirty="0"/>
              <a:t> </a:t>
            </a:r>
            <a:r>
              <a:rPr lang="en-US" altLang="zh-CN" dirty="0"/>
              <a:t>must</a:t>
            </a:r>
            <a:r>
              <a:rPr lang="zh-CN" altLang="en-US" dirty="0"/>
              <a:t> </a:t>
            </a:r>
            <a:r>
              <a:rPr lang="en-US" altLang="zh-CN" dirty="0"/>
              <a:t>be</a:t>
            </a:r>
            <a:r>
              <a:rPr lang="zh-CN" altLang="en-US" dirty="0"/>
              <a:t> </a:t>
            </a:r>
            <a:r>
              <a:rPr lang="en-US" altLang="zh-CN" dirty="0"/>
              <a:t>involved</a:t>
            </a:r>
            <a:r>
              <a:rPr lang="zh-CN" altLang="en-US" dirty="0"/>
              <a:t> </a:t>
            </a:r>
            <a:r>
              <a:rPr lang="en-US" altLang="zh-CN" dirty="0"/>
              <a:t>in</a:t>
            </a:r>
            <a:r>
              <a:rPr lang="zh-CN" altLang="en-US" dirty="0"/>
              <a:t> </a:t>
            </a:r>
            <a:r>
              <a:rPr lang="en-US" altLang="zh-CN" dirty="0"/>
              <a:t>handling</a:t>
            </a:r>
            <a:r>
              <a:rPr lang="zh-CN" altLang="en-US" dirty="0"/>
              <a:t> </a:t>
            </a:r>
            <a:r>
              <a:rPr lang="en-US" altLang="zh-CN" dirty="0"/>
              <a:t>L2’s</a:t>
            </a:r>
            <a:r>
              <a:rPr lang="zh-CN" altLang="en-US" dirty="0"/>
              <a:t> </a:t>
            </a:r>
            <a:r>
              <a:rPr lang="en-US" altLang="zh-CN" dirty="0"/>
              <a:t>transitions,</a:t>
            </a:r>
            <a:r>
              <a:rPr lang="zh-CN" altLang="en-US" dirty="0"/>
              <a:t> </a:t>
            </a:r>
            <a:r>
              <a:rPr lang="en-US" altLang="zh-CN" dirty="0"/>
              <a:t>it</a:t>
            </a:r>
            <a:r>
              <a:rPr lang="zh-CN" altLang="en-US" dirty="0"/>
              <a:t> </a:t>
            </a:r>
            <a:r>
              <a:rPr lang="en-US" altLang="zh-CN" dirty="0"/>
              <a:t>maintains</a:t>
            </a:r>
            <a:r>
              <a:rPr lang="zh-CN" altLang="en-US" dirty="0"/>
              <a:t> </a:t>
            </a:r>
            <a:r>
              <a:rPr lang="en-US" altLang="zh-CN" dirty="0"/>
              <a:t>VMCS</a:t>
            </a:r>
            <a:r>
              <a:rPr lang="zh-CN" altLang="en-US" dirty="0"/>
              <a:t> </a:t>
            </a:r>
            <a:r>
              <a:rPr lang="en-US" altLang="zh-CN" dirty="0"/>
              <a:t>for</a:t>
            </a:r>
            <a:r>
              <a:rPr lang="zh-CN" altLang="en-US" dirty="0"/>
              <a:t> </a:t>
            </a:r>
            <a:r>
              <a:rPr lang="en-US" altLang="zh-CN" dirty="0"/>
              <a:t>both</a:t>
            </a:r>
            <a:r>
              <a:rPr lang="zh-CN" altLang="en-US" dirty="0"/>
              <a:t> </a:t>
            </a:r>
            <a:r>
              <a:rPr lang="en-US" altLang="zh-CN" dirty="0"/>
              <a:t>L1</a:t>
            </a:r>
            <a:r>
              <a:rPr lang="zh-CN" altLang="en-US" dirty="0"/>
              <a:t> </a:t>
            </a:r>
            <a:r>
              <a:rPr lang="en-US" altLang="zh-CN" dirty="0"/>
              <a:t>and</a:t>
            </a:r>
            <a:r>
              <a:rPr lang="zh-CN" altLang="en-US" dirty="0"/>
              <a:t> </a:t>
            </a:r>
            <a:r>
              <a:rPr lang="en-US" altLang="zh-CN" dirty="0"/>
              <a:t>L2,</a:t>
            </a:r>
            <a:r>
              <a:rPr lang="zh-CN" altLang="en-US" dirty="0"/>
              <a:t> </a:t>
            </a:r>
            <a:r>
              <a:rPr lang="en-US" altLang="zh-CN" dirty="0"/>
              <a:t>while</a:t>
            </a:r>
            <a:r>
              <a:rPr lang="zh-CN" altLang="en-US" dirty="0"/>
              <a:t> </a:t>
            </a:r>
            <a:r>
              <a:rPr lang="en-US" altLang="zh-CN" dirty="0"/>
              <a:t>L1</a:t>
            </a:r>
            <a:r>
              <a:rPr lang="zh-CN" altLang="en-US" dirty="0"/>
              <a:t> </a:t>
            </a:r>
            <a:r>
              <a:rPr lang="en-US" altLang="zh-CN" dirty="0"/>
              <a:t>maintains</a:t>
            </a:r>
            <a:r>
              <a:rPr lang="zh-CN" altLang="en-US" dirty="0"/>
              <a:t> </a:t>
            </a:r>
            <a:r>
              <a:rPr lang="en-US" altLang="zh-CN" dirty="0"/>
              <a:t>a</a:t>
            </a:r>
            <a:r>
              <a:rPr lang="zh-CN" altLang="en-US" dirty="0"/>
              <a:t> </a:t>
            </a:r>
            <a:r>
              <a:rPr lang="en-US" altLang="zh-CN" dirty="0"/>
              <a:t>shadow</a:t>
            </a:r>
            <a:r>
              <a:rPr lang="zh-CN" altLang="en-US" dirty="0"/>
              <a:t> </a:t>
            </a:r>
            <a:r>
              <a:rPr lang="en-US" altLang="zh-CN" dirty="0"/>
              <a:t>copy</a:t>
            </a:r>
            <a:r>
              <a:rPr lang="zh-CN" altLang="en-US" dirty="0"/>
              <a:t> </a:t>
            </a:r>
            <a:r>
              <a:rPr lang="en-US" altLang="zh-CN" dirty="0"/>
              <a:t>of</a:t>
            </a:r>
            <a:r>
              <a:rPr lang="zh-CN" altLang="en-US" dirty="0"/>
              <a:t> </a:t>
            </a:r>
            <a:r>
              <a:rPr lang="en-US" altLang="zh-CN" dirty="0"/>
              <a:t>L2’s</a:t>
            </a:r>
            <a:r>
              <a:rPr lang="zh-CN" altLang="en-US" dirty="0"/>
              <a:t> </a:t>
            </a:r>
            <a:r>
              <a:rPr lang="en-US" altLang="zh-CN" dirty="0"/>
              <a:t>VMCS.</a:t>
            </a:r>
            <a:r>
              <a:rPr lang="zh-CN" altLang="en-US" dirty="0"/>
              <a:t> </a:t>
            </a:r>
            <a:endParaRPr lang="en-US" altLang="zh-CN" dirty="0"/>
          </a:p>
          <a:p>
            <a:endParaRPr lang="en-US" dirty="0"/>
          </a:p>
          <a:p>
            <a:r>
              <a:rPr lang="en-US" altLang="zh-CN" dirty="0"/>
              <a:t>Compared</a:t>
            </a:r>
            <a:r>
              <a:rPr lang="zh-CN" altLang="en-US" dirty="0"/>
              <a:t> </a:t>
            </a:r>
            <a:r>
              <a:rPr lang="en-US" altLang="zh-CN" dirty="0"/>
              <a:t>to</a:t>
            </a:r>
            <a:r>
              <a:rPr lang="zh-CN" altLang="en-US" dirty="0"/>
              <a:t> </a:t>
            </a:r>
            <a:r>
              <a:rPr lang="en-US" altLang="zh-CN" dirty="0"/>
              <a:t>single-level</a:t>
            </a:r>
            <a:r>
              <a:rPr lang="zh-CN" altLang="en-US" dirty="0"/>
              <a:t> </a:t>
            </a:r>
            <a:r>
              <a:rPr lang="en-US" altLang="zh-CN" dirty="0"/>
              <a:t>virtualization,</a:t>
            </a:r>
            <a:r>
              <a:rPr lang="zh-CN" altLang="en-US" dirty="0"/>
              <a:t> </a:t>
            </a:r>
            <a:r>
              <a:rPr lang="en-US" altLang="zh-CN" dirty="0"/>
              <a:t>the</a:t>
            </a:r>
            <a:r>
              <a:rPr lang="zh-CN" altLang="en-US" dirty="0"/>
              <a:t> </a:t>
            </a:r>
            <a:r>
              <a:rPr lang="en-US" altLang="zh-CN" dirty="0"/>
              <a:t>transition</a:t>
            </a:r>
            <a:r>
              <a:rPr lang="zh-CN" altLang="en-US" dirty="0"/>
              <a:t> </a:t>
            </a:r>
            <a:r>
              <a:rPr lang="en-US" altLang="zh-CN" dirty="0"/>
              <a:t>between</a:t>
            </a:r>
            <a:r>
              <a:rPr lang="zh-CN" altLang="en-US" dirty="0"/>
              <a:t> </a:t>
            </a:r>
            <a:r>
              <a:rPr lang="en-US" altLang="zh-CN" dirty="0"/>
              <a:t>L2</a:t>
            </a:r>
            <a:r>
              <a:rPr lang="zh-CN" altLang="en-US" dirty="0"/>
              <a:t> </a:t>
            </a:r>
            <a:r>
              <a:rPr lang="en-US" altLang="zh-CN" dirty="0"/>
              <a:t>and</a:t>
            </a:r>
            <a:r>
              <a:rPr lang="zh-CN" altLang="en-US" dirty="0"/>
              <a:t> </a:t>
            </a:r>
            <a:r>
              <a:rPr lang="en-US" altLang="zh-CN" dirty="0"/>
              <a:t>L1</a:t>
            </a:r>
            <a:r>
              <a:rPr lang="zh-CN" altLang="en-US" dirty="0"/>
              <a:t> </a:t>
            </a:r>
            <a:r>
              <a:rPr lang="en-US" altLang="zh-CN" dirty="0"/>
              <a:t>requires</a:t>
            </a:r>
            <a:r>
              <a:rPr lang="zh-CN" altLang="en-US" dirty="0"/>
              <a:t> </a:t>
            </a:r>
            <a:r>
              <a:rPr lang="en-US" altLang="zh-CN" dirty="0"/>
              <a:t>traps</a:t>
            </a:r>
            <a:r>
              <a:rPr lang="zh-CN" altLang="en-US" dirty="0"/>
              <a:t> </a:t>
            </a:r>
            <a:r>
              <a:rPr lang="en-US" altLang="zh-CN" dirty="0"/>
              <a:t>to</a:t>
            </a:r>
            <a:r>
              <a:rPr lang="zh-CN" altLang="en-US" dirty="0"/>
              <a:t> </a:t>
            </a:r>
            <a:r>
              <a:rPr lang="en-US" altLang="zh-CN" dirty="0"/>
              <a:t>the</a:t>
            </a:r>
            <a:r>
              <a:rPr lang="zh-CN" altLang="en-US" dirty="0"/>
              <a:t> </a:t>
            </a:r>
            <a:r>
              <a:rPr lang="en-US" altLang="zh-CN" dirty="0"/>
              <a:t>L0</a:t>
            </a:r>
            <a:r>
              <a:rPr lang="zh-CN" altLang="en-US" dirty="0"/>
              <a:t> </a:t>
            </a:r>
            <a:r>
              <a:rPr lang="en-US" altLang="zh-CN" dirty="0"/>
              <a:t>hypervisor</a:t>
            </a:r>
            <a:r>
              <a:rPr lang="zh-CN" altLang="en-US" dirty="0"/>
              <a:t> </a:t>
            </a:r>
            <a:r>
              <a:rPr lang="en-US" altLang="zh-CN" dirty="0"/>
              <a:t>and</a:t>
            </a:r>
            <a:r>
              <a:rPr lang="zh-CN" altLang="en-US" dirty="0"/>
              <a:t> </a:t>
            </a:r>
            <a:r>
              <a:rPr lang="en-US" altLang="zh-CN" dirty="0"/>
              <a:t>causes</a:t>
            </a:r>
            <a:r>
              <a:rPr lang="zh-CN" altLang="en-US" dirty="0"/>
              <a:t> </a:t>
            </a:r>
            <a:r>
              <a:rPr lang="en-US" altLang="zh-CN" dirty="0"/>
              <a:t>twice</a:t>
            </a:r>
            <a:r>
              <a:rPr lang="zh-CN" altLang="en-US" dirty="0"/>
              <a:t> </a:t>
            </a:r>
            <a:r>
              <a:rPr lang="en-US" altLang="zh-CN" dirty="0"/>
              <a:t>as</a:t>
            </a:r>
            <a:r>
              <a:rPr lang="zh-CN" altLang="en-US" dirty="0"/>
              <a:t> </a:t>
            </a:r>
            <a:r>
              <a:rPr lang="en-US" altLang="zh-CN" dirty="0"/>
              <a:t>many</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as</a:t>
            </a:r>
            <a:r>
              <a:rPr lang="zh-CN" altLang="en-US" dirty="0"/>
              <a:t> </a:t>
            </a:r>
            <a:r>
              <a:rPr lang="en-US" altLang="zh-CN" dirty="0"/>
              <a:t>that</a:t>
            </a:r>
            <a:r>
              <a:rPr lang="zh-CN" altLang="en-US" dirty="0"/>
              <a:t> </a:t>
            </a:r>
            <a:r>
              <a:rPr lang="en-US" altLang="zh-CN" dirty="0"/>
              <a:t>in</a:t>
            </a:r>
            <a:r>
              <a:rPr lang="zh-CN" altLang="en-US" dirty="0"/>
              <a:t> </a:t>
            </a:r>
            <a:r>
              <a:rPr lang="en-US" altLang="zh-CN" dirty="0"/>
              <a:t>single-level</a:t>
            </a:r>
            <a:r>
              <a:rPr lang="zh-CN" altLang="en-US" dirty="0"/>
              <a:t> </a:t>
            </a:r>
            <a:r>
              <a:rPr lang="en-US" altLang="zh-CN" dirty="0"/>
              <a:t>virtualization.</a:t>
            </a:r>
            <a:r>
              <a:rPr lang="zh-CN" altLang="en-US" dirty="0"/>
              <a:t> </a:t>
            </a:r>
            <a:r>
              <a:rPr lang="en-US" altLang="zh-CN" dirty="0"/>
              <a:t>(Action</a:t>
            </a:r>
            <a:r>
              <a:rPr lang="zh-CN" altLang="en-US" dirty="0"/>
              <a:t> </a:t>
            </a:r>
            <a:r>
              <a:rPr lang="en-US" altLang="zh-CN" dirty="0"/>
              <a:t>5)</a:t>
            </a:r>
            <a:r>
              <a:rPr lang="zh-CN" altLang="en-US" dirty="0"/>
              <a:t> </a:t>
            </a:r>
            <a:r>
              <a:rPr lang="en-US" altLang="zh-CN" dirty="0"/>
              <a:t>We</a:t>
            </a:r>
            <a:r>
              <a:rPr lang="zh-CN" altLang="en-US" dirty="0"/>
              <a:t> </a:t>
            </a:r>
            <a:r>
              <a:rPr lang="en-US" altLang="zh-CN" dirty="0"/>
              <a:t>define</a:t>
            </a:r>
            <a:r>
              <a:rPr lang="zh-CN" altLang="en-US" dirty="0"/>
              <a:t> </a:t>
            </a:r>
            <a:r>
              <a:rPr lang="en-US" altLang="zh-CN" dirty="0"/>
              <a:t>world</a:t>
            </a:r>
            <a:r>
              <a:rPr lang="zh-CN" altLang="en-US" dirty="0"/>
              <a:t> </a:t>
            </a:r>
            <a:r>
              <a:rPr lang="en-US" altLang="zh-CN" dirty="0"/>
              <a:t>switches</a:t>
            </a:r>
            <a:r>
              <a:rPr lang="zh-CN" altLang="en-US" dirty="0"/>
              <a:t> </a:t>
            </a:r>
            <a:r>
              <a:rPr lang="en-US" altLang="zh-CN" dirty="0"/>
              <a:t>as</a:t>
            </a:r>
            <a:r>
              <a:rPr lang="zh-CN" altLang="en-US" dirty="0"/>
              <a:t> </a:t>
            </a:r>
            <a:r>
              <a:rPr lang="en-US" altLang="zh-CN" dirty="0"/>
              <a:t>the</a:t>
            </a:r>
            <a:r>
              <a:rPr lang="zh-CN" altLang="en-US" dirty="0"/>
              <a:t> </a:t>
            </a:r>
            <a:r>
              <a:rPr lang="en-US" altLang="zh-CN" dirty="0"/>
              <a:t>switching</a:t>
            </a:r>
            <a:r>
              <a:rPr lang="zh-CN" altLang="en-US" dirty="0"/>
              <a:t> </a:t>
            </a:r>
            <a:r>
              <a:rPr lang="en-US" altLang="zh-CN" dirty="0"/>
              <a:t>of</a:t>
            </a:r>
            <a:r>
              <a:rPr lang="zh-CN" altLang="en-US" dirty="0"/>
              <a:t> </a:t>
            </a:r>
            <a:r>
              <a:rPr lang="en-US" altLang="zh-CN" dirty="0"/>
              <a:t>both</a:t>
            </a:r>
            <a:r>
              <a:rPr lang="zh-CN" altLang="en-US" dirty="0"/>
              <a:t> </a:t>
            </a:r>
            <a:r>
              <a:rPr lang="en-US" altLang="zh-CN" dirty="0"/>
              <a:t>execution</a:t>
            </a:r>
            <a:r>
              <a:rPr lang="zh-CN" altLang="en-US" dirty="0"/>
              <a:t> </a:t>
            </a:r>
            <a:r>
              <a:rPr lang="en-US" altLang="zh-CN" dirty="0"/>
              <a:t>modes,</a:t>
            </a:r>
            <a:r>
              <a:rPr lang="zh-CN" altLang="en-US" dirty="0"/>
              <a:t> </a:t>
            </a:r>
            <a:r>
              <a:rPr lang="en-US" altLang="zh-CN" dirty="0"/>
              <a:t>for</a:t>
            </a:r>
            <a:r>
              <a:rPr lang="zh-CN" altLang="en-US" dirty="0"/>
              <a:t> </a:t>
            </a:r>
            <a:r>
              <a:rPr lang="en-US" altLang="zh-CN" dirty="0"/>
              <a:t>example</a:t>
            </a:r>
            <a:r>
              <a:rPr lang="zh-CN" altLang="en-US" dirty="0"/>
              <a:t> </a:t>
            </a:r>
            <a:r>
              <a:rPr lang="en-US" altLang="zh-CN" dirty="0"/>
              <a:t>from</a:t>
            </a:r>
            <a:r>
              <a:rPr lang="zh-CN" altLang="en-US" dirty="0"/>
              <a:t> </a:t>
            </a:r>
            <a:r>
              <a:rPr lang="en-US" altLang="zh-CN" dirty="0"/>
              <a:t>non-root</a:t>
            </a:r>
            <a:r>
              <a:rPr lang="zh-CN" altLang="en-US" dirty="0"/>
              <a:t> </a:t>
            </a:r>
            <a:r>
              <a:rPr lang="en-US" altLang="zh-CN" dirty="0"/>
              <a:t>to</a:t>
            </a:r>
            <a:r>
              <a:rPr lang="zh-CN" altLang="en-US" dirty="0"/>
              <a:t> </a:t>
            </a:r>
            <a:r>
              <a:rPr lang="en-US" altLang="zh-CN" dirty="0"/>
              <a:t>root</a:t>
            </a:r>
            <a:r>
              <a:rPr lang="zh-CN" altLang="en-US" dirty="0"/>
              <a:t> </a:t>
            </a:r>
            <a:r>
              <a:rPr lang="en-US" altLang="zh-CN" dirty="0"/>
              <a:t>mode</a:t>
            </a:r>
            <a:r>
              <a:rPr lang="zh-CN" altLang="en-US" dirty="0"/>
              <a:t> </a:t>
            </a:r>
            <a:r>
              <a:rPr lang="en-US" altLang="zh-CN" dirty="0"/>
              <a:t>and</a:t>
            </a:r>
            <a:r>
              <a:rPr lang="zh-CN" altLang="en-US" dirty="0"/>
              <a:t> </a:t>
            </a:r>
            <a:r>
              <a:rPr lang="en-US" altLang="zh-CN" dirty="0"/>
              <a:t>vice</a:t>
            </a:r>
            <a:r>
              <a:rPr lang="zh-CN" altLang="en-US" dirty="0"/>
              <a:t> </a:t>
            </a:r>
            <a:r>
              <a:rPr lang="en-US" altLang="zh-CN" dirty="0"/>
              <a:t>versa,</a:t>
            </a:r>
            <a:r>
              <a:rPr lang="zh-CN" altLang="en-US" dirty="0"/>
              <a:t> </a:t>
            </a:r>
            <a:r>
              <a:rPr lang="en-US" altLang="zh-CN" dirty="0"/>
              <a:t>and</a:t>
            </a:r>
            <a:r>
              <a:rPr lang="zh-CN" altLang="en-US" dirty="0"/>
              <a:t> </a:t>
            </a:r>
            <a:r>
              <a:rPr lang="en-US" altLang="zh-CN" dirty="0"/>
              <a:t>address</a:t>
            </a:r>
            <a:r>
              <a:rPr lang="zh-CN" altLang="en-US" dirty="0"/>
              <a:t> </a:t>
            </a:r>
            <a:r>
              <a:rPr lang="en-US" altLang="zh-CN" dirty="0"/>
              <a:t>spaces.</a:t>
            </a:r>
            <a:r>
              <a:rPr lang="zh-CN" altLang="en-US" dirty="0"/>
              <a:t> </a:t>
            </a:r>
            <a:endParaRPr lang="en-US" dirty="0"/>
          </a:p>
        </p:txBody>
      </p:sp>
      <p:sp>
        <p:nvSpPr>
          <p:cNvPr id="4" name="Slide Number Placeholder 3"/>
          <p:cNvSpPr>
            <a:spLocks noGrp="1"/>
          </p:cNvSpPr>
          <p:nvPr>
            <p:ph type="sldNum" sz="quarter" idx="5"/>
          </p:nvPr>
        </p:nvSpPr>
        <p:spPr/>
        <p:txBody>
          <a:bodyPr/>
          <a:lstStyle/>
          <a:p>
            <a:fld id="{9AADB340-651E-0A47-996B-3058385D0A99}" type="slidenum">
              <a:rPr kumimoji="1" lang="zh-CN" altLang="en-US" smtClean="0"/>
              <a:t>5</a:t>
            </a:fld>
            <a:endParaRPr kumimoji="1" lang="zh-CN" altLang="en-US"/>
          </a:p>
        </p:txBody>
      </p:sp>
    </p:spTree>
    <p:extLst>
      <p:ext uri="{BB962C8B-B14F-4D97-AF65-F5344CB8AC3E}">
        <p14:creationId xmlns:p14="http://schemas.microsoft.com/office/powerpoint/2010/main" val="362010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Nested</a:t>
            </a:r>
            <a:r>
              <a:rPr lang="zh-CN" altLang="en-US" b="0" i="0" dirty="0">
                <a:effectLst/>
                <a:latin typeface="Arial" panose="020B0604020202020204" pitchFamily="34" charset="0"/>
              </a:rPr>
              <a:t> </a:t>
            </a:r>
            <a:r>
              <a:rPr lang="en-US" altLang="zh-CN" b="0" i="0" dirty="0">
                <a:effectLst/>
                <a:latin typeface="Arial" panose="020B0604020202020204" pitchFamily="34" charset="0"/>
              </a:rPr>
              <a:t>memory</a:t>
            </a:r>
            <a:r>
              <a:rPr lang="zh-CN" altLang="en-US" b="0" i="0" dirty="0">
                <a:effectLst/>
                <a:latin typeface="Arial" panose="020B0604020202020204" pitchFamily="34" charset="0"/>
              </a:rPr>
              <a:t> </a:t>
            </a:r>
            <a:r>
              <a:rPr lang="en-US" altLang="zh-CN" b="0" i="0" dirty="0">
                <a:effectLst/>
                <a:latin typeface="Arial" panose="020B0604020202020204" pitchFamily="34" charset="0"/>
              </a:rPr>
              <a:t>virtualization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more</a:t>
            </a:r>
            <a:r>
              <a:rPr lang="zh-CN" altLang="en-US" b="0" i="0" dirty="0">
                <a:effectLst/>
                <a:latin typeface="Arial" panose="020B0604020202020204" pitchFamily="34" charset="0"/>
              </a:rPr>
              <a:t> </a:t>
            </a:r>
            <a:r>
              <a:rPr lang="en-US" altLang="zh-CN" b="0" i="0" dirty="0">
                <a:effectLst/>
                <a:latin typeface="Arial" panose="020B0604020202020204" pitchFamily="34" charset="0"/>
              </a:rPr>
              <a:t>complicated</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incurs</a:t>
            </a:r>
            <a:r>
              <a:rPr lang="zh-CN" altLang="en-US" b="0" i="0" dirty="0">
                <a:effectLst/>
                <a:latin typeface="Arial" panose="020B0604020202020204" pitchFamily="34" charset="0"/>
              </a:rPr>
              <a:t> </a:t>
            </a:r>
            <a:r>
              <a:rPr lang="en-US" altLang="zh-CN" b="0" i="0" dirty="0">
                <a:effectLst/>
                <a:latin typeface="Arial" panose="020B0604020202020204" pitchFamily="34" charset="0"/>
              </a:rPr>
              <a:t>even</a:t>
            </a:r>
            <a:r>
              <a:rPr lang="zh-CN" altLang="en-US" b="0" i="0" dirty="0">
                <a:effectLst/>
                <a:latin typeface="Arial" panose="020B0604020202020204" pitchFamily="34" charset="0"/>
              </a:rPr>
              <a:t> </a:t>
            </a:r>
            <a:r>
              <a:rPr lang="en-US" altLang="zh-CN" b="0" i="0" dirty="0">
                <a:effectLst/>
                <a:latin typeface="Arial" panose="020B0604020202020204" pitchFamily="34" charset="0"/>
              </a:rPr>
              <a:t>higher</a:t>
            </a:r>
            <a:r>
              <a:rPr lang="zh-CN" altLang="en-US" b="0" i="0" dirty="0">
                <a:effectLst/>
                <a:latin typeface="Arial" panose="020B0604020202020204" pitchFamily="34" charset="0"/>
              </a:rPr>
              <a:t> </a:t>
            </a:r>
            <a:r>
              <a:rPr lang="en-US" altLang="zh-CN" b="0" i="0" dirty="0">
                <a:effectLst/>
                <a:latin typeface="Arial" panose="020B0604020202020204" pitchFamily="34" charset="0"/>
              </a:rPr>
              <a:t>overhead.</a:t>
            </a:r>
            <a:r>
              <a:rPr lang="zh-CN" altLang="en-US" b="0" i="0" dirty="0">
                <a:effectLst/>
                <a:latin typeface="Arial" panose="020B0604020202020204" pitchFamily="34" charset="0"/>
              </a:rPr>
              <a:t> </a:t>
            </a:r>
            <a:r>
              <a:rPr lang="en-US" altLang="zh-CN" b="0" i="0" dirty="0">
                <a:effectLst/>
                <a:latin typeface="Arial" panose="020B0604020202020204" pitchFamily="34" charset="0"/>
              </a:rPr>
              <a:t>It</a:t>
            </a:r>
            <a:r>
              <a:rPr lang="zh-CN" altLang="en-US" b="0" i="0" dirty="0">
                <a:effectLst/>
                <a:latin typeface="Arial" panose="020B0604020202020204" pitchFamily="34" charset="0"/>
              </a:rPr>
              <a:t> </a:t>
            </a:r>
            <a:r>
              <a:rPr lang="en-US" altLang="zh-CN" b="0" i="0" dirty="0">
                <a:effectLst/>
                <a:latin typeface="Arial" panose="020B0604020202020204" pitchFamily="34" charset="0"/>
              </a:rPr>
              <a:t>involves</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additional</a:t>
            </a:r>
            <a:r>
              <a:rPr lang="zh-CN" altLang="en-US" b="0" i="0" dirty="0">
                <a:effectLst/>
                <a:latin typeface="Arial" panose="020B0604020202020204" pitchFamily="34" charset="0"/>
              </a:rPr>
              <a:t> </a:t>
            </a:r>
            <a:r>
              <a:rPr lang="en-US" altLang="zh-CN" b="0" i="0" dirty="0">
                <a:effectLst/>
                <a:latin typeface="Arial" panose="020B0604020202020204" pitchFamily="34" charset="0"/>
              </a:rPr>
              <a:t>layer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address</a:t>
            </a:r>
            <a:r>
              <a:rPr lang="zh-CN" altLang="en-US" b="0" i="0" dirty="0">
                <a:effectLst/>
                <a:latin typeface="Arial" panose="020B0604020202020204" pitchFamily="34" charset="0"/>
              </a:rPr>
              <a:t> </a:t>
            </a:r>
            <a:r>
              <a:rPr lang="en-US" altLang="zh-CN" b="0" i="0" dirty="0">
                <a:effectLst/>
                <a:latin typeface="Arial" panose="020B0604020202020204" pitchFamily="34" charset="0"/>
              </a:rPr>
              <a:t>translation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from</a:t>
            </a:r>
            <a:r>
              <a:rPr lang="zh-CN" altLang="en-US" b="0" i="0" dirty="0">
                <a:effectLst/>
                <a:latin typeface="Arial" panose="020B0604020202020204" pitchFamily="34" charset="0"/>
              </a:rPr>
              <a:t> </a:t>
            </a:r>
            <a:r>
              <a:rPr lang="en-US" altLang="zh-CN" b="0" i="0" dirty="0">
                <a:effectLst/>
                <a:latin typeface="Arial" panose="020B0604020202020204" pitchFamily="34" charset="0"/>
              </a:rPr>
              <a:t>the L2</a:t>
            </a:r>
            <a:r>
              <a:rPr lang="zh-CN" altLang="en-US" b="0" i="0" dirty="0">
                <a:effectLst/>
                <a:latin typeface="Arial" panose="020B0604020202020204" pitchFamily="34" charset="0"/>
              </a:rPr>
              <a:t> </a:t>
            </a:r>
            <a:r>
              <a:rPr lang="en-US" altLang="zh-CN" b="0" i="0" dirty="0">
                <a:effectLst/>
                <a:latin typeface="Arial" panose="020B0604020202020204" pitchFamily="34" charset="0"/>
              </a:rPr>
              <a:t>guest</a:t>
            </a:r>
            <a:r>
              <a:rPr lang="zh-CN" altLang="en-US" b="0" i="0" dirty="0">
                <a:effectLst/>
                <a:latin typeface="Arial" panose="020B0604020202020204" pitchFamily="34" charset="0"/>
              </a:rPr>
              <a:t> </a:t>
            </a:r>
            <a:r>
              <a:rPr lang="en-US" altLang="zh-CN" b="0" i="0" dirty="0">
                <a:effectLst/>
                <a:latin typeface="Arial" panose="020B0604020202020204" pitchFamily="34" charset="0"/>
              </a:rPr>
              <a:t>virtual</a:t>
            </a:r>
            <a:r>
              <a:rPr lang="zh-CN" altLang="en-US" b="0" i="0" dirty="0">
                <a:effectLst/>
                <a:latin typeface="Arial" panose="020B0604020202020204" pitchFamily="34" charset="0"/>
              </a:rPr>
              <a:t> </a:t>
            </a:r>
            <a:r>
              <a:rPr lang="en-US" altLang="zh-CN" b="0" i="0" dirty="0">
                <a:effectLst/>
                <a:latin typeface="Arial" panose="020B0604020202020204" pitchFamily="34" charset="0"/>
              </a:rPr>
              <a:t>address</a:t>
            </a:r>
            <a:r>
              <a:rPr lang="zh-CN" altLang="en-US" b="0" i="0" dirty="0">
                <a:effectLst/>
                <a:latin typeface="Arial" panose="020B0604020202020204" pitchFamily="34" charset="0"/>
              </a:rPr>
              <a:t> </a:t>
            </a:r>
            <a:r>
              <a:rPr lang="en-US" altLang="zh-CN" b="0" i="0" dirty="0">
                <a:effectLst/>
                <a:latin typeface="Arial" panose="020B0604020202020204" pitchFamily="34" charset="0"/>
              </a:rPr>
              <a:t>(GVA)</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 L2</a:t>
            </a:r>
            <a:r>
              <a:rPr lang="zh-CN" altLang="en-US" b="0" i="0" dirty="0">
                <a:effectLst/>
                <a:latin typeface="Arial" panose="020B0604020202020204" pitchFamily="34" charset="0"/>
              </a:rPr>
              <a:t> </a:t>
            </a:r>
            <a:r>
              <a:rPr lang="en-US" altLang="zh-CN" b="0" i="0" dirty="0">
                <a:effectLst/>
                <a:latin typeface="Arial" panose="020B0604020202020204" pitchFamily="34" charset="0"/>
              </a:rPr>
              <a:t>physical</a:t>
            </a:r>
            <a:r>
              <a:rPr lang="zh-CN" altLang="en-US" b="0" i="0" dirty="0">
                <a:effectLst/>
                <a:latin typeface="Arial" panose="020B0604020202020204" pitchFamily="34" charset="0"/>
              </a:rPr>
              <a:t> </a:t>
            </a:r>
            <a:r>
              <a:rPr lang="en-US" altLang="zh-CN" b="0" i="0" dirty="0">
                <a:effectLst/>
                <a:latin typeface="Arial" panose="020B0604020202020204" pitchFamily="34" charset="0"/>
              </a:rPr>
              <a:t>address</a:t>
            </a:r>
            <a:r>
              <a:rPr lang="zh-CN" altLang="en-US" b="0" i="0" dirty="0">
                <a:effectLst/>
                <a:latin typeface="Arial" panose="020B0604020202020204" pitchFamily="34" charset="0"/>
              </a:rPr>
              <a:t> </a:t>
            </a:r>
            <a:r>
              <a:rPr lang="en-US" altLang="zh-CN" b="0" i="0" dirty="0">
                <a:effectLst/>
                <a:latin typeface="Arial" panose="020B0604020202020204" pitchFamily="34" charset="0"/>
              </a:rPr>
              <a:t>(GPA).</a:t>
            </a:r>
            <a:r>
              <a:rPr lang="zh-CN" altLang="en-US" b="0" i="0" dirty="0">
                <a:effectLst/>
                <a:latin typeface="Arial" panose="020B0604020202020204" pitchFamily="34" charset="0"/>
              </a:rPr>
              <a:t> </a:t>
            </a:r>
            <a:r>
              <a:rPr lang="en-US" altLang="zh-CN" b="0" i="0" dirty="0">
                <a:effectLst/>
                <a:latin typeface="Arial" panose="020B0604020202020204" pitchFamily="34" charset="0"/>
              </a:rPr>
              <a:t>Since</a:t>
            </a:r>
            <a:r>
              <a:rPr lang="zh-CN" altLang="en-US" b="0" i="0" dirty="0">
                <a:effectLst/>
                <a:latin typeface="Arial" panose="020B0604020202020204" pitchFamily="34" charset="0"/>
              </a:rPr>
              <a:t> </a:t>
            </a:r>
            <a:r>
              <a:rPr lang="en-US" altLang="zh-CN" b="0" i="0" dirty="0">
                <a:effectLst/>
                <a:latin typeface="Arial" panose="020B0604020202020204" pitchFamily="34" charset="0"/>
              </a:rPr>
              <a:t>there</a:t>
            </a:r>
            <a:r>
              <a:rPr lang="zh-CN" altLang="en-US" b="0" i="0" dirty="0">
                <a:effectLst/>
                <a:latin typeface="Arial" panose="020B0604020202020204" pitchFamily="34" charset="0"/>
              </a:rPr>
              <a:t> </a:t>
            </a:r>
            <a:r>
              <a:rPr lang="en-US" altLang="zh-CN" b="0" i="0" dirty="0">
                <a:effectLst/>
                <a:latin typeface="Arial" panose="020B0604020202020204" pitchFamily="34" charset="0"/>
              </a:rPr>
              <a:t>are</a:t>
            </a:r>
            <a:r>
              <a:rPr lang="zh-CN" altLang="en-US" b="0" i="0" dirty="0">
                <a:effectLst/>
                <a:latin typeface="Arial" panose="020B0604020202020204" pitchFamily="34" charset="0"/>
              </a:rPr>
              <a:t> </a:t>
            </a:r>
            <a:r>
              <a:rPr lang="en-US" altLang="zh-CN" b="0" i="0" dirty="0">
                <a:effectLst/>
                <a:latin typeface="Arial" panose="020B0604020202020204" pitchFamily="34" charset="0"/>
              </a:rPr>
              <a:t>only</a:t>
            </a:r>
            <a:r>
              <a:rPr lang="zh-CN" altLang="en-US" b="0" i="0" dirty="0">
                <a:effectLst/>
                <a:latin typeface="Arial" panose="020B0604020202020204" pitchFamily="34" charset="0"/>
              </a:rPr>
              <a:t> </a:t>
            </a:r>
            <a:r>
              <a:rPr lang="en-US" altLang="zh-CN" b="0" i="0" dirty="0">
                <a:effectLst/>
                <a:latin typeface="Arial" panose="020B0604020202020204" pitchFamily="34" charset="0"/>
              </a:rPr>
              <a:t>two</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tables</a:t>
            </a:r>
            <a:r>
              <a:rPr lang="zh-CN" altLang="en-US" b="0" i="0" dirty="0">
                <a:effectLst/>
                <a:latin typeface="Arial" panose="020B0604020202020204" pitchFamily="34" charset="0"/>
              </a:rPr>
              <a:t> </a:t>
            </a:r>
            <a:r>
              <a:rPr lang="en-US" altLang="zh-CN" b="0" i="0" dirty="0">
                <a:effectLst/>
                <a:latin typeface="Arial" panose="020B0604020202020204" pitchFamily="34" charset="0"/>
              </a:rPr>
              <a:t>that can</a:t>
            </a:r>
            <a:r>
              <a:rPr lang="zh-CN" altLang="en-US" b="0" i="0" dirty="0">
                <a:effectLst/>
                <a:latin typeface="Arial" panose="020B0604020202020204" pitchFamily="34" charset="0"/>
              </a:rPr>
              <a:t> </a:t>
            </a:r>
            <a:r>
              <a:rPr lang="en-US" altLang="zh-CN" b="0" i="0" dirty="0">
                <a:effectLst/>
                <a:latin typeface="Arial" panose="020B0604020202020204" pitchFamily="34" charset="0"/>
              </a:rPr>
              <a:t>be</a:t>
            </a:r>
            <a:r>
              <a:rPr lang="zh-CN" altLang="en-US" b="0" i="0" dirty="0">
                <a:effectLst/>
                <a:latin typeface="Arial" panose="020B0604020202020204" pitchFamily="34" charset="0"/>
              </a:rPr>
              <a:t> </a:t>
            </a:r>
            <a:r>
              <a:rPr lang="en-US" altLang="zh-CN" b="0" i="0" dirty="0">
                <a:effectLst/>
                <a:latin typeface="Arial" panose="020B0604020202020204" pitchFamily="34" charset="0"/>
              </a:rPr>
              <a:t>registered</a:t>
            </a:r>
            <a:r>
              <a:rPr lang="zh-CN" altLang="en-US" b="0" i="0" dirty="0">
                <a:effectLst/>
                <a:latin typeface="Arial" panose="020B0604020202020204" pitchFamily="34" charset="0"/>
              </a:rPr>
              <a:t> </a:t>
            </a:r>
            <a:r>
              <a:rPr lang="en-US" altLang="zh-CN" b="0" i="0" dirty="0">
                <a:effectLst/>
                <a:latin typeface="Arial" panose="020B0604020202020204" pitchFamily="34" charset="0"/>
              </a:rPr>
              <a:t>with</a:t>
            </a:r>
            <a:r>
              <a:rPr lang="zh-CN" altLang="en-US" b="0" i="0" dirty="0">
                <a:effectLst/>
                <a:latin typeface="Arial" panose="020B0604020202020204" pitchFamily="34" charset="0"/>
              </a:rPr>
              <a:t> </a:t>
            </a:r>
            <a:r>
              <a:rPr lang="en-US" altLang="zh-CN" b="0" i="0" dirty="0">
                <a:effectLst/>
                <a:latin typeface="Arial" panose="020B0604020202020204" pitchFamily="34" charset="0"/>
              </a:rPr>
              <a:t>MMU,</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challenge</a:t>
            </a:r>
            <a:r>
              <a:rPr lang="zh-CN" altLang="en-US" b="0" i="0" dirty="0">
                <a:effectLst/>
                <a:latin typeface="Arial" panose="020B0604020202020204" pitchFamily="34" charset="0"/>
              </a:rPr>
              <a:t> </a:t>
            </a:r>
            <a:r>
              <a:rPr lang="en-US" altLang="zh-CN" b="0" i="0" dirty="0">
                <a:effectLst/>
                <a:latin typeface="Arial" panose="020B0604020202020204" pitchFamily="34" charset="0"/>
              </a:rPr>
              <a:t>lies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how</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map</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three-level</a:t>
            </a:r>
            <a:r>
              <a:rPr lang="zh-CN" altLang="en-US" b="0" i="0" dirty="0">
                <a:effectLst/>
                <a:latin typeface="Arial" panose="020B0604020202020204" pitchFamily="34" charset="0"/>
              </a:rPr>
              <a:t> </a:t>
            </a:r>
            <a:r>
              <a:rPr lang="en-US" altLang="zh-CN" b="0" i="0" dirty="0">
                <a:effectLst/>
                <a:latin typeface="Arial" panose="020B0604020202020204" pitchFamily="34" charset="0"/>
              </a:rPr>
              <a:t>address</a:t>
            </a:r>
            <a:r>
              <a:rPr lang="zh-CN" altLang="en-US" b="0" i="0" dirty="0">
                <a:effectLst/>
                <a:latin typeface="Arial" panose="020B0604020202020204" pitchFamily="34" charset="0"/>
              </a:rPr>
              <a:t> </a:t>
            </a:r>
            <a:r>
              <a:rPr lang="en-US" altLang="zh-CN" b="0" i="0" dirty="0">
                <a:effectLst/>
                <a:latin typeface="Arial" panose="020B0604020202020204" pitchFamily="34" charset="0"/>
              </a:rPr>
              <a:t>translation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onto</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2-dimensional</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hardware.</a:t>
            </a:r>
            <a:r>
              <a:rPr lang="zh-CN" altLang="en-US" b="0" i="0" dirty="0">
                <a:effectLst/>
                <a:latin typeface="Arial" panose="020B0604020202020204" pitchFamily="34" charset="0"/>
              </a:rPr>
              <a:t> </a:t>
            </a:r>
            <a:r>
              <a:rPr lang="en" altLang="zh-CN" b="0" i="0" dirty="0">
                <a:effectLst/>
                <a:latin typeface="Arial" panose="020B0604020202020204" pitchFamily="34" charset="0"/>
              </a:rPr>
              <a:t>The state-of-the-art nested memory virtualization in</a:t>
            </a:r>
            <a:r>
              <a:rPr lang="zh-CN" altLang="en-US" b="0" i="0" dirty="0">
                <a:effectLst/>
                <a:latin typeface="Arial" panose="020B0604020202020204" pitchFamily="34" charset="0"/>
              </a:rPr>
              <a:t> </a:t>
            </a:r>
            <a:r>
              <a:rPr lang="en-US" altLang="zh-CN" b="0" i="0" dirty="0">
                <a:effectLst/>
                <a:latin typeface="Arial" panose="020B0604020202020204" pitchFamily="34" charset="0"/>
              </a:rPr>
              <a:t>KVM</a:t>
            </a:r>
            <a:r>
              <a:rPr lang="zh-CN" altLang="en-US" b="0" i="0" dirty="0">
                <a:effectLst/>
                <a:latin typeface="Arial" panose="020B0604020202020204" pitchFamily="34" charset="0"/>
              </a:rPr>
              <a:t> </a:t>
            </a:r>
            <a:r>
              <a:rPr lang="en-US" altLang="zh-CN" b="0" i="0" dirty="0">
                <a:effectLst/>
                <a:latin typeface="Arial" panose="020B0604020202020204" pitchFamily="34" charset="0"/>
              </a:rPr>
              <a:t>uses</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method</a:t>
            </a:r>
            <a:r>
              <a:rPr lang="zh-CN" altLang="en-US" b="0" i="0" dirty="0">
                <a:effectLst/>
                <a:latin typeface="Arial" panose="020B0604020202020204" pitchFamily="34" charset="0"/>
              </a:rPr>
              <a:t> </a:t>
            </a:r>
            <a:r>
              <a:rPr lang="en-US" altLang="zh-CN" b="0" i="0" dirty="0">
                <a:effectLst/>
                <a:latin typeface="Arial" panose="020B0604020202020204" pitchFamily="34" charset="0"/>
              </a:rPr>
              <a:t>called</a:t>
            </a:r>
            <a:r>
              <a:rPr lang="zh-CN" altLang="en-US" b="0" i="0" dirty="0">
                <a:effectLst/>
                <a:latin typeface="Arial" panose="020B0604020202020204" pitchFamily="34" charset="0"/>
              </a:rPr>
              <a:t> </a:t>
            </a:r>
            <a:r>
              <a:rPr lang="en" altLang="zh-CN" b="0" i="0" dirty="0">
                <a:effectLst/>
                <a:latin typeface="Arial" panose="020B0604020202020204" pitchFamily="34" charset="0"/>
              </a:rPr>
              <a:t>EPT-on-EPT</a:t>
            </a:r>
            <a:r>
              <a:rPr lang="en-US" altLang="zh-CN" b="0" i="0" dirty="0">
                <a:effectLst/>
                <a:latin typeface="Arial" panose="020B0604020202020204" pitchFamily="34" charset="0"/>
              </a:rPr>
              <a:t>.</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This method registers the</a:t>
            </a:r>
            <a:r>
              <a:rPr lang="zh-CN" altLang="en-US" b="0" i="0" dirty="0">
                <a:effectLst/>
                <a:latin typeface="Arial" panose="020B0604020202020204" pitchFamily="34" charset="0"/>
              </a:rPr>
              <a:t> </a:t>
            </a:r>
            <a:r>
              <a:rPr lang="en-US" altLang="zh-CN" b="0" i="0" dirty="0">
                <a:effectLst/>
                <a:latin typeface="Arial" panose="020B0604020202020204" pitchFamily="34" charset="0"/>
              </a:rPr>
              <a:t>L2 guest page table with MMU and uses a page table that directly maps the L2 guest physical address to the L0 host physical address or EPT02 (Action 2) as the hardware extended page table.  The benefit is that if both page tables are properly populated and there are no page faults, address translations are entirely handled by hardware, achieving high efficiency. To construct EPT02, (Action 3)  the host hypervisor needs to compress the other two page tables EPT12 and EPT01 into one. EPT12 is the L1 page table and EPT01 is the extended page table for L1. This requires the L0 host hypervisor to expose the EPT capability to the L1 VM.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In summary, (Action 4) MMU uses GPT2 and EPT02 to run the L2 VM. (Action 5) Next, we explain how page faults are handled and the two phases needed to update these two page tables.  </a:t>
            </a:r>
            <a:endParaRPr lang="en"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b="0" i="0" dirty="0">
              <a:effectLst/>
              <a:latin typeface="Arial" panose="020B0604020202020204" pitchFamily="34" charset="0"/>
            </a:endParaRPr>
          </a:p>
          <a:p>
            <a:endParaRPr lang="en"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6</a:t>
            </a:fld>
            <a:endParaRPr kumimoji="1" lang="zh-CN" altLang="en-US"/>
          </a:p>
        </p:txBody>
      </p:sp>
    </p:spTree>
    <p:extLst>
      <p:ext uri="{BB962C8B-B14F-4D97-AF65-F5344CB8AC3E}">
        <p14:creationId xmlns:p14="http://schemas.microsoft.com/office/powerpoint/2010/main" val="194602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b="0" i="0" dirty="0">
                <a:effectLst/>
                <a:latin typeface="Arial" panose="020B0604020202020204" pitchFamily="34" charset="0"/>
              </a:rPr>
              <a:t>In the first phase, a page fault in GPT2 can be handled entirely within the L2 guest since GPT2 is registered with MMU (Action 1-3). This phase does not involve any world switches. </a:t>
            </a: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7</a:t>
            </a:fld>
            <a:endParaRPr kumimoji="1" lang="zh-CN" altLang="en-US"/>
          </a:p>
        </p:txBody>
      </p:sp>
    </p:spTree>
    <p:extLst>
      <p:ext uri="{BB962C8B-B14F-4D97-AF65-F5344CB8AC3E}">
        <p14:creationId xmlns:p14="http://schemas.microsoft.com/office/powerpoint/2010/main" val="566988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After</a:t>
            </a:r>
            <a:r>
              <a:rPr lang="zh-CN" altLang="en-US" b="0" i="0" dirty="0">
                <a:effectLst/>
                <a:latin typeface="Arial" panose="020B0604020202020204" pitchFamily="34" charset="0"/>
              </a:rPr>
              <a:t> </a:t>
            </a:r>
            <a:r>
              <a:rPr lang="en-US" altLang="zh-CN" b="0" i="0" dirty="0">
                <a:effectLst/>
                <a:latin typeface="Arial" panose="020B0604020202020204" pitchFamily="34" charset="0"/>
              </a:rPr>
              <a:t>a new</a:t>
            </a:r>
            <a:r>
              <a:rPr lang="zh-CN" altLang="en-US" b="0" i="0" dirty="0">
                <a:effectLst/>
                <a:latin typeface="Arial" panose="020B0604020202020204" pitchFamily="34" charset="0"/>
              </a:rPr>
              <a:t> </a:t>
            </a:r>
            <a:r>
              <a:rPr lang="en-US" altLang="zh-CN" b="0" i="0" dirty="0">
                <a:effectLst/>
                <a:latin typeface="Arial" panose="020B0604020202020204" pitchFamily="34" charset="0"/>
              </a:rPr>
              <a:t>page is</a:t>
            </a:r>
            <a:r>
              <a:rPr lang="zh-CN" altLang="en-US" b="0" i="0" dirty="0">
                <a:effectLst/>
                <a:latin typeface="Arial" panose="020B0604020202020204" pitchFamily="34" charset="0"/>
              </a:rPr>
              <a:t> </a:t>
            </a:r>
            <a:r>
              <a:rPr lang="en-US" altLang="zh-CN" b="0" i="0" dirty="0">
                <a:effectLst/>
                <a:latin typeface="Arial" panose="020B0604020202020204" pitchFamily="34" charset="0"/>
              </a:rPr>
              <a:t>added</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its</a:t>
            </a:r>
            <a:r>
              <a:rPr lang="zh-CN" altLang="en-US" b="0" i="0" dirty="0">
                <a:effectLst/>
                <a:latin typeface="Arial" panose="020B0604020202020204" pitchFamily="34" charset="0"/>
              </a:rPr>
              <a:t> </a:t>
            </a:r>
            <a:r>
              <a:rPr lang="en-US" altLang="zh-CN" b="0" i="0" dirty="0">
                <a:effectLst/>
                <a:latin typeface="Arial" panose="020B0604020202020204" pitchFamily="34" charset="0"/>
              </a:rPr>
              <a:t>corresponding</a:t>
            </a:r>
            <a:r>
              <a:rPr lang="zh-CN" altLang="en-US" b="0" i="0" dirty="0">
                <a:effectLst/>
                <a:latin typeface="Arial" panose="020B0604020202020204" pitchFamily="34" charset="0"/>
              </a:rPr>
              <a:t> </a:t>
            </a:r>
            <a:r>
              <a:rPr lang="en-US" altLang="zh-CN" b="0" i="0" dirty="0">
                <a:effectLst/>
                <a:latin typeface="Arial" panose="020B0604020202020204" pitchFamily="34" charset="0"/>
              </a:rPr>
              <a:t>entry</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needs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be</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updated,</a:t>
            </a:r>
            <a:r>
              <a:rPr lang="zh-CN" altLang="en-US" b="0" i="0" dirty="0">
                <a:effectLst/>
                <a:latin typeface="Arial" panose="020B0604020202020204" pitchFamily="34" charset="0"/>
              </a:rPr>
              <a:t> </a:t>
            </a:r>
            <a:r>
              <a:rPr lang="en-US" altLang="zh-CN" b="0" i="0" dirty="0">
                <a:effectLst/>
                <a:latin typeface="Arial" panose="020B0604020202020204" pitchFamily="34" charset="0"/>
              </a:rPr>
              <a:t>triggering an EPT violation when</a:t>
            </a:r>
            <a:r>
              <a:rPr lang="zh-CN" altLang="en-US" b="0" i="0" dirty="0">
                <a:effectLst/>
                <a:latin typeface="Arial" panose="020B0604020202020204" pitchFamily="34" charset="0"/>
              </a:rPr>
              <a:t> </a:t>
            </a:r>
            <a:r>
              <a:rPr lang="en-US" altLang="zh-CN" b="0" i="0" dirty="0">
                <a:effectLst/>
                <a:latin typeface="Arial" panose="020B0604020202020204" pitchFamily="34" charset="0"/>
              </a:rPr>
              <a:t>it</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accessed</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Upon</a:t>
            </a:r>
            <a:r>
              <a:rPr lang="zh-CN" altLang="en-US" b="0" i="0" dirty="0">
                <a:effectLst/>
                <a:latin typeface="Arial" panose="020B0604020202020204" pitchFamily="34" charset="0"/>
              </a:rPr>
              <a:t> </a:t>
            </a:r>
            <a:r>
              <a:rPr lang="en-US" altLang="zh-CN" b="0" i="0" dirty="0">
                <a:effectLst/>
                <a:latin typeface="Arial" panose="020B0604020202020204" pitchFamily="34" charset="0"/>
              </a:rPr>
              <a:t>such</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violation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1),</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phase</a:t>
            </a:r>
            <a:r>
              <a:rPr lang="zh-CN" altLang="en-US" b="0" i="0" dirty="0">
                <a:effectLst/>
                <a:latin typeface="Arial" panose="020B0604020202020204" pitchFamily="34" charset="0"/>
              </a:rPr>
              <a:t> </a:t>
            </a:r>
            <a:r>
              <a:rPr lang="en-US" altLang="zh-CN" b="0" i="0" dirty="0">
                <a:effectLst/>
                <a:latin typeface="Arial" panose="020B0604020202020204" pitchFamily="34" charset="0"/>
              </a:rPr>
              <a:t>2.1,</a:t>
            </a:r>
            <a:r>
              <a:rPr lang="zh-CN" altLang="en-US" b="0" i="0" dirty="0">
                <a:effectLst/>
                <a:latin typeface="Arial" panose="020B0604020202020204" pitchFamily="34" charset="0"/>
              </a:rPr>
              <a:t> </a:t>
            </a:r>
            <a:r>
              <a:rPr lang="en-US" altLang="zh-CN" b="0" i="0" dirty="0">
                <a:effectLst/>
                <a:latin typeface="Arial" panose="020B0604020202020204" pitchFamily="34" charset="0"/>
              </a:rPr>
              <a:t>an</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trap</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triggered</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violation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forwarded</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L1</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fix</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As L0</a:t>
            </a:r>
            <a:r>
              <a:rPr lang="zh-CN" altLang="en-US" b="0" i="0" dirty="0">
                <a:effectLst/>
                <a:latin typeface="Arial" panose="020B0604020202020204" pitchFamily="34" charset="0"/>
              </a:rPr>
              <a:t> </a:t>
            </a:r>
            <a:r>
              <a:rPr lang="en-US" altLang="zh-CN" b="0" i="0" dirty="0">
                <a:effectLst/>
                <a:latin typeface="Arial" panose="020B0604020202020204" pitchFamily="34" charset="0"/>
              </a:rPr>
              <a:t>needs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record</a:t>
            </a:r>
            <a:r>
              <a:rPr lang="zh-CN" altLang="en-US" b="0" i="0" dirty="0">
                <a:effectLst/>
                <a:latin typeface="Arial" panose="020B0604020202020204" pitchFamily="34" charset="0"/>
              </a:rPr>
              <a:t> </a:t>
            </a:r>
            <a:r>
              <a:rPr lang="en-US" altLang="zh-CN" b="0" i="0" dirty="0">
                <a:effectLst/>
                <a:latin typeface="Arial" panose="020B0604020202020204" pitchFamily="34" charset="0"/>
              </a:rPr>
              <a:t>any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order</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set</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read-only.</a:t>
            </a:r>
            <a:r>
              <a:rPr lang="zh-CN" altLang="en-US" b="0" i="0" dirty="0">
                <a:effectLst/>
                <a:latin typeface="Arial" panose="020B0604020202020204" pitchFamily="34" charset="0"/>
              </a:rPr>
              <a:t> </a:t>
            </a:r>
            <a:r>
              <a:rPr lang="en-US" altLang="zh-CN" b="0" i="0" dirty="0">
                <a:effectLst/>
                <a:latin typeface="Arial" panose="020B0604020202020204" pitchFamily="34" charset="0"/>
              </a:rPr>
              <a:t>Any</a:t>
            </a:r>
            <a:r>
              <a:rPr lang="zh-CN" altLang="en-US" b="0" i="0" dirty="0">
                <a:effectLst/>
                <a:latin typeface="Arial" panose="020B0604020202020204" pitchFamily="34" charset="0"/>
              </a:rPr>
              <a:t> </a:t>
            </a:r>
            <a:r>
              <a:rPr lang="en-US" altLang="zh-CN" b="0" i="0" dirty="0">
                <a:effectLst/>
                <a:latin typeface="Arial" panose="020B0604020202020204" pitchFamily="34" charset="0"/>
              </a:rPr>
              <a:t>fix</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will</a:t>
            </a:r>
            <a:r>
              <a:rPr lang="zh-CN" altLang="en-US" b="0" i="0" dirty="0">
                <a:effectLst/>
                <a:latin typeface="Arial" panose="020B0604020202020204" pitchFamily="34" charset="0"/>
              </a:rPr>
              <a:t> </a:t>
            </a:r>
            <a:r>
              <a:rPr lang="en-US" altLang="zh-CN" b="0" i="0" dirty="0">
                <a:effectLst/>
                <a:latin typeface="Arial" panose="020B0604020202020204" pitchFamily="34" charset="0"/>
              </a:rPr>
              <a:t>trigger</a:t>
            </a:r>
            <a:r>
              <a:rPr lang="zh-CN" altLang="en-US" b="0" i="0" dirty="0">
                <a:effectLst/>
                <a:latin typeface="Arial" panose="020B0604020202020204" pitchFamily="34" charset="0"/>
              </a:rPr>
              <a:t> </a:t>
            </a:r>
            <a:r>
              <a:rPr lang="en-US" altLang="zh-CN" b="0" i="0" dirty="0">
                <a:effectLst/>
                <a:latin typeface="Arial" panose="020B0604020202020204" pitchFamily="34" charset="0"/>
              </a:rPr>
              <a:t>another</a:t>
            </a:r>
            <a:r>
              <a:rPr lang="zh-CN" altLang="en-US" b="0" i="0" dirty="0">
                <a:effectLst/>
                <a:latin typeface="Arial" panose="020B0604020202020204" pitchFamily="34" charset="0"/>
              </a:rPr>
              <a:t> </a:t>
            </a:r>
            <a:r>
              <a:rPr lang="en-US" altLang="zh-CN" b="0" i="0" dirty="0">
                <a:effectLst/>
                <a:latin typeface="Arial" panose="020B0604020202020204" pitchFamily="34" charset="0"/>
              </a:rPr>
              <a:t>trap</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for</a:t>
            </a:r>
            <a:r>
              <a:rPr lang="zh-CN" altLang="en-US" b="0" i="0" dirty="0">
                <a:effectLst/>
                <a:latin typeface="Arial" panose="020B0604020202020204" pitchFamily="34" charset="0"/>
              </a:rPr>
              <a:t> </a:t>
            </a:r>
            <a:r>
              <a:rPr lang="en-US" altLang="zh-CN" b="0" i="0" dirty="0">
                <a:effectLst/>
                <a:latin typeface="Arial" panose="020B0604020202020204" pitchFamily="34" charset="0"/>
              </a:rPr>
              <a:t>bookkeeping.</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first</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violation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only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leaving</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not</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updated.</a:t>
            </a:r>
            <a:r>
              <a:rPr lang="zh-CN" altLang="en-US" b="0" i="0" dirty="0">
                <a:effectLst/>
                <a:latin typeface="Arial" panose="020B0604020202020204" pitchFamily="34" charset="0"/>
              </a:rPr>
              <a:t> </a:t>
            </a:r>
            <a:r>
              <a:rPr lang="en-US" altLang="zh-CN" b="0" i="0" dirty="0">
                <a:effectLst/>
                <a:latin typeface="Arial" panose="020B0604020202020204" pitchFamily="34" charset="0"/>
              </a:rPr>
              <a:t>Next</a:t>
            </a:r>
            <a:r>
              <a:rPr lang="zh-CN" altLang="en-US" b="0" i="0" dirty="0">
                <a:effectLst/>
                <a:latin typeface="Arial" panose="020B0604020202020204" pitchFamily="34" charset="0"/>
              </a:rPr>
              <a:t> </a:t>
            </a:r>
            <a:r>
              <a:rPr lang="en-US" altLang="zh-CN" b="0" i="0" dirty="0">
                <a:effectLst/>
                <a:latin typeface="Arial" panose="020B0604020202020204" pitchFamily="34" charset="0"/>
              </a:rPr>
              <a:t>access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will</a:t>
            </a:r>
            <a:r>
              <a:rPr lang="zh-CN" altLang="en-US" b="0" i="0" dirty="0">
                <a:effectLst/>
                <a:latin typeface="Arial" panose="020B0604020202020204" pitchFamily="34" charset="0"/>
              </a:rPr>
              <a:t> </a:t>
            </a:r>
            <a:r>
              <a:rPr lang="en-US" altLang="zh-CN" b="0" i="0" dirty="0">
                <a:effectLst/>
                <a:latin typeface="Arial" panose="020B0604020202020204" pitchFamily="34" charset="0"/>
              </a:rPr>
              <a:t>trigger</a:t>
            </a:r>
            <a:r>
              <a:rPr lang="zh-CN" altLang="en-US" b="0" i="0" dirty="0">
                <a:effectLst/>
                <a:latin typeface="Arial" panose="020B0604020202020204" pitchFamily="34" charset="0"/>
              </a:rPr>
              <a:t> </a:t>
            </a:r>
            <a:r>
              <a:rPr lang="en-US" altLang="zh-CN" b="0" i="0" dirty="0">
                <a:effectLst/>
                <a:latin typeface="Arial" panose="020B0604020202020204" pitchFamily="34" charset="0"/>
              </a:rPr>
              <a:t>another</a:t>
            </a:r>
            <a:r>
              <a:rPr lang="zh-CN" altLang="en-US" b="0" i="0" dirty="0">
                <a:effectLst/>
                <a:latin typeface="Arial" panose="020B0604020202020204" pitchFamily="34" charset="0"/>
              </a:rPr>
              <a:t> </a:t>
            </a:r>
            <a:r>
              <a:rPr lang="en-US" altLang="zh-CN" b="0" i="0" dirty="0">
                <a:effectLst/>
                <a:latin typeface="Arial" panose="020B0604020202020204" pitchFamily="34" charset="0"/>
              </a:rPr>
              <a:t>EPT</a:t>
            </a:r>
            <a:r>
              <a:rPr lang="zh-CN" altLang="en-US" b="0" i="0" dirty="0">
                <a:effectLst/>
                <a:latin typeface="Arial" panose="020B0604020202020204" pitchFamily="34" charset="0"/>
              </a:rPr>
              <a:t> </a:t>
            </a:r>
            <a:r>
              <a:rPr lang="en-US" altLang="zh-CN" b="0" i="0" dirty="0">
                <a:effectLst/>
                <a:latin typeface="Arial" panose="020B0604020202020204" pitchFamily="34" charset="0"/>
              </a:rPr>
              <a:t>violation</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2)</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another</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trap.</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phase</a:t>
            </a:r>
            <a:r>
              <a:rPr lang="zh-CN" altLang="en-US" b="0" i="0" dirty="0">
                <a:effectLst/>
                <a:latin typeface="Arial" panose="020B0604020202020204" pitchFamily="34" charset="0"/>
              </a:rPr>
              <a:t> </a:t>
            </a:r>
            <a:r>
              <a:rPr lang="en-US" altLang="zh-CN" b="0" i="0" dirty="0">
                <a:effectLst/>
                <a:latin typeface="Arial" panose="020B0604020202020204" pitchFamily="34" charset="0"/>
              </a:rPr>
              <a:t>2.2,</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compresses</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EPT01</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As</a:t>
            </a:r>
            <a:r>
              <a:rPr lang="zh-CN" altLang="en-US" b="0" i="0" dirty="0">
                <a:effectLst/>
                <a:latin typeface="Arial" panose="020B0604020202020204" pitchFamily="34" charset="0"/>
              </a:rPr>
              <a:t> </a:t>
            </a:r>
            <a:r>
              <a:rPr lang="en-US" altLang="zh-CN" b="0" i="0" dirty="0">
                <a:effectLst/>
                <a:latin typeface="Arial" panose="020B0604020202020204" pitchFamily="34" charset="0"/>
              </a:rPr>
              <a:t>modern</a:t>
            </a:r>
            <a:r>
              <a:rPr lang="zh-CN" altLang="en-US" b="0" i="0" dirty="0">
                <a:effectLst/>
                <a:latin typeface="Arial" panose="020B0604020202020204" pitchFamily="34" charset="0"/>
              </a:rPr>
              <a:t> </a:t>
            </a:r>
            <a:r>
              <a:rPr lang="en-US" altLang="zh-CN" b="0" i="0" dirty="0" err="1">
                <a:effectLst/>
                <a:latin typeface="Arial" panose="020B0604020202020204" pitchFamily="34" charset="0"/>
              </a:rPr>
              <a:t>Oses</a:t>
            </a:r>
            <a:r>
              <a:rPr lang="zh-CN" altLang="en-US" b="0" i="0" dirty="0">
                <a:effectLst/>
                <a:latin typeface="Arial" panose="020B0604020202020204" pitchFamily="34" charset="0"/>
              </a:rPr>
              <a:t> </a:t>
            </a:r>
            <a:r>
              <a:rPr lang="en-US" altLang="zh-CN" b="0" i="0" dirty="0">
                <a:effectLst/>
                <a:latin typeface="Arial" panose="020B0604020202020204" pitchFamily="34" charset="0"/>
              </a:rPr>
              <a:t>use</a:t>
            </a:r>
            <a:r>
              <a:rPr lang="zh-CN" altLang="en-US" b="0" i="0" dirty="0">
                <a:effectLst/>
                <a:latin typeface="Arial" panose="020B0604020202020204" pitchFamily="34" charset="0"/>
              </a:rPr>
              <a:t> </a:t>
            </a:r>
            <a:r>
              <a:rPr lang="en-US" altLang="zh-CN" b="0" i="0" dirty="0">
                <a:effectLst/>
                <a:latin typeface="Arial" panose="020B0604020202020204" pitchFamily="34" charset="0"/>
              </a:rPr>
              <a:t>multi-level</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tables,</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each</a:t>
            </a:r>
            <a:r>
              <a:rPr lang="zh-CN" altLang="en-US" b="0" i="0" dirty="0">
                <a:effectLst/>
                <a:latin typeface="Arial" panose="020B0604020202020204" pitchFamily="34" charset="0"/>
              </a:rPr>
              <a:t> </a:t>
            </a:r>
            <a:r>
              <a:rPr lang="en-US" altLang="zh-CN" b="0" i="0" dirty="0">
                <a:effectLst/>
                <a:latin typeface="Arial" panose="020B0604020202020204" pitchFamily="34" charset="0"/>
              </a:rPr>
              <a:t>level</a:t>
            </a:r>
            <a:r>
              <a:rPr lang="zh-CN" altLang="en-US" b="0" i="0" dirty="0">
                <a:effectLst/>
                <a:latin typeface="Arial" panose="020B0604020202020204" pitchFamily="34" charset="0"/>
              </a:rPr>
              <a:t> </a:t>
            </a:r>
            <a:r>
              <a:rPr lang="en-US" altLang="zh-CN" b="0" i="0" dirty="0">
                <a:effectLst/>
                <a:latin typeface="Arial" panose="020B0604020202020204" pitchFamily="34" charset="0"/>
              </a:rPr>
              <a:t>need</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follow</a:t>
            </a:r>
            <a:r>
              <a:rPr lang="zh-CN" altLang="en-US" b="0" i="0" dirty="0">
                <a:effectLst/>
                <a:latin typeface="Arial" panose="020B0604020202020204" pitchFamily="34" charset="0"/>
              </a:rPr>
              <a:t> </a:t>
            </a:r>
            <a:r>
              <a:rPr lang="en-US" altLang="zh-CN" b="0" i="0" dirty="0">
                <a:effectLst/>
                <a:latin typeface="Arial" panose="020B0604020202020204" pitchFamily="34" charset="0"/>
              </a:rPr>
              <a:t>the above</a:t>
            </a:r>
            <a:r>
              <a:rPr lang="zh-CN" altLang="en-US" b="0" i="0" dirty="0">
                <a:effectLst/>
                <a:latin typeface="Arial" panose="020B0604020202020204" pitchFamily="34" charset="0"/>
              </a:rPr>
              <a:t> </a:t>
            </a:r>
            <a:r>
              <a:rPr lang="en-US" altLang="zh-CN" b="0" i="0" dirty="0">
                <a:effectLst/>
                <a:latin typeface="Arial" panose="020B0604020202020204" pitchFamily="34" charset="0"/>
              </a:rPr>
              <a:t>steps.</a:t>
            </a:r>
            <a:r>
              <a:rPr lang="zh-CN" altLang="en-US" b="0" i="0" dirty="0">
                <a:effectLst/>
                <a:latin typeface="Arial" panose="020B0604020202020204" pitchFamily="34" charset="0"/>
              </a:rPr>
              <a:t> </a:t>
            </a:r>
            <a:r>
              <a:rPr lang="en-US" altLang="zh-CN" b="0" i="0" dirty="0">
                <a:effectLst/>
                <a:latin typeface="Arial" panose="020B0604020202020204" pitchFamily="34" charset="0"/>
              </a:rPr>
              <a:t>(Action</a:t>
            </a:r>
            <a:r>
              <a:rPr lang="zh-CN" altLang="en-US" b="0" i="0" dirty="0">
                <a:effectLst/>
                <a:latin typeface="Arial" panose="020B0604020202020204" pitchFamily="34" charset="0"/>
              </a:rPr>
              <a:t> </a:t>
            </a:r>
            <a:r>
              <a:rPr lang="en-US" altLang="zh-CN" b="0" i="0" dirty="0">
                <a:effectLst/>
                <a:latin typeface="Arial" panose="020B0604020202020204" pitchFamily="34" charset="0"/>
              </a:rPr>
              <a:t>3)</a:t>
            </a:r>
            <a:r>
              <a:rPr lang="zh-CN" altLang="en-US" b="0" i="0" dirty="0">
                <a:effectLst/>
                <a:latin typeface="Arial" panose="020B0604020202020204" pitchFamily="34" charset="0"/>
              </a:rPr>
              <a:t> </a:t>
            </a:r>
            <a:r>
              <a:rPr lang="en-US" altLang="zh-CN" b="0" i="0" dirty="0">
                <a:effectLst/>
                <a:latin typeface="Arial" panose="020B0604020202020204" pitchFamily="34" charset="0"/>
              </a:rPr>
              <a:t>Therefore,</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worst</a:t>
            </a:r>
            <a:r>
              <a:rPr lang="zh-CN" altLang="en-US" b="0" i="0" dirty="0">
                <a:effectLst/>
                <a:latin typeface="Arial" panose="020B0604020202020204" pitchFamily="34" charset="0"/>
              </a:rPr>
              <a:t> </a:t>
            </a:r>
            <a:r>
              <a:rPr lang="en-US" altLang="zh-CN" b="0" i="0" dirty="0">
                <a:effectLst/>
                <a:latin typeface="Arial" panose="020B0604020202020204" pitchFamily="34" charset="0"/>
              </a:rPr>
              <a:t>case,</a:t>
            </a:r>
            <a:r>
              <a:rPr lang="zh-CN" altLang="en-US" b="0" i="0" dirty="0">
                <a:effectLst/>
                <a:latin typeface="Arial" panose="020B0604020202020204" pitchFamily="34" charset="0"/>
              </a:rPr>
              <a:t> </a:t>
            </a:r>
            <a:r>
              <a:rPr lang="en-US" altLang="zh-CN" b="0" i="0" dirty="0">
                <a:effectLst/>
                <a:latin typeface="Arial" panose="020B0604020202020204" pitchFamily="34" charset="0"/>
              </a:rPr>
              <a:t>when</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new</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added</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GPT2,</a:t>
            </a:r>
            <a:r>
              <a:rPr lang="zh-CN" altLang="en-US" b="0" i="0" dirty="0">
                <a:effectLst/>
                <a:latin typeface="Arial" panose="020B0604020202020204" pitchFamily="34" charset="0"/>
              </a:rPr>
              <a:t> </a:t>
            </a:r>
            <a:r>
              <a:rPr lang="en-US" altLang="zh-CN" b="0" i="0" dirty="0">
                <a:effectLst/>
                <a:latin typeface="Arial" panose="020B0604020202020204" pitchFamily="34" charset="0"/>
              </a:rPr>
              <a:t>there</a:t>
            </a:r>
            <a:r>
              <a:rPr lang="zh-CN" altLang="en-US" b="0" i="0" dirty="0">
                <a:effectLst/>
                <a:latin typeface="Arial" panose="020B0604020202020204" pitchFamily="34" charset="0"/>
              </a:rPr>
              <a:t> </a:t>
            </a:r>
            <a:r>
              <a:rPr lang="en-US" altLang="zh-CN" b="0" i="0" dirty="0">
                <a:effectLst/>
                <a:latin typeface="Arial" panose="020B0604020202020204" pitchFamily="34" charset="0"/>
              </a:rPr>
              <a:t>are</a:t>
            </a:r>
            <a:r>
              <a:rPr lang="zh-CN" altLang="en-US" b="0" i="0" dirty="0">
                <a:effectLst/>
                <a:latin typeface="Arial" panose="020B0604020202020204" pitchFamily="34" charset="0"/>
              </a:rPr>
              <a:t> </a:t>
            </a:r>
            <a:r>
              <a:rPr lang="en-US" altLang="zh-CN" b="0" i="0" dirty="0">
                <a:effectLst/>
                <a:latin typeface="Arial" panose="020B0604020202020204" pitchFamily="34" charset="0"/>
              </a:rPr>
              <a:t>n+3</a:t>
            </a:r>
            <a:r>
              <a:rPr lang="zh-CN" altLang="en-US" b="0" i="0" dirty="0">
                <a:effectLst/>
                <a:latin typeface="Arial" panose="020B0604020202020204" pitchFamily="34" charset="0"/>
              </a:rPr>
              <a:t> </a:t>
            </a:r>
            <a:r>
              <a:rPr lang="en-US" altLang="zh-CN" b="0" i="0" dirty="0">
                <a:effectLst/>
                <a:latin typeface="Arial" panose="020B0604020202020204" pitchFamily="34" charset="0"/>
              </a:rPr>
              <a:t>L0</a:t>
            </a:r>
            <a:r>
              <a:rPr lang="zh-CN" altLang="en-US" b="0" i="0" dirty="0">
                <a:effectLst/>
                <a:latin typeface="Arial" panose="020B0604020202020204" pitchFamily="34" charset="0"/>
              </a:rPr>
              <a:t> </a:t>
            </a:r>
            <a:r>
              <a:rPr lang="en-US" altLang="zh-CN" b="0" i="0" dirty="0">
                <a:effectLst/>
                <a:latin typeface="Arial" panose="020B0604020202020204" pitchFamily="34" charset="0"/>
              </a:rPr>
              <a:t>traps</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a</a:t>
            </a:r>
            <a:r>
              <a:rPr lang="zh-CN" altLang="en-US" b="0" i="0" dirty="0">
                <a:effectLst/>
                <a:latin typeface="Arial" panose="020B0604020202020204" pitchFamily="34" charset="0"/>
              </a:rPr>
              <a:t> </a:t>
            </a:r>
            <a:r>
              <a:rPr lang="en-US" altLang="zh-CN" b="0" i="0" dirty="0">
                <a:effectLst/>
                <a:latin typeface="Arial" panose="020B0604020202020204" pitchFamily="34" charset="0"/>
              </a:rPr>
              <a:t>total</a:t>
            </a:r>
            <a:r>
              <a:rPr lang="zh-CN" altLang="en-US" b="0" i="0" dirty="0">
                <a:effectLst/>
                <a:latin typeface="Arial" panose="020B0604020202020204" pitchFamily="34" charset="0"/>
              </a:rPr>
              <a:t> </a:t>
            </a:r>
            <a:r>
              <a:rPr lang="en-US" altLang="zh-CN" b="0" i="0" dirty="0">
                <a:effectLst/>
                <a:latin typeface="Arial" panose="020B0604020202020204" pitchFamily="34" charset="0"/>
              </a:rPr>
              <a:t>number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2n+6</a:t>
            </a:r>
            <a:r>
              <a:rPr lang="zh-CN" altLang="en-US" b="0" i="0" dirty="0">
                <a:effectLst/>
                <a:latin typeface="Arial" panose="020B0604020202020204" pitchFamily="34" charset="0"/>
              </a:rPr>
              <a:t> </a:t>
            </a:r>
            <a:r>
              <a:rPr lang="en-US" altLang="zh-CN" b="0" i="0" dirty="0">
                <a:effectLst/>
                <a:latin typeface="Arial" panose="020B0604020202020204" pitchFamily="34" charset="0"/>
              </a:rPr>
              <a:t>world</a:t>
            </a:r>
            <a:r>
              <a:rPr lang="zh-CN" altLang="en-US" b="0" i="0" dirty="0">
                <a:effectLst/>
                <a:latin typeface="Arial" panose="020B0604020202020204" pitchFamily="34" charset="0"/>
              </a:rPr>
              <a:t> </a:t>
            </a:r>
            <a:r>
              <a:rPr lang="en-US" altLang="zh-CN" b="0" i="0" dirty="0">
                <a:effectLst/>
                <a:latin typeface="Arial" panose="020B0604020202020204" pitchFamily="34" charset="0"/>
              </a:rPr>
              <a:t>switches</a:t>
            </a:r>
            <a:r>
              <a:rPr lang="zh-CN" altLang="en-US" b="0" i="0" dirty="0">
                <a:effectLst/>
                <a:latin typeface="Arial" panose="020B0604020202020204" pitchFamily="34" charset="0"/>
              </a:rPr>
              <a:t> </a:t>
            </a:r>
            <a:r>
              <a:rPr lang="en-US" altLang="zh-CN" b="0" i="0" dirty="0">
                <a:effectLst/>
                <a:latin typeface="Arial" panose="020B0604020202020204" pitchFamily="34" charset="0"/>
              </a:rPr>
              <a:t>to</a:t>
            </a:r>
            <a:r>
              <a:rPr lang="zh-CN" altLang="en-US" b="0" i="0" dirty="0">
                <a:effectLst/>
                <a:latin typeface="Arial" panose="020B0604020202020204" pitchFamily="34" charset="0"/>
              </a:rPr>
              <a:t> </a:t>
            </a:r>
            <a:r>
              <a:rPr lang="en-US" altLang="zh-CN" b="0" i="0" dirty="0">
                <a:effectLst/>
                <a:latin typeface="Arial" panose="020B0604020202020204" pitchFamily="34" charset="0"/>
              </a:rPr>
              <a:t>completely</a:t>
            </a:r>
            <a:r>
              <a:rPr lang="zh-CN" altLang="en-US" b="0" i="0" dirty="0">
                <a:effectLst/>
                <a:latin typeface="Arial" panose="020B0604020202020204" pitchFamily="34" charset="0"/>
              </a:rPr>
              <a:t> </a:t>
            </a:r>
            <a:r>
              <a:rPr lang="en-US" altLang="zh-CN" b="0" i="0" dirty="0">
                <a:effectLst/>
                <a:latin typeface="Arial" panose="020B0604020202020204" pitchFamily="34" charset="0"/>
              </a:rPr>
              <a:t>update</a:t>
            </a:r>
            <a:r>
              <a:rPr lang="zh-CN" altLang="en-US" b="0" i="0" dirty="0">
                <a:effectLst/>
                <a:latin typeface="Arial" panose="020B0604020202020204" pitchFamily="34" charset="0"/>
              </a:rPr>
              <a:t> </a:t>
            </a:r>
            <a:r>
              <a:rPr lang="en-US" altLang="zh-CN" b="0" i="0" dirty="0">
                <a:effectLst/>
                <a:latin typeface="Arial" panose="020B0604020202020204" pitchFamily="34" charset="0"/>
              </a:rPr>
              <a:t>both</a:t>
            </a:r>
            <a:r>
              <a:rPr lang="zh-CN" altLang="en-US" b="0" i="0" dirty="0">
                <a:effectLst/>
                <a:latin typeface="Arial" panose="020B0604020202020204" pitchFamily="34" charset="0"/>
              </a:rPr>
              <a:t> </a:t>
            </a:r>
            <a:r>
              <a:rPr lang="en-US" altLang="zh-CN" b="0" i="0" dirty="0">
                <a:effectLst/>
                <a:latin typeface="Arial" panose="020B0604020202020204" pitchFamily="34" charset="0"/>
              </a:rPr>
              <a:t>EPT12</a:t>
            </a:r>
            <a:r>
              <a:rPr lang="zh-CN" altLang="en-US" b="0" i="0" dirty="0">
                <a:effectLst/>
                <a:latin typeface="Arial" panose="020B0604020202020204" pitchFamily="34" charset="0"/>
              </a:rPr>
              <a:t> </a:t>
            </a:r>
            <a:r>
              <a:rPr lang="en-US" altLang="zh-CN" b="0" i="0" dirty="0">
                <a:effectLst/>
                <a:latin typeface="Arial" panose="020B0604020202020204" pitchFamily="34" charset="0"/>
              </a:rPr>
              <a:t>and</a:t>
            </a:r>
            <a:r>
              <a:rPr lang="zh-CN" altLang="en-US" b="0" i="0" dirty="0">
                <a:effectLst/>
                <a:latin typeface="Arial" panose="020B0604020202020204" pitchFamily="34" charset="0"/>
              </a:rPr>
              <a:t> </a:t>
            </a:r>
            <a:r>
              <a:rPr lang="en-US" altLang="zh-CN" b="0" i="0" dirty="0">
                <a:effectLst/>
                <a:latin typeface="Arial" panose="020B0604020202020204" pitchFamily="34" charset="0"/>
              </a:rPr>
              <a:t>EPT02,</a:t>
            </a:r>
            <a:r>
              <a:rPr lang="zh-CN" altLang="en-US" b="0" i="0" dirty="0">
                <a:effectLst/>
                <a:latin typeface="Arial" panose="020B0604020202020204" pitchFamily="34" charset="0"/>
              </a:rPr>
              <a:t> </a:t>
            </a:r>
            <a:r>
              <a:rPr lang="en-US" altLang="zh-CN" b="0" i="0" dirty="0">
                <a:effectLst/>
                <a:latin typeface="Arial" panose="020B0604020202020204" pitchFamily="34" charset="0"/>
              </a:rPr>
              <a:t>where</a:t>
            </a:r>
            <a:r>
              <a:rPr lang="zh-CN" altLang="en-US" b="0" i="0" dirty="0">
                <a:effectLst/>
                <a:latin typeface="Arial" panose="020B0604020202020204" pitchFamily="34" charset="0"/>
              </a:rPr>
              <a:t> </a:t>
            </a:r>
            <a:r>
              <a:rPr lang="en-US" altLang="zh-CN" b="0" i="0" dirty="0">
                <a:effectLst/>
                <a:latin typeface="Arial" panose="020B0604020202020204" pitchFamily="34" charset="0"/>
              </a:rPr>
              <a:t>n</a:t>
            </a:r>
            <a:r>
              <a:rPr lang="zh-CN" altLang="en-US" b="0" i="0" dirty="0">
                <a:effectLst/>
                <a:latin typeface="Arial" panose="020B0604020202020204" pitchFamily="34" charset="0"/>
              </a:rPr>
              <a:t> </a:t>
            </a:r>
            <a:r>
              <a:rPr lang="en-US" altLang="zh-CN" b="0" i="0" dirty="0">
                <a:effectLst/>
                <a:latin typeface="Arial" panose="020B0604020202020204" pitchFamily="34" charset="0"/>
              </a:rPr>
              <a:t>is</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number</a:t>
            </a:r>
            <a:r>
              <a:rPr lang="zh-CN" altLang="en-US" b="0" i="0" dirty="0">
                <a:effectLst/>
                <a:latin typeface="Arial" panose="020B0604020202020204" pitchFamily="34" charset="0"/>
              </a:rPr>
              <a:t> </a:t>
            </a:r>
            <a:r>
              <a:rPr lang="en-US" altLang="zh-CN" b="0" i="0" dirty="0">
                <a:effectLst/>
                <a:latin typeface="Arial" panose="020B0604020202020204" pitchFamily="34" charset="0"/>
              </a:rPr>
              <a:t>of</a:t>
            </a:r>
            <a:r>
              <a:rPr lang="zh-CN" altLang="en-US" b="0" i="0" dirty="0">
                <a:effectLst/>
                <a:latin typeface="Arial" panose="020B0604020202020204" pitchFamily="34" charset="0"/>
              </a:rPr>
              <a:t> </a:t>
            </a:r>
            <a:r>
              <a:rPr lang="en-US" altLang="zh-CN" b="0" i="0" dirty="0">
                <a:effectLst/>
                <a:latin typeface="Arial" panose="020B0604020202020204" pitchFamily="34" charset="0"/>
              </a:rPr>
              <a:t>levels</a:t>
            </a:r>
            <a:r>
              <a:rPr lang="zh-CN" altLang="en-US" b="0" i="0" dirty="0">
                <a:effectLst/>
                <a:latin typeface="Arial" panose="020B0604020202020204" pitchFamily="34" charset="0"/>
              </a:rPr>
              <a:t> </a:t>
            </a:r>
            <a:r>
              <a:rPr lang="en-US" altLang="zh-CN" b="0" i="0" dirty="0">
                <a:effectLst/>
                <a:latin typeface="Arial" panose="020B0604020202020204" pitchFamily="34" charset="0"/>
              </a:rPr>
              <a:t>in</a:t>
            </a:r>
            <a:r>
              <a:rPr lang="zh-CN" altLang="en-US" b="0" i="0" dirty="0">
                <a:effectLst/>
                <a:latin typeface="Arial" panose="020B0604020202020204" pitchFamily="34" charset="0"/>
              </a:rPr>
              <a:t> </a:t>
            </a:r>
            <a:r>
              <a:rPr lang="en-US" altLang="zh-CN" b="0" i="0" dirty="0">
                <a:effectLst/>
                <a:latin typeface="Arial" panose="020B0604020202020204" pitchFamily="34" charset="0"/>
              </a:rPr>
              <a:t>the</a:t>
            </a:r>
            <a:r>
              <a:rPr lang="zh-CN" altLang="en-US" b="0" i="0" dirty="0">
                <a:effectLst/>
                <a:latin typeface="Arial" panose="020B0604020202020204" pitchFamily="34" charset="0"/>
              </a:rPr>
              <a:t> </a:t>
            </a:r>
            <a:r>
              <a:rPr lang="en-US" altLang="zh-CN" b="0" i="0" dirty="0">
                <a:effectLst/>
                <a:latin typeface="Arial" panose="020B0604020202020204" pitchFamily="34" charset="0"/>
              </a:rPr>
              <a:t>page</a:t>
            </a:r>
            <a:r>
              <a:rPr lang="zh-CN" altLang="en-US" b="0" i="0" dirty="0">
                <a:effectLst/>
                <a:latin typeface="Arial" panose="020B0604020202020204" pitchFamily="34" charset="0"/>
              </a:rPr>
              <a:t> </a:t>
            </a:r>
            <a:r>
              <a:rPr lang="en-US" altLang="zh-CN" b="0" i="0" dirty="0">
                <a:effectLst/>
                <a:latin typeface="Arial" panose="020B0604020202020204" pitchFamily="34" charset="0"/>
              </a:rPr>
              <a:t>tables.</a:t>
            </a:r>
            <a:r>
              <a:rPr lang="zh-CN" altLang="en-US" b="0" i="0" dirty="0">
                <a:effectLst/>
                <a:latin typeface="Arial" panose="020B0604020202020204" pitchFamily="34" charset="0"/>
              </a:rPr>
              <a:t> </a:t>
            </a:r>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8</a:t>
            </a:fld>
            <a:endParaRPr kumimoji="1" lang="zh-CN" altLang="en-US"/>
          </a:p>
        </p:txBody>
      </p:sp>
    </p:spTree>
    <p:extLst>
      <p:ext uri="{BB962C8B-B14F-4D97-AF65-F5344CB8AC3E}">
        <p14:creationId xmlns:p14="http://schemas.microsoft.com/office/powerpoint/2010/main" val="205576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effectLst/>
                <a:latin typeface="Arial"/>
                <a:ea typeface="等线"/>
                <a:cs typeface="Arial"/>
              </a:rPr>
              <a:t>Nested</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known</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be</a:t>
            </a:r>
            <a:r>
              <a:rPr lang="zh-CN" altLang="en-US" b="0" i="0" dirty="0">
                <a:effectLst/>
                <a:latin typeface="Arial"/>
                <a:ea typeface="等线"/>
                <a:cs typeface="Arial"/>
              </a:rPr>
              <a:t> </a:t>
            </a:r>
            <a:r>
              <a:rPr lang="en-US" altLang="zh-CN" b="0" i="0" dirty="0">
                <a:effectLst/>
                <a:latin typeface="Arial"/>
                <a:ea typeface="等线"/>
                <a:cs typeface="Arial"/>
              </a:rPr>
              <a:t>expensive.</a:t>
            </a:r>
            <a:r>
              <a:rPr lang="zh-CN" altLang="en-US" b="0" i="0" dirty="0">
                <a:effectLst/>
                <a:latin typeface="Arial"/>
                <a:ea typeface="等线"/>
                <a:cs typeface="Arial"/>
              </a:rPr>
              <a:t> </a:t>
            </a:r>
            <a:r>
              <a:rPr lang="en-US" altLang="zh-CN" b="0" i="0" dirty="0">
                <a:effectLst/>
                <a:latin typeface="Arial"/>
                <a:ea typeface="等线"/>
                <a:cs typeface="Arial"/>
              </a:rPr>
              <a:t>We</a:t>
            </a:r>
            <a:r>
              <a:rPr lang="zh-CN" altLang="en-US" b="0" i="0" dirty="0">
                <a:effectLst/>
                <a:latin typeface="Arial"/>
                <a:ea typeface="等线"/>
                <a:cs typeface="Arial"/>
              </a:rPr>
              <a:t> </a:t>
            </a:r>
            <a:r>
              <a:rPr lang="en-US" altLang="zh-CN" b="0" i="0" dirty="0">
                <a:effectLst/>
                <a:latin typeface="Arial"/>
                <a:ea typeface="等线"/>
                <a:cs typeface="Arial"/>
              </a:rPr>
              <a:t>ran</a:t>
            </a:r>
            <a:r>
              <a:rPr lang="zh-CN" altLang="en-US" b="0" i="0" dirty="0">
                <a:effectLst/>
                <a:latin typeface="Arial"/>
                <a:ea typeface="等线"/>
                <a:cs typeface="Arial"/>
              </a:rPr>
              <a:t> </a:t>
            </a:r>
            <a:r>
              <a:rPr lang="en-US" altLang="zh-CN" b="0" i="0" dirty="0">
                <a:effectLst/>
                <a:latin typeface="Arial"/>
                <a:ea typeface="等线"/>
                <a:cs typeface="Arial"/>
              </a:rPr>
              <a:t>representative</a:t>
            </a:r>
            <a:r>
              <a:rPr lang="zh-CN" altLang="en-US" b="0" i="0" dirty="0">
                <a:effectLst/>
                <a:latin typeface="Arial"/>
                <a:ea typeface="等线"/>
                <a:cs typeface="Arial"/>
              </a:rPr>
              <a:t> </a:t>
            </a:r>
            <a:r>
              <a:rPr lang="en-US" altLang="zh-CN" b="0" i="0" dirty="0">
                <a:effectLst/>
                <a:latin typeface="Arial"/>
                <a:ea typeface="等线"/>
                <a:cs typeface="Arial"/>
              </a:rPr>
              <a:t>benchmarks</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demonstrate</a:t>
            </a:r>
            <a:r>
              <a:rPr lang="zh-CN" altLang="en-US" b="0" i="0" dirty="0">
                <a:effectLst/>
                <a:latin typeface="Arial"/>
                <a:ea typeface="等线"/>
                <a:cs typeface="Arial"/>
              </a:rPr>
              <a:t> </a:t>
            </a:r>
            <a:r>
              <a:rPr lang="en-US" altLang="zh-CN" b="0" i="0" dirty="0">
                <a:effectLst/>
                <a:latin typeface="Arial"/>
                <a:ea typeface="等线"/>
                <a:cs typeface="Arial"/>
              </a:rPr>
              <a:t>how</a:t>
            </a:r>
            <a:r>
              <a:rPr lang="zh-CN" altLang="en-US" b="0" i="0" dirty="0">
                <a:effectLst/>
                <a:latin typeface="Arial"/>
                <a:ea typeface="等线"/>
                <a:cs typeface="Arial"/>
              </a:rPr>
              <a:t> </a:t>
            </a:r>
            <a:r>
              <a:rPr lang="en-US" altLang="zh-CN" b="0" i="0" dirty="0">
                <a:effectLst/>
                <a:latin typeface="Arial"/>
                <a:ea typeface="等线"/>
                <a:cs typeface="Arial"/>
              </a:rPr>
              <a:t>expensive</a:t>
            </a:r>
            <a:r>
              <a:rPr lang="zh-CN" altLang="en-US" b="0" i="0" dirty="0">
                <a:effectLst/>
                <a:latin typeface="Arial"/>
                <a:ea typeface="等线"/>
                <a:cs typeface="Arial"/>
              </a:rPr>
              <a:t> </a:t>
            </a:r>
            <a:r>
              <a:rPr lang="en-US" altLang="zh-CN" b="0" i="0" dirty="0">
                <a:effectLst/>
                <a:latin typeface="Arial"/>
                <a:ea typeface="等线"/>
                <a:cs typeface="Arial"/>
              </a:rPr>
              <a:t>2-level</a:t>
            </a:r>
            <a:r>
              <a:rPr lang="zh-CN" altLang="en-US" b="0" i="0" dirty="0">
                <a:effectLst/>
                <a:latin typeface="Arial"/>
                <a:ea typeface="等线"/>
                <a:cs typeface="Arial"/>
              </a:rPr>
              <a:t> </a:t>
            </a:r>
            <a:r>
              <a:rPr lang="en-US" altLang="zh-CN" b="0" i="0" dirty="0">
                <a:effectLst/>
                <a:latin typeface="Arial"/>
                <a:ea typeface="等线"/>
                <a:cs typeface="Arial"/>
              </a:rPr>
              <a:t>nested</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compared</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single-level</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in</a:t>
            </a:r>
            <a:r>
              <a:rPr lang="zh-CN" altLang="en-US" b="0" i="0" dirty="0">
                <a:effectLst/>
                <a:latin typeface="Arial"/>
                <a:ea typeface="等线"/>
                <a:cs typeface="Arial"/>
              </a:rPr>
              <a:t> </a:t>
            </a:r>
            <a:r>
              <a:rPr lang="en-US" altLang="zh-CN" b="0" i="0" dirty="0">
                <a:effectLst/>
                <a:latin typeface="Arial"/>
                <a:ea typeface="等线"/>
                <a:cs typeface="Arial"/>
              </a:rPr>
              <a:t>KVM.</a:t>
            </a:r>
            <a:r>
              <a:rPr lang="zh-CN" altLang="en-US" b="0" i="0" dirty="0">
                <a:effectLst/>
                <a:latin typeface="Arial"/>
                <a:ea typeface="等线"/>
                <a:cs typeface="Arial"/>
              </a:rPr>
              <a:t> </a:t>
            </a:r>
            <a:r>
              <a:rPr lang="en-US" altLang="zh-CN" b="0" i="0" dirty="0">
                <a:effectLst/>
                <a:latin typeface="Arial"/>
                <a:ea typeface="等线"/>
                <a:cs typeface="Arial"/>
              </a:rPr>
              <a:t>(Action</a:t>
            </a:r>
            <a:r>
              <a:rPr lang="zh-CN" altLang="en-US" b="0" i="0" dirty="0">
                <a:effectLst/>
                <a:latin typeface="Arial"/>
                <a:ea typeface="等线"/>
                <a:cs typeface="Arial"/>
              </a:rPr>
              <a:t> </a:t>
            </a:r>
            <a:r>
              <a:rPr lang="en-US" altLang="zh-CN" b="0" i="0" dirty="0">
                <a:effectLst/>
                <a:latin typeface="Arial"/>
                <a:ea typeface="等线"/>
                <a:cs typeface="Arial"/>
              </a:rPr>
              <a:t>1)</a:t>
            </a:r>
            <a:r>
              <a:rPr lang="zh-CN" altLang="en-US" b="0" i="0" dirty="0">
                <a:effectLst/>
                <a:latin typeface="Arial"/>
                <a:ea typeface="等线"/>
                <a:cs typeface="Arial"/>
              </a:rPr>
              <a:t> </a:t>
            </a:r>
            <a:r>
              <a:rPr lang="en-US" altLang="zh-CN" b="0" i="0" dirty="0">
                <a:effectLst/>
                <a:latin typeface="Arial"/>
                <a:ea typeface="等线"/>
                <a:cs typeface="Arial"/>
              </a:rPr>
              <a:t>Results</a:t>
            </a:r>
            <a:r>
              <a:rPr lang="zh-CN" altLang="en-US" b="0" i="0" dirty="0">
                <a:effectLst/>
                <a:latin typeface="Arial"/>
                <a:ea typeface="等线"/>
                <a:cs typeface="Arial"/>
              </a:rPr>
              <a:t> </a:t>
            </a:r>
            <a:r>
              <a:rPr lang="en-US" altLang="zh-CN" b="0" i="0" dirty="0">
                <a:effectLst/>
                <a:latin typeface="Arial"/>
                <a:ea typeface="等线"/>
                <a:cs typeface="Arial"/>
              </a:rPr>
              <a:t>show</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nested</a:t>
            </a:r>
            <a:r>
              <a:rPr lang="zh-CN" altLang="en-US" b="0" i="0" dirty="0">
                <a:effectLst/>
                <a:latin typeface="Arial"/>
                <a:ea typeface="等线"/>
                <a:cs typeface="Arial"/>
              </a:rPr>
              <a:t> </a:t>
            </a:r>
            <a:r>
              <a:rPr lang="en-US" altLang="zh-CN" b="0" i="0" dirty="0">
                <a:effectLst/>
                <a:latin typeface="Arial"/>
                <a:ea typeface="等线"/>
                <a:cs typeface="Arial"/>
              </a:rPr>
              <a:t>virtualization</a:t>
            </a:r>
            <a:r>
              <a:rPr lang="zh-CN" altLang="en-US" b="0" i="0" dirty="0">
                <a:effectLst/>
                <a:latin typeface="Arial"/>
                <a:ea typeface="等线"/>
                <a:cs typeface="Arial"/>
              </a:rPr>
              <a:t> </a:t>
            </a:r>
            <a:r>
              <a:rPr lang="en-US" altLang="zh-CN" b="0" i="0" dirty="0">
                <a:effectLst/>
                <a:latin typeface="Arial"/>
                <a:ea typeface="等线"/>
                <a:cs typeface="Arial"/>
              </a:rPr>
              <a:t>cause</a:t>
            </a:r>
            <a:r>
              <a:rPr lang="zh-CN" altLang="en-US" b="0" i="0" dirty="0">
                <a:effectLst/>
                <a:latin typeface="Arial"/>
                <a:ea typeface="等线"/>
                <a:cs typeface="Arial"/>
              </a:rPr>
              <a:t> </a:t>
            </a:r>
            <a:r>
              <a:rPr lang="en-US" altLang="zh-CN" b="0" i="0" dirty="0">
                <a:effectLst/>
                <a:latin typeface="Arial"/>
                <a:ea typeface="等线"/>
                <a:cs typeface="Arial"/>
              </a:rPr>
              <a:t>substantial</a:t>
            </a:r>
            <a:r>
              <a:rPr lang="zh-CN" altLang="en-US" b="0" i="0" dirty="0">
                <a:effectLst/>
                <a:latin typeface="Arial"/>
                <a:ea typeface="等线"/>
                <a:cs typeface="Arial"/>
              </a:rPr>
              <a:t> </a:t>
            </a:r>
            <a:r>
              <a:rPr lang="en-US" altLang="zh-CN" b="0" i="0" dirty="0">
                <a:effectLst/>
                <a:latin typeface="Arial"/>
                <a:ea typeface="等线"/>
                <a:cs typeface="Arial"/>
              </a:rPr>
              <a:t>performance</a:t>
            </a:r>
            <a:r>
              <a:rPr lang="zh-CN" altLang="en-US" b="0" i="0" dirty="0">
                <a:effectLst/>
                <a:latin typeface="Arial"/>
                <a:ea typeface="等线"/>
                <a:cs typeface="Arial"/>
              </a:rPr>
              <a:t> </a:t>
            </a:r>
            <a:r>
              <a:rPr lang="en-US" altLang="zh-CN" b="0" i="0" dirty="0">
                <a:effectLst/>
                <a:latin typeface="Arial"/>
                <a:ea typeface="等线"/>
                <a:cs typeface="Arial"/>
              </a:rPr>
              <a:t>loss</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some</a:t>
            </a:r>
            <a:r>
              <a:rPr lang="zh-CN" altLang="en-US" b="0" i="0" dirty="0">
                <a:effectLst/>
                <a:latin typeface="Arial"/>
                <a:ea typeface="等线"/>
                <a:cs typeface="Arial"/>
              </a:rPr>
              <a:t> </a:t>
            </a:r>
            <a:r>
              <a:rPr lang="en-US" altLang="zh-CN" b="0" i="0" dirty="0">
                <a:effectLst/>
                <a:latin typeface="Arial"/>
                <a:ea typeface="等线"/>
                <a:cs typeface="Arial"/>
              </a:rPr>
              <a:t>workloads,</a:t>
            </a:r>
            <a:r>
              <a:rPr lang="zh-CN" altLang="en-US" b="0" i="0" dirty="0">
                <a:effectLst/>
                <a:latin typeface="Arial"/>
                <a:ea typeface="等线"/>
                <a:cs typeface="Arial"/>
              </a:rPr>
              <a:t> </a:t>
            </a:r>
            <a:r>
              <a:rPr lang="en-US" altLang="zh-CN" b="0" i="0" dirty="0">
                <a:effectLst/>
                <a:latin typeface="Arial"/>
                <a:ea typeface="等线"/>
                <a:cs typeface="Arial"/>
              </a:rPr>
              <a:t>(Action</a:t>
            </a:r>
            <a:r>
              <a:rPr lang="zh-CN" altLang="en-US" b="0" i="0" dirty="0">
                <a:effectLst/>
                <a:latin typeface="Arial"/>
                <a:ea typeface="等线"/>
                <a:cs typeface="Arial"/>
              </a:rPr>
              <a:t> </a:t>
            </a:r>
            <a:r>
              <a:rPr lang="en-US" altLang="zh-CN" b="0" i="0" dirty="0">
                <a:effectLst/>
                <a:latin typeface="Arial"/>
                <a:ea typeface="等线"/>
                <a:cs typeface="Arial"/>
              </a:rPr>
              <a:t>2),</a:t>
            </a:r>
            <a:r>
              <a:rPr lang="zh-CN" altLang="en-US" b="0" i="0" dirty="0">
                <a:effectLst/>
                <a:latin typeface="Arial"/>
                <a:ea typeface="等线"/>
                <a:cs typeface="Arial"/>
              </a:rPr>
              <a:t> </a:t>
            </a:r>
            <a:r>
              <a:rPr lang="en-US" altLang="zh-CN" b="0" i="0" dirty="0">
                <a:effectLst/>
                <a:latin typeface="Arial"/>
                <a:ea typeface="等线"/>
                <a:cs typeface="Arial"/>
              </a:rPr>
              <a:t>especially</a:t>
            </a:r>
            <a:r>
              <a:rPr lang="zh-CN" altLang="en-US" b="0" i="0" dirty="0">
                <a:effectLst/>
                <a:latin typeface="Arial"/>
                <a:ea typeface="等线"/>
                <a:cs typeface="Arial"/>
              </a:rPr>
              <a:t> </a:t>
            </a:r>
            <a:r>
              <a:rPr lang="en-US" altLang="zh-CN" b="0" i="0" dirty="0">
                <a:effectLst/>
                <a:latin typeface="Arial"/>
                <a:ea typeface="等线"/>
                <a:cs typeface="Arial"/>
              </a:rPr>
              <a:t>for</a:t>
            </a:r>
            <a:r>
              <a:rPr lang="zh-CN" altLang="en-US" b="0" i="0" dirty="0">
                <a:effectLst/>
                <a:latin typeface="Arial"/>
                <a:ea typeface="等线"/>
                <a:cs typeface="Arial"/>
              </a:rPr>
              <a:t> </a:t>
            </a:r>
            <a:r>
              <a:rPr lang="en-US" altLang="zh-CN" b="0" i="0" dirty="0">
                <a:effectLst/>
                <a:latin typeface="Arial"/>
                <a:ea typeface="等线"/>
                <a:cs typeface="Arial"/>
              </a:rPr>
              <a:t>memory-intensive</a:t>
            </a:r>
            <a:r>
              <a:rPr lang="zh-CN" altLang="en-US" b="0" i="0" dirty="0">
                <a:effectLst/>
                <a:latin typeface="Arial"/>
                <a:ea typeface="等线"/>
                <a:cs typeface="Arial"/>
              </a:rPr>
              <a:t> </a:t>
            </a:r>
            <a:r>
              <a:rPr lang="en-US" altLang="zh-CN" b="0" i="0" dirty="0">
                <a:effectLst/>
                <a:latin typeface="Arial"/>
                <a:ea typeface="等线"/>
                <a:cs typeface="Arial"/>
              </a:rPr>
              <a:t>and</a:t>
            </a:r>
            <a:r>
              <a:rPr lang="zh-CN" altLang="en-US" b="0" i="0" dirty="0">
                <a:effectLst/>
                <a:latin typeface="Arial"/>
                <a:ea typeface="等线"/>
                <a:cs typeface="Arial"/>
              </a:rPr>
              <a:t> </a:t>
            </a:r>
            <a:r>
              <a:rPr lang="en-US" altLang="zh-CN" b="0" i="0" dirty="0">
                <a:effectLst/>
                <a:latin typeface="Arial"/>
                <a:ea typeface="等线"/>
                <a:cs typeface="Arial"/>
              </a:rPr>
              <a:t>concurrent</a:t>
            </a:r>
            <a:r>
              <a:rPr lang="zh-CN" altLang="en-US" b="0" i="0" dirty="0">
                <a:effectLst/>
                <a:latin typeface="Arial"/>
                <a:ea typeface="等线"/>
                <a:cs typeface="Arial"/>
              </a:rPr>
              <a:t> </a:t>
            </a:r>
            <a:r>
              <a:rPr lang="en-US" altLang="zh-CN" b="0" i="0" dirty="0">
                <a:effectLst/>
                <a:latin typeface="Arial"/>
                <a:ea typeface="等线"/>
                <a:cs typeface="Arial"/>
              </a:rPr>
              <a:t>workloads</a:t>
            </a:r>
            <a:r>
              <a:rPr lang="zh-CN" altLang="en-US" b="0" i="0" dirty="0">
                <a:effectLst/>
                <a:latin typeface="Arial"/>
                <a:ea typeface="等线"/>
                <a:cs typeface="Arial"/>
              </a:rPr>
              <a:t> </a:t>
            </a:r>
            <a:r>
              <a:rPr lang="en-US" altLang="zh-CN" b="0" i="0" dirty="0">
                <a:effectLst/>
                <a:latin typeface="Arial"/>
                <a:ea typeface="等线"/>
                <a:cs typeface="Arial"/>
              </a:rPr>
              <a:t>that</a:t>
            </a:r>
            <a:r>
              <a:rPr lang="zh-CN" altLang="en-US" b="0" i="0" dirty="0">
                <a:effectLst/>
                <a:latin typeface="Arial"/>
                <a:ea typeface="等线"/>
                <a:cs typeface="Arial"/>
              </a:rPr>
              <a:t> </a:t>
            </a:r>
            <a:r>
              <a:rPr lang="en-US" altLang="zh-CN" b="0" i="0" dirty="0">
                <a:effectLst/>
                <a:latin typeface="Arial"/>
                <a:ea typeface="等线"/>
                <a:cs typeface="Arial"/>
              </a:rPr>
              <a:t>require</a:t>
            </a:r>
            <a:r>
              <a:rPr lang="zh-CN" altLang="en-US" b="0" i="0" dirty="0">
                <a:effectLst/>
                <a:latin typeface="Arial"/>
                <a:ea typeface="等线"/>
                <a:cs typeface="Arial"/>
              </a:rPr>
              <a:t> </a:t>
            </a:r>
            <a:r>
              <a:rPr lang="en-US" altLang="zh-CN" b="0" i="0" dirty="0">
                <a:effectLst/>
                <a:latin typeface="Arial"/>
                <a:ea typeface="等线"/>
                <a:cs typeface="Arial"/>
              </a:rPr>
              <a:t>concurrent</a:t>
            </a:r>
            <a:r>
              <a:rPr lang="zh-CN" altLang="en-US" b="0" i="0" dirty="0">
                <a:effectLst/>
                <a:latin typeface="Arial"/>
                <a:ea typeface="等线"/>
                <a:cs typeface="Arial"/>
              </a:rPr>
              <a:t> </a:t>
            </a:r>
            <a:r>
              <a:rPr lang="en-US" altLang="zh-CN" b="0" i="0" dirty="0">
                <a:effectLst/>
                <a:latin typeface="Arial"/>
                <a:ea typeface="等线"/>
                <a:cs typeface="Arial"/>
              </a:rPr>
              <a:t>page</a:t>
            </a:r>
            <a:r>
              <a:rPr lang="zh-CN" altLang="en-US" b="0" i="0" dirty="0">
                <a:effectLst/>
                <a:latin typeface="Arial"/>
                <a:ea typeface="等线"/>
                <a:cs typeface="Arial"/>
              </a:rPr>
              <a:t> </a:t>
            </a:r>
            <a:r>
              <a:rPr lang="en-US" altLang="zh-CN" b="0" i="0" dirty="0">
                <a:effectLst/>
                <a:latin typeface="Arial"/>
                <a:ea typeface="等线"/>
                <a:cs typeface="Arial"/>
              </a:rPr>
              <a:t>table</a:t>
            </a:r>
            <a:r>
              <a:rPr lang="zh-CN" altLang="en-US" b="0" i="0" dirty="0">
                <a:effectLst/>
                <a:latin typeface="Arial"/>
                <a:ea typeface="等线"/>
                <a:cs typeface="Arial"/>
              </a:rPr>
              <a:t> </a:t>
            </a:r>
            <a:r>
              <a:rPr lang="en-US" altLang="zh-CN" b="0" i="0" dirty="0">
                <a:effectLst/>
                <a:latin typeface="Arial"/>
                <a:ea typeface="等线"/>
                <a:cs typeface="Arial"/>
              </a:rPr>
              <a:t>updates.</a:t>
            </a:r>
            <a:r>
              <a:rPr lang="zh-CN" altLang="en-US" b="0" i="0" dirty="0">
                <a:effectLst/>
                <a:latin typeface="Arial"/>
                <a:ea typeface="等线"/>
                <a:cs typeface="Arial"/>
              </a:rPr>
              <a:t> </a:t>
            </a:r>
            <a:r>
              <a:rPr lang="en-US" altLang="zh-CN" b="0" i="0" dirty="0">
                <a:effectLst/>
                <a:latin typeface="Arial"/>
                <a:ea typeface="等线"/>
                <a:cs typeface="Arial"/>
              </a:rPr>
              <a:t>The</a:t>
            </a:r>
            <a:r>
              <a:rPr lang="zh-CN" altLang="en-US" b="0" i="0" dirty="0">
                <a:effectLst/>
                <a:latin typeface="Arial"/>
                <a:ea typeface="等线"/>
                <a:cs typeface="Arial"/>
              </a:rPr>
              <a:t> </a:t>
            </a:r>
            <a:r>
              <a:rPr lang="en-US" altLang="zh-CN" b="0" i="0" dirty="0">
                <a:effectLst/>
                <a:latin typeface="Arial"/>
                <a:ea typeface="等线"/>
                <a:cs typeface="Arial"/>
              </a:rPr>
              <a:t>performance</a:t>
            </a:r>
            <a:r>
              <a:rPr lang="zh-CN" altLang="en-US" b="0" i="0" dirty="0">
                <a:effectLst/>
                <a:latin typeface="Arial"/>
                <a:ea typeface="等线"/>
                <a:cs typeface="Arial"/>
              </a:rPr>
              <a:t> </a:t>
            </a:r>
            <a:r>
              <a:rPr lang="en-US" altLang="zh-CN" b="0" i="0" dirty="0">
                <a:effectLst/>
                <a:latin typeface="Arial"/>
                <a:ea typeface="等线"/>
                <a:cs typeface="Arial"/>
              </a:rPr>
              <a:t>difference</a:t>
            </a:r>
            <a:r>
              <a:rPr lang="zh-CN" altLang="en-US" b="0" i="0" dirty="0">
                <a:effectLst/>
                <a:latin typeface="Arial"/>
                <a:ea typeface="等线"/>
                <a:cs typeface="Arial"/>
              </a:rPr>
              <a:t> </a:t>
            </a:r>
            <a:r>
              <a:rPr lang="en-US" altLang="zh-CN" b="0" i="0" dirty="0">
                <a:effectLst/>
                <a:latin typeface="Arial"/>
                <a:ea typeface="等线"/>
                <a:cs typeface="Arial"/>
              </a:rPr>
              <a:t>is</a:t>
            </a:r>
            <a:r>
              <a:rPr lang="zh-CN" altLang="en-US" b="0" i="0" dirty="0">
                <a:effectLst/>
                <a:latin typeface="Arial"/>
                <a:ea typeface="等线"/>
                <a:cs typeface="Arial"/>
              </a:rPr>
              <a:t> </a:t>
            </a:r>
            <a:r>
              <a:rPr lang="en-US" altLang="zh-CN" b="0" i="0" dirty="0">
                <a:effectLst/>
                <a:latin typeface="Arial"/>
                <a:ea typeface="等线"/>
                <a:cs typeface="Arial"/>
              </a:rPr>
              <a:t>up</a:t>
            </a:r>
            <a:r>
              <a:rPr lang="zh-CN" altLang="en-US" b="0" i="0" dirty="0">
                <a:effectLst/>
                <a:latin typeface="Arial"/>
                <a:ea typeface="等线"/>
                <a:cs typeface="Arial"/>
              </a:rPr>
              <a:t> </a:t>
            </a:r>
            <a:r>
              <a:rPr lang="en-US" altLang="zh-CN" b="0" i="0" dirty="0">
                <a:effectLst/>
                <a:latin typeface="Arial"/>
                <a:ea typeface="等线"/>
                <a:cs typeface="Arial"/>
              </a:rPr>
              <a:t>to</a:t>
            </a:r>
            <a:r>
              <a:rPr lang="zh-CN" altLang="en-US" b="0" i="0" dirty="0">
                <a:effectLst/>
                <a:latin typeface="Arial"/>
                <a:ea typeface="等线"/>
                <a:cs typeface="Arial"/>
              </a:rPr>
              <a:t> </a:t>
            </a:r>
            <a:r>
              <a:rPr lang="en-US" altLang="zh-CN" b="0" i="0" dirty="0">
                <a:effectLst/>
                <a:latin typeface="Arial"/>
                <a:ea typeface="等线"/>
                <a:cs typeface="Arial"/>
              </a:rPr>
              <a:t>two</a:t>
            </a:r>
            <a:r>
              <a:rPr lang="zh-CN" altLang="en-US" b="0" i="0" dirty="0">
                <a:effectLst/>
                <a:latin typeface="Arial"/>
                <a:ea typeface="等线"/>
                <a:cs typeface="Arial"/>
              </a:rPr>
              <a:t> </a:t>
            </a:r>
            <a:r>
              <a:rPr lang="en-US" altLang="zh-CN" b="0" i="0" dirty="0">
                <a:effectLst/>
                <a:latin typeface="Arial"/>
                <a:ea typeface="等线"/>
                <a:cs typeface="Arial"/>
              </a:rPr>
              <a:t>orders</a:t>
            </a:r>
            <a:r>
              <a:rPr lang="zh-CN" altLang="en-US" b="0" i="0" dirty="0">
                <a:effectLst/>
                <a:latin typeface="Arial"/>
                <a:ea typeface="等线"/>
                <a:cs typeface="Arial"/>
              </a:rPr>
              <a:t> </a:t>
            </a:r>
            <a:r>
              <a:rPr lang="en-US" altLang="zh-CN" b="0" i="0" dirty="0">
                <a:effectLst/>
                <a:latin typeface="Arial"/>
                <a:ea typeface="等线"/>
                <a:cs typeface="Arial"/>
              </a:rPr>
              <a:t>of</a:t>
            </a:r>
            <a:r>
              <a:rPr lang="zh-CN" altLang="en-US" b="0" i="0" dirty="0">
                <a:effectLst/>
                <a:latin typeface="Arial"/>
                <a:ea typeface="等线"/>
                <a:cs typeface="Arial"/>
              </a:rPr>
              <a:t> </a:t>
            </a:r>
            <a:r>
              <a:rPr lang="en-US" altLang="zh-CN" b="0" i="0" dirty="0">
                <a:effectLst/>
                <a:latin typeface="Arial"/>
                <a:ea typeface="等线"/>
                <a:cs typeface="Arial"/>
              </a:rPr>
              <a:t>magnitude.</a:t>
            </a:r>
            <a:r>
              <a:rPr lang="zh-CN" altLang="en-US" b="0" i="0" dirty="0">
                <a:effectLst/>
                <a:latin typeface="Arial"/>
                <a:ea typeface="等线"/>
                <a:cs typeface="Arial"/>
              </a:rPr>
              <a:t> </a:t>
            </a:r>
            <a:endParaRPr lang="en" altLang="zh-CN" b="0" i="0" dirty="0">
              <a:effectLst/>
              <a:latin typeface="Arial"/>
              <a:ea typeface="等线"/>
              <a:cs typeface="Arial"/>
            </a:endParaRPr>
          </a:p>
          <a:p>
            <a:endParaRPr lang="en" altLang="zh-CN" b="0" i="0" dirty="0">
              <a:effectLst/>
              <a:latin typeface="Arial"/>
              <a:ea typeface="等线"/>
              <a:cs typeface="Arial"/>
            </a:endParaRPr>
          </a:p>
        </p:txBody>
      </p:sp>
      <p:sp>
        <p:nvSpPr>
          <p:cNvPr id="4" name="灯片编号占位符 3"/>
          <p:cNvSpPr>
            <a:spLocks noGrp="1"/>
          </p:cNvSpPr>
          <p:nvPr>
            <p:ph type="sldNum" sz="quarter" idx="5"/>
          </p:nvPr>
        </p:nvSpPr>
        <p:spPr/>
        <p:txBody>
          <a:bodyPr/>
          <a:lstStyle/>
          <a:p>
            <a:fld id="{9AADB340-651E-0A47-996B-3058385D0A99}" type="slidenum">
              <a:rPr kumimoji="1" lang="zh-CN" altLang="en-US" smtClean="0"/>
              <a:t>9</a:t>
            </a:fld>
            <a:endParaRPr kumimoji="1" lang="zh-CN" altLang="en-US"/>
          </a:p>
        </p:txBody>
      </p:sp>
    </p:spTree>
    <p:extLst>
      <p:ext uri="{BB962C8B-B14F-4D97-AF65-F5344CB8AC3E}">
        <p14:creationId xmlns:p14="http://schemas.microsoft.com/office/powerpoint/2010/main" val="96552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878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61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435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89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33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674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273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165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833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77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178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92868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tif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8A422F-7548-907B-5D90-238355972CC2}"/>
              </a:ext>
            </a:extLst>
          </p:cNvPr>
          <p:cNvSpPr txBox="1"/>
          <p:nvPr/>
        </p:nvSpPr>
        <p:spPr>
          <a:xfrm>
            <a:off x="118807" y="1887271"/>
            <a:ext cx="11651042" cy="1261884"/>
          </a:xfrm>
          <a:prstGeom prst="rect">
            <a:avLst/>
          </a:prstGeom>
          <a:noFill/>
        </p:spPr>
        <p:txBody>
          <a:bodyPr wrap="square" lIns="91440" tIns="45720" rIns="91440" bIns="45720" rtlCol="0" anchor="t">
            <a:spAutoFit/>
          </a:bodyPr>
          <a:lstStyle/>
          <a:p>
            <a:pPr algn="ctr"/>
            <a:r>
              <a:rPr kumimoji="1" lang="en" altLang="zh-CN" sz="3800">
                <a:latin typeface="Calibri Light"/>
                <a:ea typeface="等线"/>
                <a:cs typeface="Arial"/>
              </a:rPr>
              <a:t>PVM:</a:t>
            </a:r>
            <a:r>
              <a:rPr kumimoji="1" lang="en" altLang="zh-CN" sz="3800">
                <a:latin typeface="Calibri"/>
                <a:ea typeface="等线"/>
                <a:cs typeface="Arial"/>
              </a:rPr>
              <a:t> </a:t>
            </a:r>
            <a:r>
              <a:rPr kumimoji="1" lang="en" altLang="zh-CN" sz="3800">
                <a:latin typeface="Calibri Light"/>
                <a:ea typeface="等线"/>
                <a:cs typeface="Arial"/>
              </a:rPr>
              <a:t>Efficient Shadow Paging for Deploying Secure </a:t>
            </a:r>
            <a:endParaRPr lang="zh-CN" altLang="en-US" sz="3800">
              <a:latin typeface="Calibri Light"/>
              <a:ea typeface="等线"/>
              <a:cs typeface="Arial" panose="020B0604020202020204" pitchFamily="34" charset="0"/>
            </a:endParaRPr>
          </a:p>
          <a:p>
            <a:pPr algn="ctr"/>
            <a:r>
              <a:rPr kumimoji="1" lang="en" altLang="zh-CN" sz="3800">
                <a:latin typeface="Calibri Light"/>
                <a:ea typeface="等线"/>
                <a:cs typeface="Arial"/>
              </a:rPr>
              <a:t>Containers in Cloud-native Environments</a:t>
            </a:r>
            <a:endParaRPr lang="zh-CN" altLang="en-US" sz="3800">
              <a:latin typeface="Calibri Light"/>
              <a:ea typeface="等线"/>
              <a:cs typeface="Arial"/>
            </a:endParaRPr>
          </a:p>
        </p:txBody>
      </p:sp>
      <p:sp>
        <p:nvSpPr>
          <p:cNvPr id="5" name="文本框 4">
            <a:extLst>
              <a:ext uri="{FF2B5EF4-FFF2-40B4-BE49-F238E27FC236}">
                <a16:creationId xmlns:a16="http://schemas.microsoft.com/office/drawing/2014/main" id="{9D908CDE-3758-3D66-9E37-BEBFFDDBFE70}"/>
              </a:ext>
            </a:extLst>
          </p:cNvPr>
          <p:cNvSpPr txBox="1"/>
          <p:nvPr/>
        </p:nvSpPr>
        <p:spPr>
          <a:xfrm>
            <a:off x="1830323" y="3796972"/>
            <a:ext cx="8531352" cy="1015663"/>
          </a:xfrm>
          <a:prstGeom prst="rect">
            <a:avLst/>
          </a:prstGeom>
          <a:noFill/>
        </p:spPr>
        <p:txBody>
          <a:bodyPr wrap="square" lIns="91440" tIns="45720" rIns="91440" bIns="45720" rtlCol="0" anchor="t">
            <a:spAutoFit/>
          </a:bodyPr>
          <a:lstStyle/>
          <a:p>
            <a:pPr algn="ctr"/>
            <a:r>
              <a:rPr kumimoji="1" lang="en-US" altLang="zh-CN" sz="2000">
                <a:latin typeface="Calibri Light"/>
                <a:ea typeface="等线"/>
                <a:cs typeface="Calibri Light"/>
              </a:rPr>
              <a:t>Hang Huang</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a:t>
            </a:r>
            <a:r>
              <a:rPr kumimoji="1" lang="en-US" altLang="zh-CN" sz="2000" b="1" u="sng">
                <a:latin typeface="Calibri"/>
                <a:ea typeface="等线"/>
                <a:cs typeface="Calibri Light"/>
              </a:rPr>
              <a:t>Jiangshan Lai</a:t>
            </a:r>
            <a:r>
              <a:rPr kumimoji="1" lang="en-US" altLang="zh-CN" sz="2000" b="1" u="sng" baseline="30000">
                <a:latin typeface="Calibri Light"/>
                <a:ea typeface="等线"/>
                <a:cs typeface="Calibri Light"/>
              </a:rPr>
              <a:t>✮</a:t>
            </a:r>
            <a:r>
              <a:rPr kumimoji="1" lang="en-US" altLang="zh-CN" sz="2000">
                <a:latin typeface="Calibri Light"/>
                <a:ea typeface="等线"/>
                <a:cs typeface="Calibri Light"/>
              </a:rPr>
              <a:t>, Jia Rao</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Hui Lu</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a:t>
            </a:r>
            <a:r>
              <a:rPr kumimoji="1" lang="en-US" altLang="zh-CN" sz="2000" err="1">
                <a:latin typeface="Calibri Light"/>
                <a:ea typeface="等线"/>
                <a:cs typeface="Calibri Light"/>
              </a:rPr>
              <a:t>Wenlong</a:t>
            </a:r>
            <a:r>
              <a:rPr kumimoji="1" lang="en-US" altLang="zh-CN" sz="2000">
                <a:latin typeface="Calibri Light"/>
                <a:ea typeface="等线"/>
                <a:cs typeface="Calibri Light"/>
              </a:rPr>
              <a:t> Hou</a:t>
            </a:r>
            <a:r>
              <a:rPr kumimoji="1" lang="en-US" altLang="zh-CN" sz="2000" baseline="30000">
                <a:latin typeface="Calibri Light"/>
                <a:ea typeface="等线"/>
                <a:cs typeface="Calibri Light"/>
              </a:rPr>
              <a:t> ✮</a:t>
            </a:r>
            <a:r>
              <a:rPr kumimoji="1" lang="en-US" altLang="zh-CN" sz="2000">
                <a:latin typeface="Calibri Light"/>
                <a:ea typeface="等线"/>
                <a:cs typeface="Calibri Light"/>
              </a:rPr>
              <a:t>, Hang </a:t>
            </a:r>
            <a:r>
              <a:rPr kumimoji="1" lang="en-US" altLang="zh-CN" sz="2000" err="1">
                <a:latin typeface="Calibri Light"/>
                <a:ea typeface="等线"/>
                <a:cs typeface="Calibri Light"/>
              </a:rPr>
              <a:t>Su</a:t>
            </a:r>
            <a:r>
              <a:rPr kumimoji="1" lang="en-US" altLang="zh-CN" sz="2000" baseline="30000">
                <a:latin typeface="Calibri Light"/>
                <a:ea typeface="等线"/>
                <a:cs typeface="Calibri Light"/>
              </a:rPr>
              <a:t> ✮</a:t>
            </a:r>
            <a:r>
              <a:rPr kumimoji="1" lang="en-US" altLang="zh-CN" sz="2000">
                <a:latin typeface="Calibri Light"/>
                <a:ea typeface="等线"/>
                <a:cs typeface="Calibri Light"/>
              </a:rPr>
              <a:t>, </a:t>
            </a:r>
            <a:endParaRPr kumimoji="1" lang="zh-CN" altLang="en-US" sz="2000" baseline="30000">
              <a:latin typeface="Calibri Light"/>
              <a:ea typeface="等线"/>
              <a:cs typeface="Calibri Light"/>
            </a:endParaRPr>
          </a:p>
          <a:p>
            <a:pPr algn="ctr"/>
            <a:r>
              <a:rPr kumimoji="1" lang="en-US" altLang="zh-CN" sz="2000">
                <a:latin typeface="Calibri Light"/>
                <a:ea typeface="等线"/>
                <a:cs typeface="Calibri Light"/>
              </a:rPr>
              <a:t>Quan Xu</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Jiang Zhong</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a:t>
            </a:r>
            <a:r>
              <a:rPr kumimoji="1" lang="en-US" altLang="zh-CN" sz="2000" err="1">
                <a:latin typeface="Calibri Light"/>
                <a:ea typeface="等线"/>
                <a:cs typeface="Calibri Light"/>
              </a:rPr>
              <a:t>Jiahao</a:t>
            </a:r>
            <a:r>
              <a:rPr kumimoji="1" lang="en-US" altLang="zh-CN" sz="2000">
                <a:latin typeface="Calibri Light"/>
                <a:ea typeface="等线"/>
                <a:cs typeface="Calibri Light"/>
              </a:rPr>
              <a:t> Zeng</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Xu Wang</a:t>
            </a:r>
            <a:r>
              <a:rPr kumimoji="1" lang="en-US" altLang="zh-CN" sz="2000" baseline="30000">
                <a:latin typeface="Calibri Light"/>
                <a:ea typeface="等线"/>
                <a:cs typeface="Calibri Light"/>
              </a:rPr>
              <a:t> ✮</a:t>
            </a:r>
            <a:r>
              <a:rPr kumimoji="1" lang="en-US" altLang="zh-CN" sz="2000">
                <a:latin typeface="Calibri Light"/>
                <a:ea typeface="等线"/>
                <a:cs typeface="Calibri Light"/>
              </a:rPr>
              <a:t>, </a:t>
            </a:r>
            <a:r>
              <a:rPr kumimoji="1" lang="en-US" altLang="zh-CN" sz="2000" err="1">
                <a:latin typeface="Calibri Light"/>
                <a:ea typeface="等线"/>
                <a:cs typeface="Calibri Light"/>
              </a:rPr>
              <a:t>Zhengyu</a:t>
            </a:r>
            <a:r>
              <a:rPr kumimoji="1" lang="en-US" altLang="zh-CN" sz="2000">
                <a:latin typeface="Calibri Light"/>
                <a:ea typeface="等线"/>
                <a:cs typeface="Calibri Light"/>
              </a:rPr>
              <a:t> He</a:t>
            </a:r>
            <a:r>
              <a:rPr kumimoji="1" lang="en-US" altLang="zh-CN" sz="2000" baseline="30000">
                <a:latin typeface="Calibri Light"/>
                <a:ea typeface="等线"/>
                <a:cs typeface="Calibri Light"/>
              </a:rPr>
              <a:t> ✮</a:t>
            </a:r>
            <a:r>
              <a:rPr kumimoji="1" lang="en-US" altLang="zh-CN" sz="2000">
                <a:latin typeface="Calibri Light"/>
                <a:ea typeface="等线"/>
                <a:cs typeface="Calibri Light"/>
              </a:rPr>
              <a:t>, </a:t>
            </a:r>
            <a:endParaRPr kumimoji="1" lang="zh-CN" altLang="en-US" sz="2000" baseline="30000">
              <a:latin typeface="Calibri Light"/>
              <a:ea typeface="等线"/>
              <a:cs typeface="Calibri Light"/>
            </a:endParaRPr>
          </a:p>
          <a:p>
            <a:pPr algn="ctr"/>
            <a:r>
              <a:rPr kumimoji="1" lang="en-US" altLang="zh-CN" sz="2000" err="1">
                <a:latin typeface="Calibri Light"/>
                <a:ea typeface="等线"/>
                <a:cs typeface="Calibri Light"/>
              </a:rPr>
              <a:t>Weidong</a:t>
            </a:r>
            <a:r>
              <a:rPr kumimoji="1" lang="en-US" altLang="zh-CN" sz="2000">
                <a:latin typeface="Calibri Light"/>
                <a:ea typeface="等线"/>
                <a:cs typeface="Calibri Light"/>
              </a:rPr>
              <a:t> Han</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Jiang Liu</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Tao Ma</a:t>
            </a:r>
            <a:r>
              <a:rPr kumimoji="1" lang="en-US" altLang="zh-CN" sz="2000" baseline="30000">
                <a:latin typeface="Calibri Light"/>
                <a:ea typeface="等线"/>
                <a:cs typeface="Calibri Light"/>
              </a:rPr>
              <a:t>✻</a:t>
            </a:r>
            <a:r>
              <a:rPr kumimoji="1" lang="en-US" altLang="zh-CN" sz="2000">
                <a:latin typeface="Calibri Light"/>
                <a:ea typeface="等线"/>
                <a:cs typeface="Calibri Light"/>
              </a:rPr>
              <a:t>, Song Wu</a:t>
            </a:r>
            <a:r>
              <a:rPr kumimoji="1" lang="en-US" altLang="zh-CN" sz="2000" baseline="30000">
                <a:latin typeface="Calibri Light"/>
                <a:ea typeface="等线"/>
                <a:cs typeface="Calibri Light"/>
              </a:rPr>
              <a:t> §</a:t>
            </a:r>
            <a:endParaRPr lang="zh-CN" altLang="en-US" sz="2000" baseline="30000">
              <a:latin typeface="Calibri Light"/>
              <a:ea typeface="等线"/>
              <a:cs typeface="Calibri Light"/>
            </a:endParaRPr>
          </a:p>
        </p:txBody>
      </p:sp>
      <p:pic>
        <p:nvPicPr>
          <p:cNvPr id="12" name="图片 11">
            <a:extLst>
              <a:ext uri="{FF2B5EF4-FFF2-40B4-BE49-F238E27FC236}">
                <a16:creationId xmlns:a16="http://schemas.microsoft.com/office/drawing/2014/main" id="{FDF4EF1F-97AA-16C3-2531-DAF90C385550}"/>
              </a:ext>
            </a:extLst>
          </p:cNvPr>
          <p:cNvPicPr>
            <a:picLocks noChangeAspect="1"/>
          </p:cNvPicPr>
          <p:nvPr/>
        </p:nvPicPr>
        <p:blipFill>
          <a:blip r:embed="rId3">
            <a:duotone>
              <a:prstClr val="black"/>
              <a:schemeClr val="accent2">
                <a:tint val="45000"/>
                <a:satMod val="400000"/>
              </a:schemeClr>
            </a:duotone>
          </a:blip>
          <a:stretch>
            <a:fillRect/>
          </a:stretch>
        </p:blipFill>
        <p:spPr>
          <a:xfrm>
            <a:off x="1934300" y="5530988"/>
            <a:ext cx="2038350" cy="495300"/>
          </a:xfrm>
          <a:prstGeom prst="rect">
            <a:avLst/>
          </a:prstGeom>
        </p:spPr>
      </p:pic>
      <p:pic>
        <p:nvPicPr>
          <p:cNvPr id="13" name="图像" descr="图像">
            <a:extLst>
              <a:ext uri="{FF2B5EF4-FFF2-40B4-BE49-F238E27FC236}">
                <a16:creationId xmlns:a16="http://schemas.microsoft.com/office/drawing/2014/main" id="{A0E0B594-F789-C477-20F6-E816C14BCC83}"/>
              </a:ext>
            </a:extLst>
          </p:cNvPr>
          <p:cNvPicPr>
            <a:picLocks noChangeAspect="1"/>
          </p:cNvPicPr>
          <p:nvPr/>
        </p:nvPicPr>
        <p:blipFill>
          <a:blip r:embed="rId4"/>
          <a:stretch>
            <a:fillRect/>
          </a:stretch>
        </p:blipFill>
        <p:spPr>
          <a:xfrm>
            <a:off x="4329298" y="5430552"/>
            <a:ext cx="1404995" cy="595737"/>
          </a:xfrm>
          <a:prstGeom prst="rect">
            <a:avLst/>
          </a:prstGeom>
          <a:ln w="12700">
            <a:miter lim="400000"/>
          </a:ln>
        </p:spPr>
      </p:pic>
      <p:sp>
        <p:nvSpPr>
          <p:cNvPr id="15" name="文本框 14">
            <a:extLst>
              <a:ext uri="{FF2B5EF4-FFF2-40B4-BE49-F238E27FC236}">
                <a16:creationId xmlns:a16="http://schemas.microsoft.com/office/drawing/2014/main" id="{418577E1-3DDA-6ED6-ADD5-EAA742C1EC93}"/>
              </a:ext>
            </a:extLst>
          </p:cNvPr>
          <p:cNvSpPr txBox="1"/>
          <p:nvPr/>
        </p:nvSpPr>
        <p:spPr>
          <a:xfrm>
            <a:off x="1760559" y="5363328"/>
            <a:ext cx="1048232" cy="369332"/>
          </a:xfrm>
          <a:prstGeom prst="rect">
            <a:avLst/>
          </a:prstGeom>
          <a:noFill/>
        </p:spPr>
        <p:txBody>
          <a:bodyPr wrap="square">
            <a:spAutoFit/>
          </a:bodyPr>
          <a:lstStyle/>
          <a:p>
            <a:r>
              <a:rPr kumimoji="1" lang="en-US" altLang="zh-CN" sz="1800" baseline="30000">
                <a:latin typeface="Times New Roman" panose="02020603050405020304" pitchFamily="18" charset="0"/>
                <a:cs typeface="Times New Roman" panose="02020603050405020304" pitchFamily="18" charset="0"/>
              </a:rPr>
              <a:t>✻</a:t>
            </a:r>
            <a:endParaRPr lang="zh-CN" altLang="en-US" sz="1800"/>
          </a:p>
        </p:txBody>
      </p:sp>
      <p:pic>
        <p:nvPicPr>
          <p:cNvPr id="16" name="Picture 6">
            <a:extLst>
              <a:ext uri="{FF2B5EF4-FFF2-40B4-BE49-F238E27FC236}">
                <a16:creationId xmlns:a16="http://schemas.microsoft.com/office/drawing/2014/main" id="{23BF2EC8-C6EA-A002-B055-B26515F36A9B}"/>
              </a:ext>
            </a:extLst>
          </p:cNvPr>
          <p:cNvPicPr>
            <a:picLocks noChangeAspect="1"/>
          </p:cNvPicPr>
          <p:nvPr/>
        </p:nvPicPr>
        <p:blipFill>
          <a:blip r:embed="rId5"/>
          <a:stretch>
            <a:fillRect/>
          </a:stretch>
        </p:blipFill>
        <p:spPr>
          <a:xfrm>
            <a:off x="5944692" y="5287209"/>
            <a:ext cx="1764840" cy="882420"/>
          </a:xfrm>
          <a:prstGeom prst="rect">
            <a:avLst/>
          </a:prstGeom>
        </p:spPr>
      </p:pic>
      <p:sp>
        <p:nvSpPr>
          <p:cNvPr id="18" name="文本框 17">
            <a:extLst>
              <a:ext uri="{FF2B5EF4-FFF2-40B4-BE49-F238E27FC236}">
                <a16:creationId xmlns:a16="http://schemas.microsoft.com/office/drawing/2014/main" id="{595160CB-BB2F-94FF-F608-869B40C3020D}"/>
              </a:ext>
            </a:extLst>
          </p:cNvPr>
          <p:cNvSpPr txBox="1"/>
          <p:nvPr/>
        </p:nvSpPr>
        <p:spPr>
          <a:xfrm>
            <a:off x="4090457" y="5363328"/>
            <a:ext cx="868215" cy="369332"/>
          </a:xfrm>
          <a:prstGeom prst="rect">
            <a:avLst/>
          </a:prstGeom>
          <a:noFill/>
        </p:spPr>
        <p:txBody>
          <a:bodyPr wrap="square">
            <a:spAutoFit/>
          </a:bodyPr>
          <a:lstStyle/>
          <a:p>
            <a:r>
              <a:rPr kumimoji="1" lang="en-US" altLang="zh-CN" sz="1800" baseline="30000">
                <a:latin typeface="Times New Roman" panose="02020603050405020304" pitchFamily="18" charset="0"/>
                <a:cs typeface="Times New Roman" panose="02020603050405020304" pitchFamily="18" charset="0"/>
              </a:rPr>
              <a:t> ✮</a:t>
            </a:r>
            <a:endParaRPr lang="zh-CN" altLang="en-US" sz="1800"/>
          </a:p>
        </p:txBody>
      </p:sp>
      <p:sp>
        <p:nvSpPr>
          <p:cNvPr id="20" name="文本框 19">
            <a:extLst>
              <a:ext uri="{FF2B5EF4-FFF2-40B4-BE49-F238E27FC236}">
                <a16:creationId xmlns:a16="http://schemas.microsoft.com/office/drawing/2014/main" id="{0F362E82-AB5B-9E29-FB7E-A7693BFF219B}"/>
              </a:ext>
            </a:extLst>
          </p:cNvPr>
          <p:cNvSpPr txBox="1"/>
          <p:nvPr/>
        </p:nvSpPr>
        <p:spPr>
          <a:xfrm>
            <a:off x="5917198" y="5363328"/>
            <a:ext cx="540512" cy="369332"/>
          </a:xfrm>
          <a:prstGeom prst="rect">
            <a:avLst/>
          </a:prstGeom>
          <a:noFill/>
        </p:spPr>
        <p:txBody>
          <a:bodyPr wrap="square">
            <a:spAutoFit/>
          </a:bodyPr>
          <a:lstStyle/>
          <a:p>
            <a:r>
              <a:rPr kumimoji="1" lang="en-US" altLang="zh-CN" sz="1800" baseline="30000">
                <a:latin typeface="Times New Roman" panose="02020603050405020304" pitchFamily="18" charset="0"/>
                <a:cs typeface="Times New Roman" panose="02020603050405020304" pitchFamily="18" charset="0"/>
              </a:rPr>
              <a:t>✧</a:t>
            </a:r>
            <a:endParaRPr lang="zh-CN" altLang="en-US" sz="1800"/>
          </a:p>
        </p:txBody>
      </p:sp>
      <p:pic>
        <p:nvPicPr>
          <p:cNvPr id="21" name="图片 10">
            <a:extLst>
              <a:ext uri="{FF2B5EF4-FFF2-40B4-BE49-F238E27FC236}">
                <a16:creationId xmlns:a16="http://schemas.microsoft.com/office/drawing/2014/main" id="{2FE8D4B3-1818-DBB2-1753-A64136E7A7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5789" y="5430551"/>
            <a:ext cx="2509888" cy="628650"/>
          </a:xfrm>
          <a:prstGeom prst="rect">
            <a:avLst/>
          </a:prstGeom>
        </p:spPr>
      </p:pic>
      <p:sp>
        <p:nvSpPr>
          <p:cNvPr id="23" name="文本框 22">
            <a:extLst>
              <a:ext uri="{FF2B5EF4-FFF2-40B4-BE49-F238E27FC236}">
                <a16:creationId xmlns:a16="http://schemas.microsoft.com/office/drawing/2014/main" id="{9F55CE02-C958-AFD2-F070-A86884A6B945}"/>
              </a:ext>
            </a:extLst>
          </p:cNvPr>
          <p:cNvSpPr txBox="1"/>
          <p:nvPr/>
        </p:nvSpPr>
        <p:spPr>
          <a:xfrm>
            <a:off x="7869410" y="5363328"/>
            <a:ext cx="650471" cy="369332"/>
          </a:xfrm>
          <a:prstGeom prst="rect">
            <a:avLst/>
          </a:prstGeom>
          <a:noFill/>
        </p:spPr>
        <p:txBody>
          <a:bodyPr wrap="square">
            <a:spAutoFit/>
          </a:bodyPr>
          <a:lstStyle/>
          <a:p>
            <a:r>
              <a:rPr kumimoji="1" lang="en-US" altLang="zh-CN" sz="1800" baseline="30000">
                <a:latin typeface="Times New Roman" panose="02020603050405020304" pitchFamily="18" charset="0"/>
                <a:cs typeface="Times New Roman" panose="02020603050405020304" pitchFamily="18" charset="0"/>
              </a:rPr>
              <a:t>§</a:t>
            </a:r>
            <a:endParaRPr lang="zh-CN" altLang="en-US" sz="1800"/>
          </a:p>
        </p:txBody>
      </p:sp>
      <p:sp>
        <p:nvSpPr>
          <p:cNvPr id="24" name="文本框 23">
            <a:extLst>
              <a:ext uri="{FF2B5EF4-FFF2-40B4-BE49-F238E27FC236}">
                <a16:creationId xmlns:a16="http://schemas.microsoft.com/office/drawing/2014/main" id="{CB9D8E78-BBF7-7DF5-ECBA-0F038D284862}"/>
              </a:ext>
            </a:extLst>
          </p:cNvPr>
          <p:cNvSpPr txBox="1"/>
          <p:nvPr/>
        </p:nvSpPr>
        <p:spPr>
          <a:xfrm>
            <a:off x="9293588" y="6486731"/>
            <a:ext cx="2849665" cy="369332"/>
          </a:xfrm>
          <a:prstGeom prst="rect">
            <a:avLst/>
          </a:prstGeom>
          <a:noFill/>
        </p:spPr>
        <p:txBody>
          <a:bodyPr wrap="square" lIns="91440" tIns="45720" rIns="91440" bIns="45720" rtlCol="0" anchor="t">
            <a:spAutoFit/>
          </a:bodyPr>
          <a:lstStyle/>
          <a:p>
            <a:r>
              <a:rPr kumimoji="1" lang="en" altLang="zh-CN" sz="1800">
                <a:solidFill>
                  <a:srgbClr val="0432FF"/>
                </a:solidFill>
                <a:latin typeface="Calibri Light"/>
                <a:ea typeface="等线"/>
                <a:cs typeface="Times New Roman"/>
              </a:rPr>
              <a:t>jiangshan.ljs@antgroup.com</a:t>
            </a:r>
            <a:endParaRPr lang="zh-CN" altLang="en-US" sz="1800">
              <a:solidFill>
                <a:srgbClr val="0432FF"/>
              </a:solidFill>
              <a:latin typeface="Calibri Light"/>
              <a:ea typeface="等线"/>
              <a:cs typeface="Times New Roman"/>
            </a:endParaRPr>
          </a:p>
        </p:txBody>
      </p:sp>
    </p:spTree>
    <p:extLst>
      <p:ext uri="{BB962C8B-B14F-4D97-AF65-F5344CB8AC3E}">
        <p14:creationId xmlns:p14="http://schemas.microsoft.com/office/powerpoint/2010/main" val="36401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1D93-2CE7-AD0A-B905-E31CC78B3A34}"/>
              </a:ext>
            </a:extLst>
          </p:cNvPr>
          <p:cNvSpPr>
            <a:spLocks noGrp="1"/>
          </p:cNvSpPr>
          <p:nvPr>
            <p:ph type="title"/>
          </p:nvPr>
        </p:nvSpPr>
        <p:spPr/>
        <p:txBody>
          <a:bodyPr/>
          <a:lstStyle/>
          <a:p>
            <a:r>
              <a:rPr lang="en-US" altLang="zh-CN"/>
              <a:t>Nested</a:t>
            </a:r>
            <a:r>
              <a:rPr lang="zh-CN" altLang="en-US"/>
              <a:t> </a:t>
            </a:r>
            <a:r>
              <a:rPr lang="en-US" altLang="zh-CN"/>
              <a:t>virtualization</a:t>
            </a:r>
            <a:r>
              <a:rPr lang="zh-CN" altLang="en-US"/>
              <a:t> </a:t>
            </a:r>
            <a:r>
              <a:rPr lang="en-US" altLang="zh-CN"/>
              <a:t>-</a:t>
            </a:r>
            <a:r>
              <a:rPr lang="zh-CN" altLang="en-US"/>
              <a:t> </a:t>
            </a:r>
            <a:r>
              <a:rPr lang="en-US" altLang="zh-CN"/>
              <a:t>t</a:t>
            </a:r>
            <a:r>
              <a:rPr lang="en-US"/>
              <a:t>akeaways</a:t>
            </a:r>
          </a:p>
        </p:txBody>
      </p:sp>
      <p:sp>
        <p:nvSpPr>
          <p:cNvPr id="3" name="Content Placeholder 2">
            <a:extLst>
              <a:ext uri="{FF2B5EF4-FFF2-40B4-BE49-F238E27FC236}">
                <a16:creationId xmlns:a16="http://schemas.microsoft.com/office/drawing/2014/main" id="{9333F8C4-13DD-FFE6-C394-46F172DC7655}"/>
              </a:ext>
            </a:extLst>
          </p:cNvPr>
          <p:cNvSpPr>
            <a:spLocks noGrp="1"/>
          </p:cNvSpPr>
          <p:nvPr>
            <p:ph idx="1"/>
          </p:nvPr>
        </p:nvSpPr>
        <p:spPr>
          <a:xfrm>
            <a:off x="838200" y="1825625"/>
            <a:ext cx="5979160" cy="4351338"/>
          </a:xfrm>
        </p:spPr>
        <p:txBody>
          <a:bodyPr>
            <a:normAutofit fontScale="77500" lnSpcReduction="20000"/>
          </a:bodyPr>
          <a:lstStyle/>
          <a:p>
            <a:pPr>
              <a:lnSpc>
                <a:spcPct val="150000"/>
              </a:lnSpc>
            </a:pPr>
            <a:r>
              <a:rPr lang="en-US">
                <a:latin typeface="+mj-lt"/>
              </a:rPr>
              <a:t>Hi</a:t>
            </a:r>
            <a:r>
              <a:rPr lang="en-US" altLang="zh-CN">
                <a:latin typeface="+mj-lt"/>
              </a:rPr>
              <a:t>gh</a:t>
            </a:r>
            <a:r>
              <a:rPr lang="zh-CN" altLang="en-US">
                <a:latin typeface="+mj-lt"/>
              </a:rPr>
              <a:t> </a:t>
            </a:r>
            <a:r>
              <a:rPr lang="en-US" altLang="zh-CN">
                <a:latin typeface="+mj-lt"/>
              </a:rPr>
              <a:t>overhead</a:t>
            </a:r>
          </a:p>
          <a:p>
            <a:pPr lvl="1">
              <a:lnSpc>
                <a:spcPct val="150000"/>
              </a:lnSpc>
              <a:buFont typeface="System Font Regular"/>
              <a:buChar char="-"/>
            </a:pPr>
            <a:r>
              <a:rPr lang="en-US" altLang="zh-CN" b="1">
                <a:solidFill>
                  <a:srgbClr val="FF0000"/>
                </a:solidFill>
                <a:latin typeface="+mj-lt"/>
              </a:rPr>
              <a:t>Costly</a:t>
            </a:r>
            <a:r>
              <a:rPr lang="zh-CN" altLang="en-US">
                <a:latin typeface="+mj-lt"/>
              </a:rPr>
              <a:t> </a:t>
            </a:r>
            <a:r>
              <a:rPr lang="en-US" altLang="zh-CN">
                <a:latin typeface="+mj-lt"/>
              </a:rPr>
              <a:t>traps</a:t>
            </a:r>
            <a:r>
              <a:rPr lang="zh-CN" altLang="en-US">
                <a:latin typeface="+mj-lt"/>
              </a:rPr>
              <a:t> </a:t>
            </a:r>
            <a:r>
              <a:rPr lang="en-US" altLang="zh-CN">
                <a:latin typeface="+mj-lt"/>
              </a:rPr>
              <a:t>to</a:t>
            </a:r>
            <a:r>
              <a:rPr lang="zh-CN" altLang="en-US">
                <a:latin typeface="+mj-lt"/>
              </a:rPr>
              <a:t> </a:t>
            </a:r>
            <a:r>
              <a:rPr lang="en-US" altLang="zh-CN">
                <a:latin typeface="+mj-lt"/>
              </a:rPr>
              <a:t>L0</a:t>
            </a:r>
          </a:p>
          <a:p>
            <a:pPr>
              <a:lnSpc>
                <a:spcPct val="150000"/>
              </a:lnSpc>
            </a:pPr>
            <a:r>
              <a:rPr lang="en-US" altLang="zh-CN">
                <a:latin typeface="+mj-lt"/>
              </a:rPr>
              <a:t>Involvement</a:t>
            </a:r>
            <a:r>
              <a:rPr lang="zh-CN" altLang="en-US">
                <a:latin typeface="+mj-lt"/>
              </a:rPr>
              <a:t> </a:t>
            </a:r>
            <a:r>
              <a:rPr lang="en-US" altLang="zh-CN">
                <a:latin typeface="+mj-lt"/>
              </a:rPr>
              <a:t>of</a:t>
            </a:r>
            <a:r>
              <a:rPr lang="zh-CN" altLang="en-US">
                <a:latin typeface="+mj-lt"/>
              </a:rPr>
              <a:t> </a:t>
            </a:r>
            <a:r>
              <a:rPr lang="en-US" altLang="zh-CN">
                <a:latin typeface="+mj-lt"/>
              </a:rPr>
              <a:t>L0</a:t>
            </a:r>
          </a:p>
          <a:p>
            <a:pPr lvl="1">
              <a:lnSpc>
                <a:spcPct val="150000"/>
              </a:lnSpc>
              <a:buFont typeface="System Font Regular"/>
              <a:buChar char="-"/>
            </a:pPr>
            <a:r>
              <a:rPr lang="en-US" altLang="zh-CN" b="1">
                <a:solidFill>
                  <a:srgbClr val="FF0000"/>
                </a:solidFill>
                <a:latin typeface="+mj-lt"/>
              </a:rPr>
              <a:t>Increased</a:t>
            </a:r>
            <a:r>
              <a:rPr lang="zh-CN" altLang="en-US">
                <a:latin typeface="+mj-lt"/>
              </a:rPr>
              <a:t> </a:t>
            </a:r>
            <a:r>
              <a:rPr lang="en-US" altLang="zh-CN">
                <a:latin typeface="+mj-lt"/>
              </a:rPr>
              <a:t>L0</a:t>
            </a:r>
            <a:r>
              <a:rPr lang="zh-CN" altLang="en-US">
                <a:latin typeface="+mj-lt"/>
              </a:rPr>
              <a:t> </a:t>
            </a:r>
            <a:r>
              <a:rPr lang="en-US" altLang="zh-CN">
                <a:solidFill>
                  <a:srgbClr val="0432FF"/>
                </a:solidFill>
                <a:latin typeface="+mj-lt"/>
              </a:rPr>
              <a:t>complexity</a:t>
            </a:r>
          </a:p>
          <a:p>
            <a:pPr lvl="1">
              <a:lnSpc>
                <a:spcPct val="150000"/>
              </a:lnSpc>
              <a:buFont typeface="System Font Regular"/>
              <a:buChar char="-"/>
            </a:pPr>
            <a:r>
              <a:rPr lang="en-US" altLang="zh-CN" b="1">
                <a:solidFill>
                  <a:srgbClr val="FF0000"/>
                </a:solidFill>
                <a:latin typeface="+mj-lt"/>
              </a:rPr>
              <a:t>Enlarged</a:t>
            </a:r>
            <a:r>
              <a:rPr lang="zh-CN" altLang="en-US">
                <a:latin typeface="+mj-lt"/>
              </a:rPr>
              <a:t> </a:t>
            </a:r>
            <a:r>
              <a:rPr lang="en-US" altLang="zh-CN">
                <a:latin typeface="+mj-lt"/>
              </a:rPr>
              <a:t>L0</a:t>
            </a:r>
            <a:r>
              <a:rPr lang="zh-CN" altLang="en-US">
                <a:latin typeface="+mj-lt"/>
              </a:rPr>
              <a:t> </a:t>
            </a:r>
            <a:r>
              <a:rPr lang="en-US" altLang="zh-CN">
                <a:solidFill>
                  <a:srgbClr val="0432FF"/>
                </a:solidFill>
                <a:latin typeface="+mj-lt"/>
              </a:rPr>
              <a:t>attack</a:t>
            </a:r>
            <a:r>
              <a:rPr lang="zh-CN" altLang="en-US">
                <a:solidFill>
                  <a:srgbClr val="0432FF"/>
                </a:solidFill>
                <a:latin typeface="+mj-lt"/>
              </a:rPr>
              <a:t> </a:t>
            </a:r>
            <a:r>
              <a:rPr lang="en-US" altLang="zh-CN">
                <a:solidFill>
                  <a:srgbClr val="0432FF"/>
                </a:solidFill>
                <a:latin typeface="+mj-lt"/>
              </a:rPr>
              <a:t>surface</a:t>
            </a:r>
          </a:p>
          <a:p>
            <a:pPr lvl="1">
              <a:lnSpc>
                <a:spcPct val="150000"/>
              </a:lnSpc>
              <a:buFont typeface="System Font Regular"/>
              <a:buChar char="-"/>
            </a:pPr>
            <a:r>
              <a:rPr lang="en-US" altLang="zh-CN">
                <a:latin typeface="+mj-lt"/>
              </a:rPr>
              <a:t>A</a:t>
            </a:r>
            <a:r>
              <a:rPr lang="zh-CN" altLang="en-US">
                <a:latin typeface="+mj-lt"/>
              </a:rPr>
              <a:t> </a:t>
            </a:r>
            <a:r>
              <a:rPr lang="en-US" altLang="zh-CN">
                <a:latin typeface="+mj-lt"/>
              </a:rPr>
              <a:t>potential</a:t>
            </a:r>
            <a:r>
              <a:rPr lang="zh-CN" altLang="en-US">
                <a:latin typeface="+mj-lt"/>
              </a:rPr>
              <a:t> </a:t>
            </a:r>
            <a:r>
              <a:rPr lang="en-US" altLang="zh-CN" b="1">
                <a:solidFill>
                  <a:srgbClr val="FF0000"/>
                </a:solidFill>
                <a:latin typeface="+mj-lt"/>
              </a:rPr>
              <a:t>performance</a:t>
            </a:r>
            <a:r>
              <a:rPr lang="zh-CN" altLang="en-US" b="1">
                <a:solidFill>
                  <a:srgbClr val="FF0000"/>
                </a:solidFill>
                <a:latin typeface="+mj-lt"/>
              </a:rPr>
              <a:t> </a:t>
            </a:r>
            <a:r>
              <a:rPr lang="en-US" altLang="zh-CN" b="1">
                <a:solidFill>
                  <a:srgbClr val="FF0000"/>
                </a:solidFill>
                <a:latin typeface="+mj-lt"/>
              </a:rPr>
              <a:t>bottleneck</a:t>
            </a:r>
          </a:p>
          <a:p>
            <a:pPr>
              <a:lnSpc>
                <a:spcPct val="150000"/>
              </a:lnSpc>
              <a:buFont typeface="System Font Regular"/>
              <a:buChar char="-"/>
            </a:pPr>
            <a:r>
              <a:rPr lang="en-US" altLang="zh-CN">
                <a:latin typeface="+mj-lt"/>
              </a:rPr>
              <a:t>Limited</a:t>
            </a:r>
            <a:r>
              <a:rPr lang="zh-CN" altLang="en-US">
                <a:latin typeface="+mj-lt"/>
              </a:rPr>
              <a:t> </a:t>
            </a:r>
            <a:r>
              <a:rPr lang="en-US" altLang="zh-CN">
                <a:latin typeface="+mj-lt"/>
              </a:rPr>
              <a:t>adoption</a:t>
            </a:r>
            <a:r>
              <a:rPr lang="zh-CN" altLang="en-US">
                <a:latin typeface="+mj-lt"/>
              </a:rPr>
              <a:t> </a:t>
            </a:r>
            <a:r>
              <a:rPr lang="en-US" altLang="zh-CN">
                <a:latin typeface="+mj-lt"/>
              </a:rPr>
              <a:t>in</a:t>
            </a:r>
            <a:r>
              <a:rPr lang="zh-CN" altLang="en-US">
                <a:latin typeface="+mj-lt"/>
              </a:rPr>
              <a:t> </a:t>
            </a:r>
            <a:r>
              <a:rPr lang="en-US" altLang="zh-CN">
                <a:latin typeface="+mj-lt"/>
              </a:rPr>
              <a:t>production</a:t>
            </a:r>
            <a:r>
              <a:rPr lang="zh-CN" altLang="en-US">
                <a:latin typeface="+mj-lt"/>
              </a:rPr>
              <a:t> </a:t>
            </a:r>
            <a:r>
              <a:rPr lang="en-US" altLang="zh-CN">
                <a:latin typeface="+mj-lt"/>
              </a:rPr>
              <a:t>clouds</a:t>
            </a:r>
          </a:p>
          <a:p>
            <a:pPr lvl="1">
              <a:lnSpc>
                <a:spcPct val="150000"/>
              </a:lnSpc>
              <a:buFont typeface="System Font Regular"/>
              <a:buChar char="-"/>
            </a:pPr>
            <a:r>
              <a:rPr lang="en-US" altLang="zh-CN">
                <a:latin typeface="+mj-lt"/>
              </a:rPr>
              <a:t>Exposing</a:t>
            </a:r>
            <a:r>
              <a:rPr lang="zh-CN" altLang="en-US">
                <a:latin typeface="+mj-lt"/>
              </a:rPr>
              <a:t> </a:t>
            </a:r>
            <a:r>
              <a:rPr lang="en-US" altLang="zh-CN">
                <a:latin typeface="+mj-lt"/>
              </a:rPr>
              <a:t>hardware</a:t>
            </a:r>
            <a:r>
              <a:rPr lang="zh-CN" altLang="en-US">
                <a:latin typeface="+mj-lt"/>
              </a:rPr>
              <a:t> </a:t>
            </a:r>
            <a:r>
              <a:rPr lang="en-US" altLang="zh-CN">
                <a:latin typeface="+mj-lt"/>
              </a:rPr>
              <a:t>virtualization</a:t>
            </a:r>
            <a:r>
              <a:rPr lang="zh-CN" altLang="en-US">
                <a:latin typeface="+mj-lt"/>
              </a:rPr>
              <a:t> </a:t>
            </a:r>
            <a:r>
              <a:rPr lang="en-US" altLang="zh-CN">
                <a:latin typeface="+mj-lt"/>
              </a:rPr>
              <a:t>support</a:t>
            </a:r>
            <a:r>
              <a:rPr lang="zh-CN" altLang="en-US">
                <a:latin typeface="+mj-lt"/>
              </a:rPr>
              <a:t> </a:t>
            </a:r>
            <a:r>
              <a:rPr lang="en-US" altLang="zh-CN">
                <a:latin typeface="+mj-lt"/>
              </a:rPr>
              <a:t>to</a:t>
            </a:r>
            <a:r>
              <a:rPr lang="zh-CN" altLang="en-US">
                <a:latin typeface="+mj-lt"/>
              </a:rPr>
              <a:t> </a:t>
            </a:r>
            <a:r>
              <a:rPr lang="en-US" altLang="zh-CN">
                <a:latin typeface="+mj-lt"/>
              </a:rPr>
              <a:t>L1</a:t>
            </a:r>
            <a:r>
              <a:rPr lang="zh-CN" altLang="en-US">
                <a:latin typeface="+mj-lt"/>
              </a:rPr>
              <a:t> </a:t>
            </a:r>
            <a:r>
              <a:rPr lang="en-US" altLang="zh-CN">
                <a:latin typeface="+mj-lt"/>
              </a:rPr>
              <a:t>affects</a:t>
            </a:r>
            <a:r>
              <a:rPr lang="zh-CN" altLang="en-US">
                <a:latin typeface="+mj-lt"/>
              </a:rPr>
              <a:t> </a:t>
            </a:r>
            <a:r>
              <a:rPr lang="en-US" altLang="zh-CN">
                <a:latin typeface="+mj-lt"/>
              </a:rPr>
              <a:t>cloud</a:t>
            </a:r>
            <a:r>
              <a:rPr lang="zh-CN" altLang="en-US">
                <a:latin typeface="+mj-lt"/>
              </a:rPr>
              <a:t> </a:t>
            </a:r>
            <a:r>
              <a:rPr lang="en-US" altLang="zh-CN">
                <a:latin typeface="+mj-lt"/>
              </a:rPr>
              <a:t>management</a:t>
            </a:r>
            <a:r>
              <a:rPr lang="zh-CN" altLang="en-US">
                <a:latin typeface="+mj-lt"/>
              </a:rPr>
              <a:t> </a:t>
            </a:r>
            <a:endParaRPr lang="en-US" altLang="zh-CN">
              <a:latin typeface="+mj-lt"/>
            </a:endParaRPr>
          </a:p>
          <a:p>
            <a:pPr marL="0" indent="0">
              <a:lnSpc>
                <a:spcPct val="150000"/>
              </a:lnSpc>
              <a:buNone/>
            </a:pPr>
            <a:endParaRPr lang="en-US">
              <a:latin typeface="+mj-lt"/>
            </a:endParaRPr>
          </a:p>
        </p:txBody>
      </p:sp>
      <p:grpSp>
        <p:nvGrpSpPr>
          <p:cNvPr id="19" name="Group 18">
            <a:extLst>
              <a:ext uri="{FF2B5EF4-FFF2-40B4-BE49-F238E27FC236}">
                <a16:creationId xmlns:a16="http://schemas.microsoft.com/office/drawing/2014/main" id="{CF80D7AA-6DFC-5EE7-81DD-864DDF420460}"/>
              </a:ext>
            </a:extLst>
          </p:cNvPr>
          <p:cNvGrpSpPr/>
          <p:nvPr/>
        </p:nvGrpSpPr>
        <p:grpSpPr>
          <a:xfrm>
            <a:off x="5395316" y="2556706"/>
            <a:ext cx="5623204" cy="1607148"/>
            <a:chOff x="5730596" y="2451931"/>
            <a:chExt cx="5623204" cy="1607148"/>
          </a:xfrm>
        </p:grpSpPr>
        <p:grpSp>
          <p:nvGrpSpPr>
            <p:cNvPr id="4" name="Group 3">
              <a:extLst>
                <a:ext uri="{FF2B5EF4-FFF2-40B4-BE49-F238E27FC236}">
                  <a16:creationId xmlns:a16="http://schemas.microsoft.com/office/drawing/2014/main" id="{39C43E8D-74D7-0C4F-907B-F3FBE2557E03}"/>
                </a:ext>
              </a:extLst>
            </p:cNvPr>
            <p:cNvGrpSpPr/>
            <p:nvPr/>
          </p:nvGrpSpPr>
          <p:grpSpPr>
            <a:xfrm>
              <a:off x="5778287" y="2451931"/>
              <a:ext cx="5575513" cy="1607148"/>
              <a:chOff x="761563" y="1986641"/>
              <a:chExt cx="5575513" cy="1607148"/>
            </a:xfrm>
          </p:grpSpPr>
          <p:sp>
            <p:nvSpPr>
              <p:cNvPr id="5" name="Rectangle 4">
                <a:extLst>
                  <a:ext uri="{FF2B5EF4-FFF2-40B4-BE49-F238E27FC236}">
                    <a16:creationId xmlns:a16="http://schemas.microsoft.com/office/drawing/2014/main" id="{1AEB07AA-D72D-B6F8-04C8-D94051DEBEAC}"/>
                  </a:ext>
                </a:extLst>
              </p:cNvPr>
              <p:cNvSpPr/>
              <p:nvPr/>
            </p:nvSpPr>
            <p:spPr>
              <a:xfrm>
                <a:off x="3086276" y="3143387"/>
                <a:ext cx="3250799" cy="450402"/>
              </a:xfrm>
              <a:prstGeom prst="rect">
                <a:avLst/>
              </a:prstGeom>
              <a:solidFill>
                <a:schemeClr val="bg2">
                  <a:lumMod val="9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Calibri" panose="020F0502020204030204" pitchFamily="34" charset="0"/>
                    <a:cs typeface="Calibri" panose="020F0502020204030204" pitchFamily="34" charset="0"/>
                  </a:rPr>
                  <a:t>L0</a:t>
                </a:r>
              </a:p>
            </p:txBody>
          </p:sp>
          <p:sp>
            <p:nvSpPr>
              <p:cNvPr id="6" name="文本框 11">
                <a:extLst>
                  <a:ext uri="{FF2B5EF4-FFF2-40B4-BE49-F238E27FC236}">
                    <a16:creationId xmlns:a16="http://schemas.microsoft.com/office/drawing/2014/main" id="{DDDBA660-825F-ED9E-2DA2-B75575415AE4}"/>
                  </a:ext>
                </a:extLst>
              </p:cNvPr>
              <p:cNvSpPr txBox="1"/>
              <p:nvPr/>
            </p:nvSpPr>
            <p:spPr>
              <a:xfrm>
                <a:off x="761563" y="2065929"/>
                <a:ext cx="2830049" cy="369331"/>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non-root ring3</a:t>
                </a:r>
                <a:endParaRPr kumimoji="1" lang="zh-CN" altLang="en-US">
                  <a:latin typeface="Calibri Light" panose="020F0302020204030204" pitchFamily="34" charset="0"/>
                  <a:cs typeface="Calibri Light" panose="020F0302020204030204" pitchFamily="34" charset="0"/>
                </a:endParaRPr>
              </a:p>
            </p:txBody>
          </p:sp>
          <p:sp>
            <p:nvSpPr>
              <p:cNvPr id="7" name="文本框 32">
                <a:extLst>
                  <a:ext uri="{FF2B5EF4-FFF2-40B4-BE49-F238E27FC236}">
                    <a16:creationId xmlns:a16="http://schemas.microsoft.com/office/drawing/2014/main" id="{ABC35AA6-4EDF-51B1-ACEC-43C930510BA2}"/>
                  </a:ext>
                </a:extLst>
              </p:cNvPr>
              <p:cNvSpPr txBox="1"/>
              <p:nvPr/>
            </p:nvSpPr>
            <p:spPr>
              <a:xfrm>
                <a:off x="846646" y="3183922"/>
                <a:ext cx="2659885" cy="369331"/>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root ring0</a:t>
                </a:r>
                <a:endParaRPr kumimoji="1" lang="zh-CN" altLang="en-US">
                  <a:latin typeface="Calibri Light" panose="020F0302020204030204" pitchFamily="34" charset="0"/>
                  <a:cs typeface="Calibri Light" panose="020F0302020204030204" pitchFamily="34" charset="0"/>
                </a:endParaRPr>
              </a:p>
            </p:txBody>
          </p:sp>
          <p:grpSp>
            <p:nvGrpSpPr>
              <p:cNvPr id="8" name="Group 7">
                <a:extLst>
                  <a:ext uri="{FF2B5EF4-FFF2-40B4-BE49-F238E27FC236}">
                    <a16:creationId xmlns:a16="http://schemas.microsoft.com/office/drawing/2014/main" id="{15711DDA-9654-529F-B733-B98ADFC46266}"/>
                  </a:ext>
                </a:extLst>
              </p:cNvPr>
              <p:cNvGrpSpPr/>
              <p:nvPr/>
            </p:nvGrpSpPr>
            <p:grpSpPr>
              <a:xfrm>
                <a:off x="3093134" y="1986641"/>
                <a:ext cx="1539827" cy="1000351"/>
                <a:chOff x="3093134" y="1986641"/>
                <a:chExt cx="1539827" cy="1000351"/>
              </a:xfrm>
            </p:grpSpPr>
            <p:sp>
              <p:nvSpPr>
                <p:cNvPr id="14" name="矩形 8">
                  <a:extLst>
                    <a:ext uri="{FF2B5EF4-FFF2-40B4-BE49-F238E27FC236}">
                      <a16:creationId xmlns:a16="http://schemas.microsoft.com/office/drawing/2014/main" id="{8AF3808A-924A-DDB6-93DF-39A2148F429D}"/>
                    </a:ext>
                  </a:extLst>
                </p:cNvPr>
                <p:cNvSpPr/>
                <p:nvPr/>
              </p:nvSpPr>
              <p:spPr>
                <a:xfrm>
                  <a:off x="3093135" y="1986641"/>
                  <a:ext cx="1539826" cy="450402"/>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5" name="矩形 9">
                  <a:extLst>
                    <a:ext uri="{FF2B5EF4-FFF2-40B4-BE49-F238E27FC236}">
                      <a16:creationId xmlns:a16="http://schemas.microsoft.com/office/drawing/2014/main" id="{5C6B6426-24C1-1A91-8C61-B91627C50D24}"/>
                    </a:ext>
                  </a:extLst>
                </p:cNvPr>
                <p:cNvSpPr/>
                <p:nvPr/>
              </p:nvSpPr>
              <p:spPr>
                <a:xfrm>
                  <a:off x="3093134" y="2536590"/>
                  <a:ext cx="1539826" cy="450402"/>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6" name="文本框 33">
                  <a:extLst>
                    <a:ext uri="{FF2B5EF4-FFF2-40B4-BE49-F238E27FC236}">
                      <a16:creationId xmlns:a16="http://schemas.microsoft.com/office/drawing/2014/main" id="{E77D3645-F30C-042E-A139-4625DF54FA62}"/>
                    </a:ext>
                  </a:extLst>
                </p:cNvPr>
                <p:cNvSpPr txBox="1"/>
                <p:nvPr/>
              </p:nvSpPr>
              <p:spPr>
                <a:xfrm>
                  <a:off x="3124761" y="2593438"/>
                  <a:ext cx="1508200" cy="380877"/>
                </a:xfrm>
                <a:prstGeom prst="rect">
                  <a:avLst/>
                </a:prstGeom>
                <a:noFill/>
              </p:spPr>
              <p:txBody>
                <a:bodyPr wrap="square" rtlCol="0">
                  <a:spAutoFit/>
                </a:bodyPr>
                <a:lstStyle/>
                <a:p>
                  <a:pPr algn="ctr"/>
                  <a:r>
                    <a:rPr kumimoji="1" lang="en-US" altLang="zh-CN">
                      <a:solidFill>
                        <a:srgbClr val="FFFFFF"/>
                      </a:solidFill>
                      <a:latin typeface="Arial"/>
                      <a:cs typeface="Arial"/>
                    </a:rPr>
                    <a:t>L1  Kernel</a:t>
                  </a:r>
                  <a:endParaRPr kumimoji="1" lang="zh-CN" altLang="en-US">
                    <a:solidFill>
                      <a:srgbClr val="FFFFFF"/>
                    </a:solidFill>
                    <a:latin typeface="Arial"/>
                    <a:cs typeface="Arial"/>
                  </a:endParaRPr>
                </a:p>
              </p:txBody>
            </p:sp>
            <p:sp>
              <p:nvSpPr>
                <p:cNvPr id="17" name="文本框 34">
                  <a:extLst>
                    <a:ext uri="{FF2B5EF4-FFF2-40B4-BE49-F238E27FC236}">
                      <a16:creationId xmlns:a16="http://schemas.microsoft.com/office/drawing/2014/main" id="{034090B7-6867-FDAF-9320-7D09AA609C7B}"/>
                    </a:ext>
                  </a:extLst>
                </p:cNvPr>
                <p:cNvSpPr txBox="1"/>
                <p:nvPr/>
              </p:nvSpPr>
              <p:spPr>
                <a:xfrm>
                  <a:off x="3178865" y="2016155"/>
                  <a:ext cx="1362655" cy="369332"/>
                </a:xfrm>
                <a:prstGeom prst="rect">
                  <a:avLst/>
                </a:prstGeom>
                <a:noFill/>
              </p:spPr>
              <p:txBody>
                <a:bodyPr wrap="square" rtlCol="0">
                  <a:spAutoFit/>
                </a:bodyPr>
                <a:lstStyle/>
                <a:p>
                  <a:pPr algn="ctr"/>
                  <a:r>
                    <a:rPr kumimoji="1" lang="en-US" altLang="zh-CN">
                      <a:solidFill>
                        <a:srgbClr val="FFFFFF"/>
                      </a:solidFill>
                      <a:latin typeface="Arial"/>
                      <a:cs typeface="Arial"/>
                    </a:rPr>
                    <a:t>L1 User</a:t>
                  </a:r>
                  <a:endParaRPr kumimoji="1" lang="zh-CN" altLang="en-US">
                    <a:solidFill>
                      <a:srgbClr val="FFFFFF"/>
                    </a:solidFill>
                    <a:latin typeface="Arial"/>
                    <a:cs typeface="Arial"/>
                  </a:endParaRPr>
                </a:p>
              </p:txBody>
            </p:sp>
          </p:grpSp>
          <p:grpSp>
            <p:nvGrpSpPr>
              <p:cNvPr id="9" name="Group 8">
                <a:extLst>
                  <a:ext uri="{FF2B5EF4-FFF2-40B4-BE49-F238E27FC236}">
                    <a16:creationId xmlns:a16="http://schemas.microsoft.com/office/drawing/2014/main" id="{FB2BF8F5-8701-296B-54FA-5DDC0B6EE543}"/>
                  </a:ext>
                </a:extLst>
              </p:cNvPr>
              <p:cNvGrpSpPr/>
              <p:nvPr/>
            </p:nvGrpSpPr>
            <p:grpSpPr>
              <a:xfrm>
                <a:off x="4797249" y="1986641"/>
                <a:ext cx="1539827" cy="1000351"/>
                <a:chOff x="3093134" y="1986641"/>
                <a:chExt cx="1539827" cy="1000351"/>
              </a:xfrm>
            </p:grpSpPr>
            <p:sp>
              <p:nvSpPr>
                <p:cNvPr id="10" name="矩形 8">
                  <a:extLst>
                    <a:ext uri="{FF2B5EF4-FFF2-40B4-BE49-F238E27FC236}">
                      <a16:creationId xmlns:a16="http://schemas.microsoft.com/office/drawing/2014/main" id="{12B0873D-CC71-8F4A-E56F-5752C3E58D4E}"/>
                    </a:ext>
                  </a:extLst>
                </p:cNvPr>
                <p:cNvSpPr/>
                <p:nvPr/>
              </p:nvSpPr>
              <p:spPr>
                <a:xfrm>
                  <a:off x="3093135" y="1986641"/>
                  <a:ext cx="1539826" cy="450402"/>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1" name="矩形 9">
                  <a:extLst>
                    <a:ext uri="{FF2B5EF4-FFF2-40B4-BE49-F238E27FC236}">
                      <a16:creationId xmlns:a16="http://schemas.microsoft.com/office/drawing/2014/main" id="{CD0CF7BA-B702-7160-AFB9-5E034ACB015E}"/>
                    </a:ext>
                  </a:extLst>
                </p:cNvPr>
                <p:cNvSpPr/>
                <p:nvPr/>
              </p:nvSpPr>
              <p:spPr>
                <a:xfrm>
                  <a:off x="3093134" y="2536590"/>
                  <a:ext cx="1539826" cy="450402"/>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2" name="文本框 33">
                  <a:extLst>
                    <a:ext uri="{FF2B5EF4-FFF2-40B4-BE49-F238E27FC236}">
                      <a16:creationId xmlns:a16="http://schemas.microsoft.com/office/drawing/2014/main" id="{A5E87DB6-FDC4-7D75-B570-31F5F493A7F2}"/>
                    </a:ext>
                  </a:extLst>
                </p:cNvPr>
                <p:cNvSpPr txBox="1"/>
                <p:nvPr/>
              </p:nvSpPr>
              <p:spPr>
                <a:xfrm>
                  <a:off x="3124761" y="2593438"/>
                  <a:ext cx="1508200" cy="380877"/>
                </a:xfrm>
                <a:prstGeom prst="rect">
                  <a:avLst/>
                </a:prstGeom>
                <a:noFill/>
              </p:spPr>
              <p:txBody>
                <a:bodyPr wrap="square" rtlCol="0">
                  <a:spAutoFit/>
                </a:bodyPr>
                <a:lstStyle/>
                <a:p>
                  <a:pPr algn="ctr"/>
                  <a:r>
                    <a:rPr kumimoji="1" lang="en-US" altLang="zh-CN">
                      <a:solidFill>
                        <a:srgbClr val="FFFFFF"/>
                      </a:solidFill>
                      <a:latin typeface="Arial"/>
                      <a:cs typeface="Arial"/>
                    </a:rPr>
                    <a:t>L2  Kernel</a:t>
                  </a:r>
                  <a:endParaRPr kumimoji="1" lang="zh-CN" altLang="en-US">
                    <a:solidFill>
                      <a:srgbClr val="FFFFFF"/>
                    </a:solidFill>
                    <a:latin typeface="Arial"/>
                    <a:cs typeface="Arial"/>
                  </a:endParaRPr>
                </a:p>
              </p:txBody>
            </p:sp>
            <p:sp>
              <p:nvSpPr>
                <p:cNvPr id="13" name="文本框 34">
                  <a:extLst>
                    <a:ext uri="{FF2B5EF4-FFF2-40B4-BE49-F238E27FC236}">
                      <a16:creationId xmlns:a16="http://schemas.microsoft.com/office/drawing/2014/main" id="{48D76972-6BD3-E307-B2F8-5F255E537652}"/>
                    </a:ext>
                  </a:extLst>
                </p:cNvPr>
                <p:cNvSpPr txBox="1"/>
                <p:nvPr/>
              </p:nvSpPr>
              <p:spPr>
                <a:xfrm>
                  <a:off x="3178865" y="2016155"/>
                  <a:ext cx="1362655" cy="369332"/>
                </a:xfrm>
                <a:prstGeom prst="rect">
                  <a:avLst/>
                </a:prstGeom>
                <a:noFill/>
              </p:spPr>
              <p:txBody>
                <a:bodyPr wrap="square" rtlCol="0">
                  <a:spAutoFit/>
                </a:bodyPr>
                <a:lstStyle/>
                <a:p>
                  <a:pPr algn="ctr"/>
                  <a:r>
                    <a:rPr kumimoji="1" lang="en-US" altLang="zh-CN">
                      <a:solidFill>
                        <a:srgbClr val="FFFFFF"/>
                      </a:solidFill>
                      <a:latin typeface="Arial"/>
                      <a:cs typeface="Arial"/>
                    </a:rPr>
                    <a:t>L2 User</a:t>
                  </a:r>
                  <a:endParaRPr kumimoji="1" lang="zh-CN" altLang="en-US">
                    <a:solidFill>
                      <a:srgbClr val="FFFFFF"/>
                    </a:solidFill>
                    <a:latin typeface="Arial"/>
                    <a:cs typeface="Arial"/>
                  </a:endParaRPr>
                </a:p>
              </p:txBody>
            </p:sp>
          </p:grpSp>
        </p:grpSp>
        <p:sp>
          <p:nvSpPr>
            <p:cNvPr id="18" name="文本框 10">
              <a:extLst>
                <a:ext uri="{FF2B5EF4-FFF2-40B4-BE49-F238E27FC236}">
                  <a16:creationId xmlns:a16="http://schemas.microsoft.com/office/drawing/2014/main" id="{EEA825CA-0B6E-E119-8C7B-9C498C47A08E}"/>
                </a:ext>
              </a:extLst>
            </p:cNvPr>
            <p:cNvSpPr txBox="1"/>
            <p:nvPr/>
          </p:nvSpPr>
          <p:spPr>
            <a:xfrm>
              <a:off x="5730596" y="3046051"/>
              <a:ext cx="2925430" cy="369332"/>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non-root</a:t>
              </a:r>
              <a:r>
                <a:rPr kumimoji="1" lang="zh-CN" altLang="en-US">
                  <a:latin typeface="Calibri Light" panose="020F0302020204030204" pitchFamily="34" charset="0"/>
                  <a:cs typeface="Calibri Light" panose="020F0302020204030204" pitchFamily="34" charset="0"/>
                </a:rPr>
                <a:t> </a:t>
              </a:r>
              <a:r>
                <a:rPr kumimoji="1" lang="en-US" altLang="zh-CN">
                  <a:latin typeface="Calibri Light" panose="020F0302020204030204" pitchFamily="34" charset="0"/>
                  <a:cs typeface="Calibri Light" panose="020F0302020204030204" pitchFamily="34" charset="0"/>
                </a:rPr>
                <a:t>ring0</a:t>
              </a:r>
              <a:endParaRPr kumimoji="1" lang="zh-CN" altLang="en-US">
                <a:latin typeface="Calibri Light" panose="020F0302020204030204" pitchFamily="34" charset="0"/>
                <a:cs typeface="Calibri Light" panose="020F0302020204030204" pitchFamily="34" charset="0"/>
              </a:endParaRPr>
            </a:p>
          </p:txBody>
        </p:sp>
      </p:grpSp>
      <p:cxnSp>
        <p:nvCxnSpPr>
          <p:cNvPr id="20" name="Straight Arrow Connector 19">
            <a:extLst>
              <a:ext uri="{FF2B5EF4-FFF2-40B4-BE49-F238E27FC236}">
                <a16:creationId xmlns:a16="http://schemas.microsoft.com/office/drawing/2014/main" id="{6670E233-F8BA-7A3B-71DA-582B999CDD7B}"/>
              </a:ext>
            </a:extLst>
          </p:cNvPr>
          <p:cNvCxnSpPr>
            <a:cxnSpLocks/>
          </p:cNvCxnSpPr>
          <p:nvPr/>
        </p:nvCxnSpPr>
        <p:spPr>
          <a:xfrm>
            <a:off x="11459954" y="2479108"/>
            <a:ext cx="0" cy="1684746"/>
          </a:xfrm>
          <a:prstGeom prst="straightConnector1">
            <a:avLst/>
          </a:prstGeom>
          <a:ln w="41275">
            <a:solidFill>
              <a:schemeClr val="accent4">
                <a:lumMod val="75000"/>
              </a:schemeClr>
            </a:solidFill>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4588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10A-84D9-ED26-5013-61DCFF8B5ACE}"/>
              </a:ext>
            </a:extLst>
          </p:cNvPr>
          <p:cNvSpPr>
            <a:spLocks noGrp="1"/>
          </p:cNvSpPr>
          <p:nvPr>
            <p:ph type="title"/>
          </p:nvPr>
        </p:nvSpPr>
        <p:spPr/>
        <p:txBody>
          <a:bodyPr/>
          <a:lstStyle/>
          <a:p>
            <a:r>
              <a:rPr lang="en-US"/>
              <a:t>PVM design</a:t>
            </a:r>
            <a:r>
              <a:rPr lang="en-US" altLang="zh-CN"/>
              <a:t>:</a:t>
            </a:r>
            <a:r>
              <a:rPr lang="zh-CN" altLang="en-US"/>
              <a:t> </a:t>
            </a:r>
            <a:r>
              <a:rPr lang="en-US" altLang="zh-CN"/>
              <a:t>objectives</a:t>
            </a:r>
            <a:endParaRPr lang="en-US"/>
          </a:p>
        </p:txBody>
      </p:sp>
      <p:sp>
        <p:nvSpPr>
          <p:cNvPr id="3" name="Content Placeholder 2">
            <a:extLst>
              <a:ext uri="{FF2B5EF4-FFF2-40B4-BE49-F238E27FC236}">
                <a16:creationId xmlns:a16="http://schemas.microsoft.com/office/drawing/2014/main" id="{BF14B79F-BEB2-856C-BCE7-9BCCC0DAFA41}"/>
              </a:ext>
            </a:extLst>
          </p:cNvPr>
          <p:cNvSpPr>
            <a:spLocks noGrp="1"/>
          </p:cNvSpPr>
          <p:nvPr>
            <p:ph idx="1"/>
          </p:nvPr>
        </p:nvSpPr>
        <p:spPr>
          <a:xfrm>
            <a:off x="838200" y="1825625"/>
            <a:ext cx="5186680" cy="4351338"/>
          </a:xfrm>
        </p:spPr>
        <p:txBody>
          <a:bodyPr>
            <a:normAutofit fontScale="85000" lnSpcReduction="10000"/>
          </a:bodyPr>
          <a:lstStyle/>
          <a:p>
            <a:pPr>
              <a:lnSpc>
                <a:spcPct val="150000"/>
              </a:lnSpc>
            </a:pPr>
            <a:r>
              <a:rPr lang="en-US">
                <a:solidFill>
                  <a:srgbClr val="0432FF"/>
                </a:solidFill>
              </a:rPr>
              <a:t>Avoid</a:t>
            </a:r>
            <a:r>
              <a:rPr lang="zh-CN" altLang="en-US">
                <a:solidFill>
                  <a:srgbClr val="0432FF"/>
                </a:solidFill>
              </a:rPr>
              <a:t> </a:t>
            </a:r>
            <a:r>
              <a:rPr lang="en-US" altLang="zh-CN">
                <a:solidFill>
                  <a:srgbClr val="0432FF"/>
                </a:solidFill>
              </a:rPr>
              <a:t>expensive</a:t>
            </a:r>
            <a:r>
              <a:rPr lang="zh-CN" altLang="en-US">
                <a:solidFill>
                  <a:srgbClr val="0432FF"/>
                </a:solidFill>
              </a:rPr>
              <a:t> </a:t>
            </a:r>
            <a:r>
              <a:rPr lang="en-US" altLang="zh-CN">
                <a:solidFill>
                  <a:srgbClr val="0432FF"/>
                </a:solidFill>
              </a:rPr>
              <a:t>traps</a:t>
            </a:r>
            <a:r>
              <a:rPr lang="zh-CN" altLang="en-US">
                <a:solidFill>
                  <a:srgbClr val="0432FF"/>
                </a:solidFill>
              </a:rPr>
              <a:t> </a:t>
            </a:r>
            <a:r>
              <a:rPr lang="en-US" altLang="zh-CN">
                <a:solidFill>
                  <a:srgbClr val="0432FF"/>
                </a:solidFill>
              </a:rPr>
              <a:t>to</a:t>
            </a:r>
            <a:r>
              <a:rPr lang="zh-CN" altLang="en-US">
                <a:solidFill>
                  <a:srgbClr val="0432FF"/>
                </a:solidFill>
              </a:rPr>
              <a:t> </a:t>
            </a:r>
            <a:r>
              <a:rPr lang="en-US" altLang="zh-CN">
                <a:solidFill>
                  <a:srgbClr val="0432FF"/>
                </a:solidFill>
              </a:rPr>
              <a:t>L0</a:t>
            </a:r>
          </a:p>
          <a:p>
            <a:pPr lvl="1">
              <a:lnSpc>
                <a:spcPct val="150000"/>
              </a:lnSpc>
              <a:buFont typeface="System Font Regular"/>
              <a:buChar char="-"/>
            </a:pPr>
            <a:r>
              <a:rPr lang="en-US" altLang="zh-CN" sz="2500">
                <a:latin typeface="+mj-lt"/>
              </a:rPr>
              <a:t>Handle</a:t>
            </a:r>
            <a:r>
              <a:rPr lang="zh-CN" altLang="en-US" sz="2500">
                <a:latin typeface="+mj-lt"/>
              </a:rPr>
              <a:t> </a:t>
            </a:r>
            <a:r>
              <a:rPr lang="en-US" altLang="zh-CN" sz="2500" err="1">
                <a:latin typeface="+mj-lt"/>
              </a:rPr>
              <a:t>syscalls</a:t>
            </a:r>
            <a:r>
              <a:rPr lang="zh-CN" altLang="en-US" sz="2500">
                <a:latin typeface="+mj-lt"/>
              </a:rPr>
              <a:t> </a:t>
            </a:r>
            <a:r>
              <a:rPr lang="en-US" altLang="zh-CN" sz="2500">
                <a:latin typeface="+mj-lt"/>
              </a:rPr>
              <a:t>and</a:t>
            </a:r>
            <a:r>
              <a:rPr lang="zh-CN" altLang="en-US" sz="2500">
                <a:latin typeface="+mj-lt"/>
              </a:rPr>
              <a:t> </a:t>
            </a:r>
            <a:r>
              <a:rPr lang="en-US" altLang="zh-CN" sz="2500">
                <a:latin typeface="+mj-lt"/>
              </a:rPr>
              <a:t>L2</a:t>
            </a:r>
            <a:r>
              <a:rPr lang="zh-CN" altLang="en-US" sz="2500">
                <a:latin typeface="+mj-lt"/>
              </a:rPr>
              <a:t> </a:t>
            </a:r>
            <a:r>
              <a:rPr lang="en-US" altLang="zh-CN" sz="2500">
                <a:latin typeface="+mj-lt"/>
              </a:rPr>
              <a:t>memory</a:t>
            </a:r>
            <a:r>
              <a:rPr lang="zh-CN" altLang="en-US" sz="2500">
                <a:latin typeface="+mj-lt"/>
              </a:rPr>
              <a:t> </a:t>
            </a:r>
            <a:r>
              <a:rPr lang="en-US" altLang="zh-CN" sz="2500">
                <a:latin typeface="+mj-lt"/>
              </a:rPr>
              <a:t>virtualization</a:t>
            </a:r>
            <a:r>
              <a:rPr lang="zh-CN" altLang="en-US" sz="2500">
                <a:latin typeface="+mj-lt"/>
              </a:rPr>
              <a:t> </a:t>
            </a:r>
            <a:r>
              <a:rPr lang="en-US" altLang="zh-CN" sz="2500">
                <a:latin typeface="+mj-lt"/>
              </a:rPr>
              <a:t>entirely</a:t>
            </a:r>
            <a:r>
              <a:rPr lang="zh-CN" altLang="en-US" sz="2500">
                <a:latin typeface="+mj-lt"/>
              </a:rPr>
              <a:t> </a:t>
            </a:r>
            <a:r>
              <a:rPr lang="en-US" altLang="zh-CN" sz="2500">
                <a:latin typeface="+mj-lt"/>
              </a:rPr>
              <a:t>within</a:t>
            </a:r>
            <a:r>
              <a:rPr lang="zh-CN" altLang="en-US" sz="2500">
                <a:latin typeface="+mj-lt"/>
              </a:rPr>
              <a:t> </a:t>
            </a:r>
            <a:r>
              <a:rPr lang="en-US" altLang="zh-CN" sz="2500">
                <a:latin typeface="+mj-lt"/>
              </a:rPr>
              <a:t>L1</a:t>
            </a:r>
          </a:p>
          <a:p>
            <a:pPr>
              <a:lnSpc>
                <a:spcPct val="150000"/>
              </a:lnSpc>
            </a:pPr>
            <a:r>
              <a:rPr lang="en-US" altLang="zh-CN">
                <a:solidFill>
                  <a:srgbClr val="00B050"/>
                </a:solidFill>
              </a:rPr>
              <a:t>Support</a:t>
            </a:r>
            <a:r>
              <a:rPr lang="zh-CN" altLang="en-US">
                <a:solidFill>
                  <a:srgbClr val="00B050"/>
                </a:solidFill>
              </a:rPr>
              <a:t> </a:t>
            </a:r>
            <a:r>
              <a:rPr lang="en-US" altLang="zh-CN">
                <a:solidFill>
                  <a:srgbClr val="00B050"/>
                </a:solidFill>
              </a:rPr>
              <a:t>unmodified</a:t>
            </a:r>
            <a:r>
              <a:rPr lang="zh-CN" altLang="en-US">
                <a:solidFill>
                  <a:srgbClr val="00B050"/>
                </a:solidFill>
              </a:rPr>
              <a:t> </a:t>
            </a:r>
            <a:r>
              <a:rPr lang="en-US" altLang="zh-CN">
                <a:solidFill>
                  <a:srgbClr val="00B050"/>
                </a:solidFill>
              </a:rPr>
              <a:t>L0</a:t>
            </a:r>
          </a:p>
          <a:p>
            <a:pPr lvl="1">
              <a:lnSpc>
                <a:spcPct val="150000"/>
              </a:lnSpc>
              <a:buFont typeface="System Font Regular"/>
              <a:buChar char="-"/>
            </a:pPr>
            <a:r>
              <a:rPr lang="en-US" altLang="zh-CN">
                <a:latin typeface="+mj-lt"/>
              </a:rPr>
              <a:t>Fully</a:t>
            </a:r>
            <a:r>
              <a:rPr lang="zh-CN" altLang="en-US">
                <a:latin typeface="+mj-lt"/>
              </a:rPr>
              <a:t> </a:t>
            </a:r>
            <a:r>
              <a:rPr lang="en-US" altLang="zh-CN">
                <a:latin typeface="+mj-lt"/>
              </a:rPr>
              <a:t>compatible</a:t>
            </a:r>
            <a:r>
              <a:rPr lang="zh-CN" altLang="en-US">
                <a:latin typeface="+mj-lt"/>
              </a:rPr>
              <a:t> </a:t>
            </a:r>
            <a:r>
              <a:rPr lang="en-US" altLang="zh-CN">
                <a:latin typeface="+mj-lt"/>
              </a:rPr>
              <a:t>with</a:t>
            </a:r>
            <a:r>
              <a:rPr lang="zh-CN" altLang="en-US">
                <a:latin typeface="+mj-lt"/>
              </a:rPr>
              <a:t> </a:t>
            </a:r>
            <a:r>
              <a:rPr lang="en-US" altLang="zh-CN">
                <a:latin typeface="+mj-lt"/>
              </a:rPr>
              <a:t>cloud</a:t>
            </a:r>
            <a:r>
              <a:rPr lang="zh-CN" altLang="en-US">
                <a:latin typeface="+mj-lt"/>
              </a:rPr>
              <a:t> </a:t>
            </a:r>
            <a:r>
              <a:rPr lang="en-US" altLang="zh-CN">
                <a:latin typeface="+mj-lt"/>
              </a:rPr>
              <a:t>management</a:t>
            </a:r>
          </a:p>
          <a:p>
            <a:pPr>
              <a:lnSpc>
                <a:spcPct val="150000"/>
              </a:lnSpc>
            </a:pPr>
            <a:r>
              <a:rPr lang="en-US" altLang="zh-CN">
                <a:solidFill>
                  <a:srgbClr val="C00000"/>
                </a:solidFill>
              </a:rPr>
              <a:t>High</a:t>
            </a:r>
            <a:r>
              <a:rPr lang="zh-CN" altLang="en-US">
                <a:solidFill>
                  <a:srgbClr val="C00000"/>
                </a:solidFill>
              </a:rPr>
              <a:t> </a:t>
            </a:r>
            <a:r>
              <a:rPr lang="en-US" altLang="zh-CN">
                <a:solidFill>
                  <a:srgbClr val="C00000"/>
                </a:solidFill>
              </a:rPr>
              <a:t>performance</a:t>
            </a:r>
          </a:p>
          <a:p>
            <a:pPr lvl="1">
              <a:lnSpc>
                <a:spcPct val="150000"/>
              </a:lnSpc>
              <a:buFont typeface="System Font Regular"/>
              <a:buChar char="-"/>
            </a:pPr>
            <a:r>
              <a:rPr lang="en-US" altLang="zh-CN">
                <a:latin typeface="+mj-lt"/>
              </a:rPr>
              <a:t>Comparable</a:t>
            </a:r>
            <a:r>
              <a:rPr lang="zh-CN" altLang="en-US">
                <a:latin typeface="+mj-lt"/>
              </a:rPr>
              <a:t> </a:t>
            </a:r>
            <a:r>
              <a:rPr lang="en-US" altLang="zh-CN">
                <a:latin typeface="+mj-lt"/>
              </a:rPr>
              <a:t>to</a:t>
            </a:r>
            <a:r>
              <a:rPr lang="zh-CN" altLang="en-US">
                <a:latin typeface="+mj-lt"/>
              </a:rPr>
              <a:t> </a:t>
            </a:r>
            <a:r>
              <a:rPr lang="en-US" altLang="zh-CN">
                <a:latin typeface="+mj-lt"/>
              </a:rPr>
              <a:t>hardware-assisted</a:t>
            </a:r>
            <a:r>
              <a:rPr lang="zh-CN" altLang="en-US">
                <a:latin typeface="+mj-lt"/>
              </a:rPr>
              <a:t> </a:t>
            </a:r>
            <a:r>
              <a:rPr lang="en-US" altLang="zh-CN">
                <a:latin typeface="+mj-lt"/>
              </a:rPr>
              <a:t>nested</a:t>
            </a:r>
            <a:r>
              <a:rPr lang="zh-CN" altLang="en-US">
                <a:latin typeface="+mj-lt"/>
              </a:rPr>
              <a:t> </a:t>
            </a:r>
            <a:r>
              <a:rPr lang="en-US" altLang="zh-CN">
                <a:latin typeface="+mj-lt"/>
              </a:rPr>
              <a:t>virtualization</a:t>
            </a:r>
          </a:p>
        </p:txBody>
      </p:sp>
      <p:grpSp>
        <p:nvGrpSpPr>
          <p:cNvPr id="4" name="Group 3">
            <a:extLst>
              <a:ext uri="{FF2B5EF4-FFF2-40B4-BE49-F238E27FC236}">
                <a16:creationId xmlns:a16="http://schemas.microsoft.com/office/drawing/2014/main" id="{9B81A33D-CCC3-F141-AB45-B85FBFE8DB19}"/>
              </a:ext>
            </a:extLst>
          </p:cNvPr>
          <p:cNvGrpSpPr/>
          <p:nvPr/>
        </p:nvGrpSpPr>
        <p:grpSpPr>
          <a:xfrm>
            <a:off x="5577840" y="1997262"/>
            <a:ext cx="6177281" cy="3196649"/>
            <a:chOff x="3414548" y="960024"/>
            <a:chExt cx="7934173" cy="4150247"/>
          </a:xfrm>
        </p:grpSpPr>
        <p:sp>
          <p:nvSpPr>
            <p:cNvPr id="5" name="矩形 9">
              <a:extLst>
                <a:ext uri="{FF2B5EF4-FFF2-40B4-BE49-F238E27FC236}">
                  <a16:creationId xmlns:a16="http://schemas.microsoft.com/office/drawing/2014/main" id="{019BDBEF-E3A3-D319-A123-B5CA3B50A0C6}"/>
                </a:ext>
              </a:extLst>
            </p:cNvPr>
            <p:cNvSpPr/>
            <p:nvPr/>
          </p:nvSpPr>
          <p:spPr>
            <a:xfrm>
              <a:off x="9195911" y="1889594"/>
              <a:ext cx="2152810" cy="1552083"/>
            </a:xfrm>
            <a:prstGeom prst="rect">
              <a:avLst/>
            </a:prstGeom>
            <a:solidFill>
              <a:srgbClr val="00B0F0"/>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6" name="Rectangle 5">
              <a:extLst>
                <a:ext uri="{FF2B5EF4-FFF2-40B4-BE49-F238E27FC236}">
                  <a16:creationId xmlns:a16="http://schemas.microsoft.com/office/drawing/2014/main" id="{F2210BFF-8634-86DA-5B65-E262FD627E3F}"/>
                </a:ext>
              </a:extLst>
            </p:cNvPr>
            <p:cNvSpPr/>
            <p:nvPr/>
          </p:nvSpPr>
          <p:spPr>
            <a:xfrm>
              <a:off x="5795061" y="3637606"/>
              <a:ext cx="5545183" cy="450402"/>
            </a:xfrm>
            <a:prstGeom prst="rect">
              <a:avLst/>
            </a:prstGeom>
            <a:solidFill>
              <a:schemeClr val="bg2">
                <a:lumMod val="9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panose="020F0502020204030204" pitchFamily="34" charset="0"/>
                  <a:cs typeface="Calibri" panose="020F0502020204030204" pitchFamily="34" charset="0"/>
                </a:rPr>
                <a:t>L0</a:t>
              </a:r>
            </a:p>
          </p:txBody>
        </p:sp>
        <p:sp>
          <p:nvSpPr>
            <p:cNvPr id="7" name="文本框 11">
              <a:extLst>
                <a:ext uri="{FF2B5EF4-FFF2-40B4-BE49-F238E27FC236}">
                  <a16:creationId xmlns:a16="http://schemas.microsoft.com/office/drawing/2014/main" id="{2A7A9B3F-59E9-628B-A839-B89337950220}"/>
                </a:ext>
              </a:extLst>
            </p:cNvPr>
            <p:cNvSpPr txBox="1"/>
            <p:nvPr/>
          </p:nvSpPr>
          <p:spPr>
            <a:xfrm>
              <a:off x="3467938" y="2186235"/>
              <a:ext cx="2830049" cy="369331"/>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non-root ring3</a:t>
              </a:r>
              <a:endParaRPr kumimoji="1" lang="zh-CN" altLang="en-US">
                <a:latin typeface="Calibri Light" panose="020F0302020204030204" pitchFamily="34" charset="0"/>
                <a:cs typeface="Calibri Light" panose="020F0302020204030204" pitchFamily="34" charset="0"/>
              </a:endParaRPr>
            </a:p>
          </p:txBody>
        </p:sp>
        <p:sp>
          <p:nvSpPr>
            <p:cNvPr id="8" name="文本框 32">
              <a:extLst>
                <a:ext uri="{FF2B5EF4-FFF2-40B4-BE49-F238E27FC236}">
                  <a16:creationId xmlns:a16="http://schemas.microsoft.com/office/drawing/2014/main" id="{F5DE8724-E49D-4D9C-2EE0-86AA94432DC5}"/>
                </a:ext>
              </a:extLst>
            </p:cNvPr>
            <p:cNvSpPr txBox="1"/>
            <p:nvPr/>
          </p:nvSpPr>
          <p:spPr>
            <a:xfrm>
              <a:off x="3547320" y="3678141"/>
              <a:ext cx="2659885" cy="407615"/>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root ring0</a:t>
              </a:r>
              <a:endParaRPr kumimoji="1" lang="zh-CN" altLang="en-US">
                <a:latin typeface="Calibri Light" panose="020F0302020204030204" pitchFamily="34" charset="0"/>
                <a:cs typeface="Calibri Light" panose="020F0302020204030204" pitchFamily="34" charset="0"/>
              </a:endParaRPr>
            </a:p>
          </p:txBody>
        </p:sp>
        <p:sp>
          <p:nvSpPr>
            <p:cNvPr id="9" name="矩形 8">
              <a:extLst>
                <a:ext uri="{FF2B5EF4-FFF2-40B4-BE49-F238E27FC236}">
                  <a16:creationId xmlns:a16="http://schemas.microsoft.com/office/drawing/2014/main" id="{0610E822-1F5A-F0AB-0705-988669CC69C1}"/>
                </a:ext>
              </a:extLst>
            </p:cNvPr>
            <p:cNvSpPr/>
            <p:nvPr/>
          </p:nvSpPr>
          <p:spPr>
            <a:xfrm>
              <a:off x="5803537" y="2178499"/>
              <a:ext cx="1539826" cy="450402"/>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0" name="矩形 9">
              <a:extLst>
                <a:ext uri="{FF2B5EF4-FFF2-40B4-BE49-F238E27FC236}">
                  <a16:creationId xmlns:a16="http://schemas.microsoft.com/office/drawing/2014/main" id="{BC73C613-E88C-D149-F187-BE731BEB2633}"/>
                </a:ext>
              </a:extLst>
            </p:cNvPr>
            <p:cNvSpPr/>
            <p:nvPr/>
          </p:nvSpPr>
          <p:spPr>
            <a:xfrm>
              <a:off x="5803537" y="2991275"/>
              <a:ext cx="3212307" cy="450402"/>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1" name="文本框 33">
              <a:extLst>
                <a:ext uri="{FF2B5EF4-FFF2-40B4-BE49-F238E27FC236}">
                  <a16:creationId xmlns:a16="http://schemas.microsoft.com/office/drawing/2014/main" id="{C77429C3-3F15-A1CC-1E08-0EF7F87756C5}"/>
                </a:ext>
              </a:extLst>
            </p:cNvPr>
            <p:cNvSpPr txBox="1"/>
            <p:nvPr/>
          </p:nvSpPr>
          <p:spPr>
            <a:xfrm>
              <a:off x="5835163" y="3048123"/>
              <a:ext cx="3212312" cy="399591"/>
            </a:xfrm>
            <a:prstGeom prst="rect">
              <a:avLst/>
            </a:prstGeom>
            <a:noFill/>
          </p:spPr>
          <p:txBody>
            <a:bodyPr wrap="square" rtlCol="0">
              <a:spAutoFit/>
            </a:bodyPr>
            <a:lstStyle/>
            <a:p>
              <a:pPr algn="ctr"/>
              <a:r>
                <a:rPr kumimoji="1" lang="en-US" altLang="zh-CN" sz="1400">
                  <a:solidFill>
                    <a:srgbClr val="FFFFFF"/>
                  </a:solidFill>
                  <a:latin typeface="Arial"/>
                  <a:cs typeface="Arial"/>
                </a:rPr>
                <a:t>L1  Kernel</a:t>
              </a:r>
              <a:endParaRPr kumimoji="1" lang="zh-CN" altLang="en-US" sz="1400">
                <a:solidFill>
                  <a:srgbClr val="FFFFFF"/>
                </a:solidFill>
                <a:latin typeface="Arial"/>
                <a:cs typeface="Arial"/>
              </a:endParaRPr>
            </a:p>
          </p:txBody>
        </p:sp>
        <p:sp>
          <p:nvSpPr>
            <p:cNvPr id="12" name="文本框 34">
              <a:extLst>
                <a:ext uri="{FF2B5EF4-FFF2-40B4-BE49-F238E27FC236}">
                  <a16:creationId xmlns:a16="http://schemas.microsoft.com/office/drawing/2014/main" id="{BCA2FFFE-D35F-4098-4932-6E8BDDE4B1F3}"/>
                </a:ext>
              </a:extLst>
            </p:cNvPr>
            <p:cNvSpPr txBox="1"/>
            <p:nvPr/>
          </p:nvSpPr>
          <p:spPr>
            <a:xfrm>
              <a:off x="5892122" y="2205928"/>
              <a:ext cx="1362654" cy="399591"/>
            </a:xfrm>
            <a:prstGeom prst="rect">
              <a:avLst/>
            </a:prstGeom>
            <a:noFill/>
          </p:spPr>
          <p:txBody>
            <a:bodyPr wrap="square" rtlCol="0">
              <a:spAutoFit/>
            </a:bodyPr>
            <a:lstStyle/>
            <a:p>
              <a:pPr algn="ctr"/>
              <a:r>
                <a:rPr kumimoji="1" lang="en-US" altLang="zh-CN" sz="1400">
                  <a:solidFill>
                    <a:srgbClr val="FFFFFF"/>
                  </a:solidFill>
                  <a:latin typeface="Arial"/>
                  <a:cs typeface="Arial"/>
                </a:rPr>
                <a:t>L1 User</a:t>
              </a:r>
              <a:endParaRPr kumimoji="1" lang="zh-CN" altLang="en-US" sz="1400">
                <a:solidFill>
                  <a:srgbClr val="FFFFFF"/>
                </a:solidFill>
                <a:latin typeface="Arial"/>
                <a:cs typeface="Arial"/>
              </a:endParaRPr>
            </a:p>
          </p:txBody>
        </p:sp>
        <p:grpSp>
          <p:nvGrpSpPr>
            <p:cNvPr id="13" name="Group 12">
              <a:extLst>
                <a:ext uri="{FF2B5EF4-FFF2-40B4-BE49-F238E27FC236}">
                  <a16:creationId xmlns:a16="http://schemas.microsoft.com/office/drawing/2014/main" id="{62226A09-193F-0C76-8FDF-3E53A8ECA2AA}"/>
                </a:ext>
              </a:extLst>
            </p:cNvPr>
            <p:cNvGrpSpPr/>
            <p:nvPr/>
          </p:nvGrpSpPr>
          <p:grpSpPr>
            <a:xfrm>
              <a:off x="7450507" y="1889594"/>
              <a:ext cx="1539827" cy="1006388"/>
              <a:chOff x="3093134" y="1986641"/>
              <a:chExt cx="1539827" cy="1006388"/>
            </a:xfrm>
          </p:grpSpPr>
          <p:sp>
            <p:nvSpPr>
              <p:cNvPr id="17" name="矩形 8">
                <a:extLst>
                  <a:ext uri="{FF2B5EF4-FFF2-40B4-BE49-F238E27FC236}">
                    <a16:creationId xmlns:a16="http://schemas.microsoft.com/office/drawing/2014/main" id="{6E7A2515-D369-2648-5913-980B1E1761D0}"/>
                  </a:ext>
                </a:extLst>
              </p:cNvPr>
              <p:cNvSpPr/>
              <p:nvPr/>
            </p:nvSpPr>
            <p:spPr>
              <a:xfrm>
                <a:off x="3093135" y="1986641"/>
                <a:ext cx="1539826" cy="450402"/>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8" name="矩形 9">
                <a:extLst>
                  <a:ext uri="{FF2B5EF4-FFF2-40B4-BE49-F238E27FC236}">
                    <a16:creationId xmlns:a16="http://schemas.microsoft.com/office/drawing/2014/main" id="{70608E59-A4B0-A1AF-0A63-2DED2945ED57}"/>
                  </a:ext>
                </a:extLst>
              </p:cNvPr>
              <p:cNvSpPr/>
              <p:nvPr/>
            </p:nvSpPr>
            <p:spPr>
              <a:xfrm>
                <a:off x="3093134" y="2536590"/>
                <a:ext cx="1539826" cy="450402"/>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9" name="文本框 33">
                <a:extLst>
                  <a:ext uri="{FF2B5EF4-FFF2-40B4-BE49-F238E27FC236}">
                    <a16:creationId xmlns:a16="http://schemas.microsoft.com/office/drawing/2014/main" id="{C1BD049C-A74C-B94D-7E8C-FF03D49DEFF7}"/>
                  </a:ext>
                </a:extLst>
              </p:cNvPr>
              <p:cNvSpPr txBox="1"/>
              <p:nvPr/>
            </p:nvSpPr>
            <p:spPr>
              <a:xfrm>
                <a:off x="3124761" y="2593438"/>
                <a:ext cx="1508200" cy="399591"/>
              </a:xfrm>
              <a:prstGeom prst="rect">
                <a:avLst/>
              </a:prstGeom>
              <a:noFill/>
            </p:spPr>
            <p:txBody>
              <a:bodyPr wrap="square" rtlCol="0">
                <a:spAutoFit/>
              </a:bodyPr>
              <a:lstStyle/>
              <a:p>
                <a:pPr algn="ctr"/>
                <a:r>
                  <a:rPr kumimoji="1" lang="en-US" altLang="zh-CN" sz="1400">
                    <a:solidFill>
                      <a:srgbClr val="FFFFFF"/>
                    </a:solidFill>
                    <a:latin typeface="Arial"/>
                    <a:cs typeface="Arial"/>
                  </a:rPr>
                  <a:t>L2  Kernel</a:t>
                </a:r>
                <a:endParaRPr kumimoji="1" lang="zh-CN" altLang="en-US" sz="1400">
                  <a:solidFill>
                    <a:srgbClr val="FFFFFF"/>
                  </a:solidFill>
                  <a:latin typeface="Arial"/>
                  <a:cs typeface="Arial"/>
                </a:endParaRPr>
              </a:p>
            </p:txBody>
          </p:sp>
          <p:sp>
            <p:nvSpPr>
              <p:cNvPr id="20" name="文本框 34">
                <a:extLst>
                  <a:ext uri="{FF2B5EF4-FFF2-40B4-BE49-F238E27FC236}">
                    <a16:creationId xmlns:a16="http://schemas.microsoft.com/office/drawing/2014/main" id="{9D4B8023-8F8A-404E-8D90-DA655F46D02A}"/>
                  </a:ext>
                </a:extLst>
              </p:cNvPr>
              <p:cNvSpPr txBox="1"/>
              <p:nvPr/>
            </p:nvSpPr>
            <p:spPr>
              <a:xfrm>
                <a:off x="3178865" y="2016156"/>
                <a:ext cx="1362655" cy="399591"/>
              </a:xfrm>
              <a:prstGeom prst="rect">
                <a:avLst/>
              </a:prstGeom>
              <a:noFill/>
            </p:spPr>
            <p:txBody>
              <a:bodyPr wrap="square" rtlCol="0">
                <a:spAutoFit/>
              </a:bodyPr>
              <a:lstStyle/>
              <a:p>
                <a:pPr algn="ctr"/>
                <a:r>
                  <a:rPr kumimoji="1" lang="en-US" altLang="zh-CN" sz="1400">
                    <a:solidFill>
                      <a:srgbClr val="FFFFFF"/>
                    </a:solidFill>
                    <a:latin typeface="Arial"/>
                    <a:cs typeface="Arial"/>
                  </a:rPr>
                  <a:t>L2 User</a:t>
                </a:r>
                <a:endParaRPr kumimoji="1" lang="zh-CN" altLang="en-US" sz="1400">
                  <a:solidFill>
                    <a:srgbClr val="FFFFFF"/>
                  </a:solidFill>
                  <a:latin typeface="Arial"/>
                  <a:cs typeface="Arial"/>
                </a:endParaRPr>
              </a:p>
            </p:txBody>
          </p:sp>
        </p:grpSp>
        <p:sp>
          <p:nvSpPr>
            <p:cNvPr id="14" name="文本框 10">
              <a:extLst>
                <a:ext uri="{FF2B5EF4-FFF2-40B4-BE49-F238E27FC236}">
                  <a16:creationId xmlns:a16="http://schemas.microsoft.com/office/drawing/2014/main" id="{5C843E19-3649-7ED5-C1F2-B4327B942363}"/>
                </a:ext>
              </a:extLst>
            </p:cNvPr>
            <p:cNvSpPr txBox="1"/>
            <p:nvPr/>
          </p:nvSpPr>
          <p:spPr>
            <a:xfrm>
              <a:off x="3414548" y="2985350"/>
              <a:ext cx="2925430" cy="369332"/>
            </a:xfrm>
            <a:prstGeom prst="rect">
              <a:avLst/>
            </a:prstGeom>
            <a:noFill/>
          </p:spPr>
          <p:txBody>
            <a:bodyPr wrap="square" rtlCol="0">
              <a:spAutoFit/>
            </a:bodyPr>
            <a:lstStyle/>
            <a:p>
              <a:pPr algn="ctr"/>
              <a:r>
                <a:rPr kumimoji="1" lang="en-US" altLang="zh-CN">
                  <a:latin typeface="Calibri Light" panose="020F0302020204030204" pitchFamily="34" charset="0"/>
                  <a:cs typeface="Calibri Light" panose="020F0302020204030204" pitchFamily="34" charset="0"/>
                </a:rPr>
                <a:t>non-root</a:t>
              </a:r>
              <a:r>
                <a:rPr kumimoji="1" lang="zh-CN" altLang="en-US">
                  <a:latin typeface="Calibri Light" panose="020F0302020204030204" pitchFamily="34" charset="0"/>
                  <a:cs typeface="Calibri Light" panose="020F0302020204030204" pitchFamily="34" charset="0"/>
                </a:rPr>
                <a:t> </a:t>
              </a:r>
              <a:r>
                <a:rPr kumimoji="1" lang="en-US" altLang="zh-CN">
                  <a:latin typeface="Calibri Light" panose="020F0302020204030204" pitchFamily="34" charset="0"/>
                  <a:cs typeface="Calibri Light" panose="020F0302020204030204" pitchFamily="34" charset="0"/>
                </a:rPr>
                <a:t>ring0</a:t>
              </a:r>
              <a:endParaRPr kumimoji="1" lang="zh-CN" altLang="en-US">
                <a:latin typeface="Calibri Light" panose="020F0302020204030204" pitchFamily="34" charset="0"/>
                <a:cs typeface="Calibri Light" panose="020F0302020204030204" pitchFamily="34" charset="0"/>
              </a:endParaRPr>
            </a:p>
          </p:txBody>
        </p:sp>
        <p:sp>
          <p:nvSpPr>
            <p:cNvPr id="15" name="文本框 11">
              <a:extLst>
                <a:ext uri="{FF2B5EF4-FFF2-40B4-BE49-F238E27FC236}">
                  <a16:creationId xmlns:a16="http://schemas.microsoft.com/office/drawing/2014/main" id="{4B54CCB2-1FDA-B88D-8316-517B5BE98615}"/>
                </a:ext>
              </a:extLst>
            </p:cNvPr>
            <p:cNvSpPr txBox="1"/>
            <p:nvPr/>
          </p:nvSpPr>
          <p:spPr>
            <a:xfrm>
              <a:off x="5169106" y="960024"/>
              <a:ext cx="4626055" cy="839139"/>
            </a:xfrm>
            <a:prstGeom prst="rect">
              <a:avLst/>
            </a:prstGeom>
            <a:noFill/>
          </p:spPr>
          <p:txBody>
            <a:bodyPr wrap="square" rtlCol="0">
              <a:spAutoFit/>
            </a:bodyPr>
            <a:lstStyle/>
            <a:p>
              <a:pPr algn="ctr"/>
              <a:r>
                <a:rPr kumimoji="1" lang="en-US" altLang="zh-CN" b="1">
                  <a:solidFill>
                    <a:srgbClr val="0432FF"/>
                  </a:solidFill>
                  <a:latin typeface="Calibri Light" panose="020F0302020204030204" pitchFamily="34" charset="0"/>
                  <a:cs typeface="Calibri Light" panose="020F0302020204030204" pitchFamily="34" charset="0"/>
                </a:rPr>
                <a:t>L1:</a:t>
              </a:r>
              <a:r>
                <a:rPr kumimoji="1" lang="zh-CN" altLang="en-US" b="1">
                  <a:solidFill>
                    <a:srgbClr val="0432FF"/>
                  </a:solidFill>
                  <a:latin typeface="Calibri Light" panose="020F0302020204030204" pitchFamily="34" charset="0"/>
                  <a:cs typeface="Calibri Light" panose="020F0302020204030204" pitchFamily="34" charset="0"/>
                </a:rPr>
                <a:t> </a:t>
              </a:r>
              <a:r>
                <a:rPr kumimoji="1" lang="en-US" altLang="zh-CN" b="1">
                  <a:solidFill>
                    <a:srgbClr val="0432FF"/>
                  </a:solidFill>
                  <a:latin typeface="Calibri Light" panose="020F0302020204030204" pitchFamily="34" charset="0"/>
                  <a:cs typeface="Calibri Light" panose="020F0302020204030204" pitchFamily="34" charset="0"/>
                </a:rPr>
                <a:t>Self-contained,</a:t>
              </a:r>
              <a:r>
                <a:rPr kumimoji="1" lang="zh-CN" altLang="en-US" b="1">
                  <a:solidFill>
                    <a:srgbClr val="0432FF"/>
                  </a:solidFill>
                  <a:latin typeface="Calibri Light" panose="020F0302020204030204" pitchFamily="34" charset="0"/>
                  <a:cs typeface="Calibri Light" panose="020F0302020204030204" pitchFamily="34" charset="0"/>
                </a:rPr>
                <a:t> </a:t>
              </a:r>
              <a:r>
                <a:rPr kumimoji="1" lang="en-US" altLang="zh-CN" b="1">
                  <a:solidFill>
                    <a:srgbClr val="0432FF"/>
                  </a:solidFill>
                  <a:latin typeface="Calibri Light" panose="020F0302020204030204" pitchFamily="34" charset="0"/>
                  <a:cs typeface="Calibri Light" panose="020F0302020204030204" pitchFamily="34" charset="0"/>
                </a:rPr>
                <a:t>assuming</a:t>
              </a:r>
            </a:p>
            <a:p>
              <a:pPr algn="ctr"/>
              <a:r>
                <a:rPr kumimoji="1" lang="en-US" altLang="zh-CN" b="1">
                  <a:solidFill>
                    <a:srgbClr val="0432FF"/>
                  </a:solidFill>
                  <a:latin typeface="Calibri Light" panose="020F0302020204030204" pitchFamily="34" charset="0"/>
                  <a:cs typeface="Calibri Light" panose="020F0302020204030204" pitchFamily="34" charset="0"/>
                </a:rPr>
                <a:t>no</a:t>
              </a:r>
              <a:r>
                <a:rPr kumimoji="1" lang="zh-CN" altLang="en-US" b="1">
                  <a:solidFill>
                    <a:srgbClr val="0432FF"/>
                  </a:solidFill>
                  <a:latin typeface="Calibri Light" panose="020F0302020204030204" pitchFamily="34" charset="0"/>
                  <a:cs typeface="Calibri Light" panose="020F0302020204030204" pitchFamily="34" charset="0"/>
                </a:rPr>
                <a:t> </a:t>
              </a:r>
              <a:r>
                <a:rPr kumimoji="1" lang="en-US" altLang="zh-CN" b="1">
                  <a:solidFill>
                    <a:srgbClr val="0432FF"/>
                  </a:solidFill>
                  <a:latin typeface="Calibri Light" panose="020F0302020204030204" pitchFamily="34" charset="0"/>
                  <a:cs typeface="Calibri Light" panose="020F0302020204030204" pitchFamily="34" charset="0"/>
                </a:rPr>
                <a:t>hardware</a:t>
              </a:r>
              <a:r>
                <a:rPr kumimoji="1" lang="zh-CN" altLang="en-US" b="1">
                  <a:solidFill>
                    <a:srgbClr val="0432FF"/>
                  </a:solidFill>
                  <a:latin typeface="Calibri Light" panose="020F0302020204030204" pitchFamily="34" charset="0"/>
                  <a:cs typeface="Calibri Light" panose="020F0302020204030204" pitchFamily="34" charset="0"/>
                </a:rPr>
                <a:t> </a:t>
              </a:r>
              <a:r>
                <a:rPr kumimoji="1" lang="en-US" altLang="zh-CN" b="1">
                  <a:solidFill>
                    <a:srgbClr val="0432FF"/>
                  </a:solidFill>
                  <a:latin typeface="Calibri Light" panose="020F0302020204030204" pitchFamily="34" charset="0"/>
                  <a:cs typeface="Calibri Light" panose="020F0302020204030204" pitchFamily="34" charset="0"/>
                </a:rPr>
                <a:t>virtualization</a:t>
              </a:r>
              <a:r>
                <a:rPr kumimoji="1" lang="zh-CN" altLang="en-US" b="1">
                  <a:solidFill>
                    <a:srgbClr val="0432FF"/>
                  </a:solidFill>
                  <a:latin typeface="Calibri Light" panose="020F0302020204030204" pitchFamily="34" charset="0"/>
                  <a:cs typeface="Calibri Light" panose="020F0302020204030204" pitchFamily="34" charset="0"/>
                </a:rPr>
                <a:t> </a:t>
              </a:r>
              <a:r>
                <a:rPr kumimoji="1" lang="en-US" altLang="zh-CN" b="1">
                  <a:solidFill>
                    <a:srgbClr val="0432FF"/>
                  </a:solidFill>
                  <a:latin typeface="Calibri Light" panose="020F0302020204030204" pitchFamily="34" charset="0"/>
                  <a:cs typeface="Calibri Light" panose="020F0302020204030204" pitchFamily="34" charset="0"/>
                </a:rPr>
                <a:t>support</a:t>
              </a:r>
              <a:endParaRPr kumimoji="1" lang="zh-CN" altLang="en-US" b="1">
                <a:solidFill>
                  <a:srgbClr val="0432FF"/>
                </a:solidFill>
                <a:latin typeface="Calibri Light" panose="020F0302020204030204" pitchFamily="34" charset="0"/>
                <a:cs typeface="Calibri Light" panose="020F0302020204030204" pitchFamily="34" charset="0"/>
              </a:endParaRPr>
            </a:p>
          </p:txBody>
        </p:sp>
        <p:sp>
          <p:nvSpPr>
            <p:cNvPr id="16" name="文本框 11">
              <a:extLst>
                <a:ext uri="{FF2B5EF4-FFF2-40B4-BE49-F238E27FC236}">
                  <a16:creationId xmlns:a16="http://schemas.microsoft.com/office/drawing/2014/main" id="{02F9D30C-44C9-2866-91EC-7E985E216A3F}"/>
                </a:ext>
              </a:extLst>
            </p:cNvPr>
            <p:cNvSpPr txBox="1"/>
            <p:nvPr/>
          </p:nvSpPr>
          <p:spPr>
            <a:xfrm>
              <a:off x="7011542" y="4271132"/>
              <a:ext cx="3112222" cy="839139"/>
            </a:xfrm>
            <a:prstGeom prst="rect">
              <a:avLst/>
            </a:prstGeom>
            <a:noFill/>
          </p:spPr>
          <p:txBody>
            <a:bodyPr wrap="square" rtlCol="0">
              <a:spAutoFit/>
            </a:bodyPr>
            <a:lstStyle/>
            <a:p>
              <a:pPr algn="ctr"/>
              <a:r>
                <a:rPr kumimoji="1" lang="en-US" altLang="zh-CN" b="1">
                  <a:solidFill>
                    <a:srgbClr val="00B050"/>
                  </a:solidFill>
                  <a:latin typeface="Calibri Light" panose="020F0302020204030204" pitchFamily="34" charset="0"/>
                  <a:cs typeface="Calibri Light" panose="020F0302020204030204" pitchFamily="34" charset="0"/>
                </a:rPr>
                <a:t>L0:</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Oblivious</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of</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nested</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virtualization</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inside</a:t>
              </a:r>
              <a:r>
                <a:rPr kumimoji="1" lang="zh-CN" altLang="en-US" b="1">
                  <a:solidFill>
                    <a:srgbClr val="00B050"/>
                  </a:solidFill>
                  <a:latin typeface="Calibri Light" panose="020F0302020204030204" pitchFamily="34" charset="0"/>
                  <a:cs typeface="Calibri Light" panose="020F0302020204030204" pitchFamily="34" charset="0"/>
                </a:rPr>
                <a:t> </a:t>
              </a:r>
              <a:r>
                <a:rPr kumimoji="1" lang="en-US" altLang="zh-CN" b="1">
                  <a:solidFill>
                    <a:srgbClr val="00B050"/>
                  </a:solidFill>
                  <a:latin typeface="Calibri Light" panose="020F0302020204030204" pitchFamily="34" charset="0"/>
                  <a:cs typeface="Calibri Light" panose="020F0302020204030204" pitchFamily="34" charset="0"/>
                </a:rPr>
                <a:t>L1</a:t>
              </a:r>
              <a:r>
                <a:rPr kumimoji="1" lang="zh-CN" altLang="en-US" b="1">
                  <a:solidFill>
                    <a:srgbClr val="00B050"/>
                  </a:solidFill>
                  <a:latin typeface="Calibri Light" panose="020F0302020204030204" pitchFamily="34" charset="0"/>
                  <a:cs typeface="Calibri Light" panose="020F0302020204030204" pitchFamily="34" charset="0"/>
                </a:rPr>
                <a:t> </a:t>
              </a:r>
            </a:p>
          </p:txBody>
        </p:sp>
      </p:grpSp>
      <p:sp>
        <p:nvSpPr>
          <p:cNvPr id="38" name="文本框 33">
            <a:extLst>
              <a:ext uri="{FF2B5EF4-FFF2-40B4-BE49-F238E27FC236}">
                <a16:creationId xmlns:a16="http://schemas.microsoft.com/office/drawing/2014/main" id="{9BF99911-0175-30EF-A3F2-2889ED184EC9}"/>
              </a:ext>
            </a:extLst>
          </p:cNvPr>
          <p:cNvSpPr txBox="1"/>
          <p:nvPr/>
        </p:nvSpPr>
        <p:spPr>
          <a:xfrm>
            <a:off x="9310912" y="3072184"/>
            <a:ext cx="3212311" cy="523220"/>
          </a:xfrm>
          <a:prstGeom prst="rect">
            <a:avLst/>
          </a:prstGeom>
          <a:noFill/>
        </p:spPr>
        <p:txBody>
          <a:bodyPr wrap="square" rtlCol="0">
            <a:spAutoFit/>
          </a:bodyPr>
          <a:lstStyle/>
          <a:p>
            <a:pPr algn="ctr"/>
            <a:r>
              <a:rPr kumimoji="1" lang="en-US" altLang="zh-CN" sz="1400">
                <a:solidFill>
                  <a:schemeClr val="bg1"/>
                </a:solidFill>
                <a:latin typeface="Arial"/>
                <a:cs typeface="Arial"/>
              </a:rPr>
              <a:t>Other</a:t>
            </a:r>
            <a:r>
              <a:rPr kumimoji="1" lang="zh-CN" altLang="en-US" sz="1400">
                <a:solidFill>
                  <a:schemeClr val="bg1"/>
                </a:solidFill>
                <a:latin typeface="Arial"/>
                <a:cs typeface="Arial"/>
              </a:rPr>
              <a:t> </a:t>
            </a:r>
            <a:r>
              <a:rPr kumimoji="1" lang="en-US" altLang="zh-CN" sz="1400">
                <a:solidFill>
                  <a:schemeClr val="bg1"/>
                </a:solidFill>
                <a:latin typeface="Arial"/>
                <a:cs typeface="Arial"/>
              </a:rPr>
              <a:t>ordinary</a:t>
            </a:r>
            <a:r>
              <a:rPr kumimoji="1" lang="zh-CN" altLang="en-US" sz="1400">
                <a:solidFill>
                  <a:schemeClr val="bg1"/>
                </a:solidFill>
                <a:latin typeface="Arial"/>
                <a:cs typeface="Arial"/>
              </a:rPr>
              <a:t> </a:t>
            </a:r>
            <a:endParaRPr kumimoji="1" lang="en-US" altLang="zh-CN" sz="1400">
              <a:solidFill>
                <a:schemeClr val="bg1"/>
              </a:solidFill>
              <a:latin typeface="Arial"/>
              <a:cs typeface="Arial"/>
            </a:endParaRPr>
          </a:p>
          <a:p>
            <a:pPr algn="ctr"/>
            <a:r>
              <a:rPr kumimoji="1" lang="en-US" altLang="zh-CN" sz="1400">
                <a:solidFill>
                  <a:schemeClr val="bg1"/>
                </a:solidFill>
                <a:latin typeface="Arial"/>
                <a:cs typeface="Arial"/>
              </a:rPr>
              <a:t>VMs</a:t>
            </a:r>
            <a:endParaRPr kumimoji="1" lang="zh-CN" altLang="en-US" sz="1400">
              <a:solidFill>
                <a:schemeClr val="bg1"/>
              </a:solidFill>
              <a:latin typeface="Arial"/>
              <a:cs typeface="Arial"/>
            </a:endParaRPr>
          </a:p>
        </p:txBody>
      </p:sp>
      <p:sp>
        <p:nvSpPr>
          <p:cNvPr id="39" name="文本框 5">
            <a:extLst>
              <a:ext uri="{FF2B5EF4-FFF2-40B4-BE49-F238E27FC236}">
                <a16:creationId xmlns:a16="http://schemas.microsoft.com/office/drawing/2014/main" id="{B701DF48-4D26-1755-3A90-4A2A84E56023}"/>
              </a:ext>
            </a:extLst>
          </p:cNvPr>
          <p:cNvSpPr txBox="1"/>
          <p:nvPr/>
        </p:nvSpPr>
        <p:spPr>
          <a:xfrm>
            <a:off x="5258019" y="5704904"/>
            <a:ext cx="6619387"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solidFill>
                  <a:srgbClr val="C00000"/>
                </a:solidFill>
                <a:ea typeface="等线"/>
                <a:cs typeface="Times New Roman"/>
              </a:rPr>
              <a:t>PVM</a:t>
            </a:r>
            <a:r>
              <a:rPr lang="en-US" altLang="zh-CN" sz="2400" b="1">
                <a:latin typeface="+mj-lt"/>
                <a:ea typeface="等线"/>
                <a:cs typeface="Times New Roman"/>
              </a:rPr>
              <a:t>:</a:t>
            </a:r>
            <a:r>
              <a:rPr lang="zh-CN" altLang="en-US" sz="2400" b="1">
                <a:latin typeface="+mj-lt"/>
                <a:ea typeface="等线"/>
                <a:cs typeface="Times New Roman"/>
              </a:rPr>
              <a:t> </a:t>
            </a:r>
            <a:r>
              <a:rPr lang="en-US" altLang="zh-CN" sz="2400" b="1">
                <a:latin typeface="+mj-lt"/>
                <a:ea typeface="等线"/>
                <a:cs typeface="Times New Roman"/>
              </a:rPr>
              <a:t>a</a:t>
            </a:r>
            <a:r>
              <a:rPr lang="zh-CN" altLang="en-US" sz="2400" b="1">
                <a:latin typeface="+mj-lt"/>
                <a:ea typeface="等线"/>
                <a:cs typeface="Times New Roman"/>
              </a:rPr>
              <a:t> </a:t>
            </a:r>
            <a:r>
              <a:rPr lang="en-US" altLang="zh-CN" sz="2400" b="1">
                <a:solidFill>
                  <a:srgbClr val="0432FF"/>
                </a:solidFill>
                <a:latin typeface="+mj-lt"/>
                <a:ea typeface="等线"/>
                <a:cs typeface="Times New Roman"/>
              </a:rPr>
              <a:t>software-based</a:t>
            </a:r>
            <a:r>
              <a:rPr lang="zh-CN" altLang="en-US" sz="2400" b="1">
                <a:latin typeface="+mj-lt"/>
                <a:ea typeface="等线"/>
                <a:cs typeface="Times New Roman"/>
              </a:rPr>
              <a:t> </a:t>
            </a:r>
            <a:r>
              <a:rPr lang="en-US" altLang="zh-CN" sz="2400" b="1">
                <a:latin typeface="+mj-lt"/>
                <a:ea typeface="等线"/>
                <a:cs typeface="Times New Roman"/>
              </a:rPr>
              <a:t>nested</a:t>
            </a:r>
            <a:r>
              <a:rPr lang="zh-CN" altLang="en-US" sz="2400" b="1">
                <a:latin typeface="+mj-lt"/>
                <a:ea typeface="等线"/>
                <a:cs typeface="Times New Roman"/>
              </a:rPr>
              <a:t> </a:t>
            </a:r>
            <a:r>
              <a:rPr lang="en-US" altLang="zh-CN" sz="2400" b="1">
                <a:latin typeface="+mj-lt"/>
                <a:ea typeface="等线"/>
                <a:cs typeface="Times New Roman"/>
              </a:rPr>
              <a:t>virtualization</a:t>
            </a:r>
            <a:r>
              <a:rPr lang="zh-CN" altLang="en-US" sz="2400" b="1">
                <a:latin typeface="+mj-lt"/>
                <a:ea typeface="等线"/>
                <a:cs typeface="Times New Roman"/>
              </a:rPr>
              <a:t> </a:t>
            </a:r>
            <a:r>
              <a:rPr lang="en-US" altLang="zh-CN" sz="2400" b="1">
                <a:latin typeface="+mj-lt"/>
                <a:ea typeface="等线"/>
                <a:cs typeface="Times New Roman"/>
              </a:rPr>
              <a:t>approach</a:t>
            </a:r>
            <a:r>
              <a:rPr lang="zh-CN" altLang="en-US" sz="2400" b="1">
                <a:latin typeface="+mj-lt"/>
                <a:ea typeface="等线"/>
                <a:cs typeface="Times New Roman"/>
              </a:rPr>
              <a:t> </a:t>
            </a:r>
            <a:r>
              <a:rPr lang="en-US" altLang="zh-CN" sz="2400" b="1">
                <a:latin typeface="+mj-lt"/>
                <a:ea typeface="等线"/>
                <a:cs typeface="Times New Roman"/>
              </a:rPr>
              <a:t>independent</a:t>
            </a:r>
            <a:r>
              <a:rPr lang="zh-CN" altLang="en-US" sz="2400" b="1">
                <a:latin typeface="+mj-lt"/>
                <a:ea typeface="等线"/>
                <a:cs typeface="Times New Roman"/>
              </a:rPr>
              <a:t> </a:t>
            </a:r>
            <a:r>
              <a:rPr lang="en-US" altLang="zh-CN" sz="2400" b="1">
                <a:latin typeface="+mj-lt"/>
                <a:ea typeface="等线"/>
                <a:cs typeface="Times New Roman"/>
              </a:rPr>
              <a:t>of</a:t>
            </a:r>
            <a:r>
              <a:rPr lang="zh-CN" altLang="en-US" sz="2400" b="1">
                <a:latin typeface="+mj-lt"/>
                <a:ea typeface="等线"/>
                <a:cs typeface="Times New Roman"/>
              </a:rPr>
              <a:t> </a:t>
            </a:r>
            <a:r>
              <a:rPr lang="en-US" altLang="zh-CN" sz="2400" b="1">
                <a:latin typeface="+mj-lt"/>
                <a:ea typeface="等线"/>
                <a:cs typeface="Times New Roman"/>
              </a:rPr>
              <a:t>the</a:t>
            </a:r>
            <a:r>
              <a:rPr lang="zh-CN" altLang="en-US" sz="2400" b="1">
                <a:latin typeface="+mj-lt"/>
                <a:ea typeface="等线"/>
                <a:cs typeface="Times New Roman"/>
              </a:rPr>
              <a:t> </a:t>
            </a:r>
            <a:r>
              <a:rPr lang="en-US" altLang="zh-CN" sz="2400" b="1">
                <a:latin typeface="+mj-lt"/>
                <a:ea typeface="等线"/>
                <a:cs typeface="Times New Roman"/>
              </a:rPr>
              <a:t>host</a:t>
            </a:r>
            <a:r>
              <a:rPr lang="zh-CN" altLang="en-US" sz="2400" b="1">
                <a:latin typeface="+mj-lt"/>
                <a:ea typeface="等线"/>
                <a:cs typeface="Times New Roman"/>
              </a:rPr>
              <a:t> </a:t>
            </a:r>
            <a:r>
              <a:rPr lang="en-US" altLang="zh-CN" sz="2400" b="1">
                <a:latin typeface="+mj-lt"/>
                <a:ea typeface="等线"/>
                <a:cs typeface="Times New Roman"/>
              </a:rPr>
              <a:t>hypervisor</a:t>
            </a:r>
            <a:endParaRPr lang="en" altLang="zh-CN" sz="2400">
              <a:latin typeface="+mj-lt"/>
              <a:ea typeface="等线"/>
              <a:cs typeface="Times New Roman"/>
            </a:endParaRPr>
          </a:p>
        </p:txBody>
      </p:sp>
    </p:spTree>
    <p:extLst>
      <p:ext uri="{BB962C8B-B14F-4D97-AF65-F5344CB8AC3E}">
        <p14:creationId xmlns:p14="http://schemas.microsoft.com/office/powerpoint/2010/main" val="24317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a:extLst>
              <a:ext uri="{FF2B5EF4-FFF2-40B4-BE49-F238E27FC236}">
                <a16:creationId xmlns:a16="http://schemas.microsoft.com/office/drawing/2014/main" id="{B963B7F9-4F17-E639-D2BB-7CF0B1F91843}"/>
              </a:ext>
            </a:extLst>
          </p:cNvPr>
          <p:cNvGrpSpPr/>
          <p:nvPr/>
        </p:nvGrpSpPr>
        <p:grpSpPr>
          <a:xfrm>
            <a:off x="516424" y="1564835"/>
            <a:ext cx="7097390" cy="4946402"/>
            <a:chOff x="3441208" y="1361826"/>
            <a:chExt cx="6629896" cy="4685235"/>
          </a:xfrm>
        </p:grpSpPr>
        <p:sp>
          <p:nvSpPr>
            <p:cNvPr id="109" name="文本框 108">
              <a:extLst>
                <a:ext uri="{FF2B5EF4-FFF2-40B4-BE49-F238E27FC236}">
                  <a16:creationId xmlns:a16="http://schemas.microsoft.com/office/drawing/2014/main" id="{5B5EB708-99A0-31ED-9E69-FF58F41DC423}"/>
                </a:ext>
              </a:extLst>
            </p:cNvPr>
            <p:cNvSpPr txBox="1"/>
            <p:nvPr/>
          </p:nvSpPr>
          <p:spPr>
            <a:xfrm>
              <a:off x="7149055" y="3924081"/>
              <a:ext cx="1884572" cy="612205"/>
            </a:xfrm>
            <a:prstGeom prst="rect">
              <a:avLst/>
            </a:prstGeom>
            <a:noFill/>
          </p:spPr>
          <p:txBody>
            <a:bodyPr wrap="square" rtlCol="0">
              <a:spAutoFit/>
            </a:bodyPr>
            <a:lstStyle/>
            <a:p>
              <a:r>
                <a:rPr kumimoji="1" lang="en-US" altLang="zh-CN">
                  <a:latin typeface="+mj-lt"/>
                  <a:cs typeface="Calibri" panose="020F0502020204030204" pitchFamily="34" charset="0"/>
                </a:rPr>
                <a:t>VM exit</a:t>
              </a:r>
            </a:p>
            <a:p>
              <a:r>
                <a:rPr kumimoji="1" lang="en-US" altLang="zh-CN">
                  <a:latin typeface="+mj-lt"/>
                  <a:cs typeface="Calibri" panose="020F0502020204030204" pitchFamily="34" charset="0"/>
                </a:rPr>
                <a:t>(function return)</a:t>
              </a:r>
              <a:endParaRPr kumimoji="1" lang="zh-CN" altLang="en-US">
                <a:latin typeface="+mj-lt"/>
                <a:cs typeface="Calibri" panose="020F0502020204030204" pitchFamily="34" charset="0"/>
              </a:endParaRPr>
            </a:p>
          </p:txBody>
        </p:sp>
        <p:sp>
          <p:nvSpPr>
            <p:cNvPr id="108" name="文本框 107">
              <a:extLst>
                <a:ext uri="{FF2B5EF4-FFF2-40B4-BE49-F238E27FC236}">
                  <a16:creationId xmlns:a16="http://schemas.microsoft.com/office/drawing/2014/main" id="{CCEF5480-A0A5-D7C2-71DF-DE2F9FAB4C72}"/>
                </a:ext>
              </a:extLst>
            </p:cNvPr>
            <p:cNvSpPr txBox="1"/>
            <p:nvPr/>
          </p:nvSpPr>
          <p:spPr>
            <a:xfrm>
              <a:off x="4531304" y="3894427"/>
              <a:ext cx="1884572" cy="612205"/>
            </a:xfrm>
            <a:prstGeom prst="rect">
              <a:avLst/>
            </a:prstGeom>
            <a:noFill/>
          </p:spPr>
          <p:txBody>
            <a:bodyPr wrap="square" rtlCol="0">
              <a:spAutoFit/>
            </a:bodyPr>
            <a:lstStyle/>
            <a:p>
              <a:pPr algn="r"/>
              <a:r>
                <a:rPr kumimoji="1" lang="en-US" altLang="zh-CN">
                  <a:latin typeface="+mj-lt"/>
                  <a:cs typeface="Calibri" panose="020F0502020204030204" pitchFamily="34" charset="0"/>
                </a:rPr>
                <a:t>VM entry</a:t>
              </a:r>
            </a:p>
            <a:p>
              <a:pPr algn="r"/>
              <a:r>
                <a:rPr kumimoji="1" lang="en-US" altLang="zh-CN">
                  <a:latin typeface="+mj-lt"/>
                  <a:cs typeface="Calibri" panose="020F0502020204030204" pitchFamily="34" charset="0"/>
                </a:rPr>
                <a:t>(function call)</a:t>
              </a:r>
              <a:endParaRPr kumimoji="1" lang="zh-CN" altLang="en-US">
                <a:latin typeface="+mj-lt"/>
                <a:cs typeface="Calibri" panose="020F0502020204030204" pitchFamily="34" charset="0"/>
              </a:endParaRPr>
            </a:p>
          </p:txBody>
        </p:sp>
        <p:sp>
          <p:nvSpPr>
            <p:cNvPr id="90" name="圆角矩形 4">
              <a:extLst>
                <a:ext uri="{FF2B5EF4-FFF2-40B4-BE49-F238E27FC236}">
                  <a16:creationId xmlns:a16="http://schemas.microsoft.com/office/drawing/2014/main" id="{ECD09CE7-F964-0B89-FE43-E8148E6CFCB8}"/>
                </a:ext>
              </a:extLst>
            </p:cNvPr>
            <p:cNvSpPr/>
            <p:nvPr/>
          </p:nvSpPr>
          <p:spPr>
            <a:xfrm>
              <a:off x="5112879" y="1725279"/>
              <a:ext cx="3288821" cy="619699"/>
            </a:xfrm>
            <a:prstGeom prst="round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lt"/>
                <a:cs typeface="Calibri" panose="020F0502020204030204" pitchFamily="34" charset="0"/>
              </a:endParaRPr>
            </a:p>
          </p:txBody>
        </p:sp>
        <p:cxnSp>
          <p:nvCxnSpPr>
            <p:cNvPr id="91" name="直线连接符 5">
              <a:extLst>
                <a:ext uri="{FF2B5EF4-FFF2-40B4-BE49-F238E27FC236}">
                  <a16:creationId xmlns:a16="http://schemas.microsoft.com/office/drawing/2014/main" id="{1B034ED3-ACFB-186F-0D3D-5B90E1116BC0}"/>
                </a:ext>
              </a:extLst>
            </p:cNvPr>
            <p:cNvCxnSpPr>
              <a:cxnSpLocks/>
              <a:stCxn id="90" idx="0"/>
              <a:endCxn id="90" idx="2"/>
            </p:cNvCxnSpPr>
            <p:nvPr/>
          </p:nvCxnSpPr>
          <p:spPr>
            <a:xfrm>
              <a:off x="6757290" y="1725279"/>
              <a:ext cx="0" cy="61969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106C398C-4EED-4E8B-12FE-752C489411DA}"/>
                </a:ext>
              </a:extLst>
            </p:cNvPr>
            <p:cNvSpPr txBox="1"/>
            <p:nvPr/>
          </p:nvSpPr>
          <p:spPr>
            <a:xfrm>
              <a:off x="6618410" y="1701028"/>
              <a:ext cx="2020077" cy="612205"/>
            </a:xfrm>
            <a:prstGeom prst="rect">
              <a:avLst/>
            </a:prstGeom>
            <a:noFill/>
          </p:spPr>
          <p:txBody>
            <a:bodyPr wrap="square" rtlCol="0">
              <a:spAutoFit/>
            </a:bodyPr>
            <a:lstStyle/>
            <a:p>
              <a:pPr algn="ctr"/>
              <a:r>
                <a:rPr kumimoji="1" lang="en-US" altLang="zh-CN">
                  <a:solidFill>
                    <a:schemeClr val="bg1"/>
                  </a:solidFill>
                  <a:latin typeface="+mj-lt"/>
                  <a:cs typeface="Calibri" panose="020F0502020204030204" pitchFamily="34" charset="0"/>
                </a:rPr>
                <a:t>kernel</a:t>
              </a:r>
            </a:p>
            <a:p>
              <a:pPr algn="ctr"/>
              <a:r>
                <a:rPr kumimoji="1" lang="en-US" altLang="zh-CN">
                  <a:solidFill>
                    <a:schemeClr val="bg1"/>
                  </a:solidFill>
                  <a:latin typeface="+mj-lt"/>
                  <a:cs typeface="Calibri" panose="020F0502020204030204" pitchFamily="34" charset="0"/>
                </a:rPr>
                <a:t>(v_ring0)</a:t>
              </a:r>
              <a:endParaRPr kumimoji="1" lang="zh-CN" altLang="en-US">
                <a:solidFill>
                  <a:schemeClr val="bg1"/>
                </a:solidFill>
                <a:latin typeface="+mj-lt"/>
                <a:cs typeface="Calibri" panose="020F0502020204030204" pitchFamily="34" charset="0"/>
              </a:endParaRPr>
            </a:p>
          </p:txBody>
        </p:sp>
        <p:sp>
          <p:nvSpPr>
            <p:cNvPr id="93" name="文本框 92">
              <a:extLst>
                <a:ext uri="{FF2B5EF4-FFF2-40B4-BE49-F238E27FC236}">
                  <a16:creationId xmlns:a16="http://schemas.microsoft.com/office/drawing/2014/main" id="{F7C724C5-A822-B393-0AF5-40FB225E5573}"/>
                </a:ext>
              </a:extLst>
            </p:cNvPr>
            <p:cNvSpPr txBox="1"/>
            <p:nvPr/>
          </p:nvSpPr>
          <p:spPr>
            <a:xfrm>
              <a:off x="5143454" y="1690770"/>
              <a:ext cx="1623404" cy="612205"/>
            </a:xfrm>
            <a:prstGeom prst="rect">
              <a:avLst/>
            </a:prstGeom>
            <a:noFill/>
          </p:spPr>
          <p:txBody>
            <a:bodyPr wrap="square" rtlCol="0">
              <a:spAutoFit/>
            </a:bodyPr>
            <a:lstStyle/>
            <a:p>
              <a:pPr algn="ctr"/>
              <a:r>
                <a:rPr kumimoji="1" lang="en-US" altLang="zh-CN">
                  <a:solidFill>
                    <a:schemeClr val="bg1"/>
                  </a:solidFill>
                  <a:latin typeface="+mj-lt"/>
                  <a:cs typeface="Calibri" panose="020F0502020204030204" pitchFamily="34" charset="0"/>
                </a:rPr>
                <a:t>user</a:t>
              </a:r>
            </a:p>
            <a:p>
              <a:pPr algn="ctr"/>
              <a:r>
                <a:rPr kumimoji="1" lang="en-US" altLang="zh-CN">
                  <a:solidFill>
                    <a:schemeClr val="bg1"/>
                  </a:solidFill>
                  <a:latin typeface="+mj-lt"/>
                  <a:cs typeface="Calibri" panose="020F0502020204030204" pitchFamily="34" charset="0"/>
                </a:rPr>
                <a:t>(v_ring3)</a:t>
              </a:r>
              <a:endParaRPr kumimoji="1" lang="zh-CN" altLang="en-US">
                <a:solidFill>
                  <a:schemeClr val="bg1"/>
                </a:solidFill>
                <a:latin typeface="+mj-lt"/>
                <a:cs typeface="Calibri" panose="020F0502020204030204" pitchFamily="34" charset="0"/>
              </a:endParaRPr>
            </a:p>
          </p:txBody>
        </p:sp>
        <p:sp>
          <p:nvSpPr>
            <p:cNvPr id="94" name="文本框 93">
              <a:extLst>
                <a:ext uri="{FF2B5EF4-FFF2-40B4-BE49-F238E27FC236}">
                  <a16:creationId xmlns:a16="http://schemas.microsoft.com/office/drawing/2014/main" id="{BD3F0918-C803-EB00-76C1-653068642FED}"/>
                </a:ext>
              </a:extLst>
            </p:cNvPr>
            <p:cNvSpPr txBox="1"/>
            <p:nvPr/>
          </p:nvSpPr>
          <p:spPr>
            <a:xfrm>
              <a:off x="3545952" y="1361826"/>
              <a:ext cx="1531020" cy="378984"/>
            </a:xfrm>
            <a:prstGeom prst="rect">
              <a:avLst/>
            </a:prstGeom>
            <a:solidFill>
              <a:schemeClr val="accent4">
                <a:lumMod val="40000"/>
                <a:lumOff val="60000"/>
              </a:schemeClr>
            </a:solidFill>
          </p:spPr>
          <p:txBody>
            <a:bodyPr wrap="square" rtlCol="0">
              <a:spAutoFit/>
            </a:bodyPr>
            <a:lstStyle/>
            <a:p>
              <a:pPr algn="ctr"/>
              <a:r>
                <a:rPr kumimoji="1" lang="en-US" altLang="zh-CN" sz="2000">
                  <a:latin typeface="+mj-lt"/>
                  <a:cs typeface="Calibri" panose="020F0502020204030204" pitchFamily="34" charset="0"/>
                </a:rPr>
                <a:t>L2 guest</a:t>
              </a:r>
              <a:endParaRPr kumimoji="1" lang="zh-CN" altLang="en-US" sz="2000">
                <a:latin typeface="+mj-lt"/>
                <a:cs typeface="Calibri" panose="020F0502020204030204" pitchFamily="34" charset="0"/>
              </a:endParaRPr>
            </a:p>
          </p:txBody>
        </p:sp>
        <p:cxnSp>
          <p:nvCxnSpPr>
            <p:cNvPr id="95" name="直线连接符 9">
              <a:extLst>
                <a:ext uri="{FF2B5EF4-FFF2-40B4-BE49-F238E27FC236}">
                  <a16:creationId xmlns:a16="http://schemas.microsoft.com/office/drawing/2014/main" id="{8F59426C-D731-6F98-A6A0-E2663DCFA9CC}"/>
                </a:ext>
              </a:extLst>
            </p:cNvPr>
            <p:cNvCxnSpPr>
              <a:cxnSpLocks/>
            </p:cNvCxnSpPr>
            <p:nvPr/>
          </p:nvCxnSpPr>
          <p:spPr>
            <a:xfrm>
              <a:off x="3545952" y="2995564"/>
              <a:ext cx="6525152"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6" name="圆角矩形 11">
              <a:extLst>
                <a:ext uri="{FF2B5EF4-FFF2-40B4-BE49-F238E27FC236}">
                  <a16:creationId xmlns:a16="http://schemas.microsoft.com/office/drawing/2014/main" id="{3BC23A0E-9D5E-7084-AB9E-2D33F703318A}"/>
                </a:ext>
              </a:extLst>
            </p:cNvPr>
            <p:cNvSpPr/>
            <p:nvPr/>
          </p:nvSpPr>
          <p:spPr>
            <a:xfrm>
              <a:off x="4330262" y="4477312"/>
              <a:ext cx="4981902" cy="1084281"/>
            </a:xfrm>
            <a:prstGeom prst="roundRect">
              <a:avLst/>
            </a:prstGeom>
            <a:solidFill>
              <a:schemeClr val="bg1">
                <a:lumMod val="85000"/>
              </a:schemeClr>
            </a:solidFill>
            <a:ln w="254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lt"/>
                <a:cs typeface="Calibri" panose="020F0502020204030204" pitchFamily="34" charset="0"/>
              </a:endParaRPr>
            </a:p>
          </p:txBody>
        </p:sp>
        <p:sp>
          <p:nvSpPr>
            <p:cNvPr id="97" name="圆角矩形 12">
              <a:extLst>
                <a:ext uri="{FF2B5EF4-FFF2-40B4-BE49-F238E27FC236}">
                  <a16:creationId xmlns:a16="http://schemas.microsoft.com/office/drawing/2014/main" id="{4EEA2BFB-D643-DCE7-720F-687091643832}"/>
                </a:ext>
              </a:extLst>
            </p:cNvPr>
            <p:cNvSpPr/>
            <p:nvPr/>
          </p:nvSpPr>
          <p:spPr>
            <a:xfrm>
              <a:off x="5210052" y="4773289"/>
              <a:ext cx="1233033" cy="587938"/>
            </a:xfrm>
            <a:prstGeom prst="roundRect">
              <a:avLst/>
            </a:prstGeom>
            <a:solidFill>
              <a:srgbClr val="0432FF"/>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err="1">
                  <a:solidFill>
                    <a:schemeClr val="bg1"/>
                  </a:solidFill>
                  <a:latin typeface="+mj-lt"/>
                  <a:cs typeface="Calibri" panose="020F0502020204030204" pitchFamily="34" charset="0"/>
                </a:rPr>
                <a:t>kvm.ko</a:t>
              </a:r>
              <a:endParaRPr kumimoji="1" lang="zh-CN" altLang="en-US">
                <a:solidFill>
                  <a:schemeClr val="bg1"/>
                </a:solidFill>
                <a:latin typeface="+mj-lt"/>
                <a:cs typeface="Calibri" panose="020F0502020204030204" pitchFamily="34" charset="0"/>
              </a:endParaRPr>
            </a:p>
          </p:txBody>
        </p:sp>
        <p:sp>
          <p:nvSpPr>
            <p:cNvPr id="98" name="圆角矩形 13">
              <a:extLst>
                <a:ext uri="{FF2B5EF4-FFF2-40B4-BE49-F238E27FC236}">
                  <a16:creationId xmlns:a16="http://schemas.microsoft.com/office/drawing/2014/main" id="{E67E8313-24DB-8F91-8435-2D75772AF411}"/>
                </a:ext>
              </a:extLst>
            </p:cNvPr>
            <p:cNvSpPr/>
            <p:nvPr/>
          </p:nvSpPr>
          <p:spPr>
            <a:xfrm>
              <a:off x="7027231" y="4773288"/>
              <a:ext cx="1720050" cy="587939"/>
            </a:xfrm>
            <a:prstGeom prst="roundRect">
              <a:avLst/>
            </a:prstGeom>
            <a:solidFill>
              <a:srgbClr val="0432FF"/>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err="1">
                  <a:solidFill>
                    <a:schemeClr val="bg1"/>
                  </a:solidFill>
                  <a:latin typeface="+mj-lt"/>
                  <a:cs typeface="Calibri" panose="020F0502020204030204" pitchFamily="34" charset="0"/>
                </a:rPr>
                <a:t>kvm-pvm.ko</a:t>
              </a:r>
              <a:endParaRPr kumimoji="1" lang="zh-CN" altLang="en-US">
                <a:solidFill>
                  <a:schemeClr val="bg1"/>
                </a:solidFill>
                <a:latin typeface="+mj-lt"/>
                <a:cs typeface="Calibri" panose="020F0502020204030204" pitchFamily="34" charset="0"/>
              </a:endParaRPr>
            </a:p>
          </p:txBody>
        </p:sp>
        <p:cxnSp>
          <p:nvCxnSpPr>
            <p:cNvPr id="99" name="直线箭头连接符 14">
              <a:extLst>
                <a:ext uri="{FF2B5EF4-FFF2-40B4-BE49-F238E27FC236}">
                  <a16:creationId xmlns:a16="http://schemas.microsoft.com/office/drawing/2014/main" id="{3F753459-C4A8-C717-245D-FA63AEB5F9D3}"/>
                </a:ext>
              </a:extLst>
            </p:cNvPr>
            <p:cNvCxnSpPr>
              <a:cxnSpLocks/>
            </p:cNvCxnSpPr>
            <p:nvPr/>
          </p:nvCxnSpPr>
          <p:spPr>
            <a:xfrm>
              <a:off x="5843915" y="2373285"/>
              <a:ext cx="281419" cy="995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15">
              <a:extLst>
                <a:ext uri="{FF2B5EF4-FFF2-40B4-BE49-F238E27FC236}">
                  <a16:creationId xmlns:a16="http://schemas.microsoft.com/office/drawing/2014/main" id="{356EDE0E-49A3-0597-2518-3E2787DF9D91}"/>
                </a:ext>
              </a:extLst>
            </p:cNvPr>
            <p:cNvCxnSpPr>
              <a:cxnSpLocks/>
            </p:cNvCxnSpPr>
            <p:nvPr/>
          </p:nvCxnSpPr>
          <p:spPr>
            <a:xfrm flipH="1">
              <a:off x="7439787" y="2384381"/>
              <a:ext cx="341195" cy="9846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6">
              <a:extLst>
                <a:ext uri="{FF2B5EF4-FFF2-40B4-BE49-F238E27FC236}">
                  <a16:creationId xmlns:a16="http://schemas.microsoft.com/office/drawing/2014/main" id="{FD61B472-504D-1CB2-108C-F83D2265E7A2}"/>
                </a:ext>
              </a:extLst>
            </p:cNvPr>
            <p:cNvCxnSpPr>
              <a:cxnSpLocks/>
            </p:cNvCxnSpPr>
            <p:nvPr/>
          </p:nvCxnSpPr>
          <p:spPr>
            <a:xfrm flipH="1" flipV="1">
              <a:off x="6032938" y="2366876"/>
              <a:ext cx="281188" cy="1015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7">
              <a:extLst>
                <a:ext uri="{FF2B5EF4-FFF2-40B4-BE49-F238E27FC236}">
                  <a16:creationId xmlns:a16="http://schemas.microsoft.com/office/drawing/2014/main" id="{BA1DA0D7-DCB0-AF11-72A3-E785413F1EE5}"/>
                </a:ext>
              </a:extLst>
            </p:cNvPr>
            <p:cNvCxnSpPr>
              <a:cxnSpLocks/>
            </p:cNvCxnSpPr>
            <p:nvPr/>
          </p:nvCxnSpPr>
          <p:spPr>
            <a:xfrm flipV="1">
              <a:off x="7250821" y="2348747"/>
              <a:ext cx="367019" cy="9903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6F297AD0-7794-D551-24DF-39DCC08411D3}"/>
                </a:ext>
              </a:extLst>
            </p:cNvPr>
            <p:cNvSpPr txBox="1"/>
            <p:nvPr/>
          </p:nvSpPr>
          <p:spPr>
            <a:xfrm>
              <a:off x="3527699" y="2381661"/>
              <a:ext cx="2186469" cy="612205"/>
            </a:xfrm>
            <a:prstGeom prst="rect">
              <a:avLst/>
            </a:prstGeom>
            <a:noFill/>
          </p:spPr>
          <p:txBody>
            <a:bodyPr wrap="square" rtlCol="0">
              <a:spAutoFit/>
            </a:bodyPr>
            <a:lstStyle/>
            <a:p>
              <a:pPr algn="r"/>
              <a:r>
                <a:rPr kumimoji="1" lang="en-US" altLang="zh-CN" err="1">
                  <a:latin typeface="+mj-lt"/>
                  <a:cs typeface="Calibri" panose="020F0502020204030204" pitchFamily="34" charset="0"/>
                </a:rPr>
                <a:t>syscall</a:t>
              </a:r>
              <a:r>
                <a:rPr kumimoji="1" lang="en-US" altLang="zh-CN">
                  <a:latin typeface="+mj-lt"/>
                  <a:cs typeface="Calibri" panose="020F0502020204030204" pitchFamily="34" charset="0"/>
                </a:rPr>
                <a:t>/</a:t>
              </a:r>
            </a:p>
            <a:p>
              <a:pPr algn="r"/>
              <a:r>
                <a:rPr kumimoji="1" lang="en-US" altLang="zh-CN">
                  <a:latin typeface="+mj-lt"/>
                  <a:cs typeface="Calibri" panose="020F0502020204030204" pitchFamily="34" charset="0"/>
                </a:rPr>
                <a:t>interrupt/exception</a:t>
              </a:r>
              <a:endParaRPr kumimoji="1" lang="zh-CN" altLang="en-US">
                <a:latin typeface="+mj-lt"/>
                <a:cs typeface="Calibri" panose="020F0502020204030204" pitchFamily="34" charset="0"/>
              </a:endParaRPr>
            </a:p>
          </p:txBody>
        </p:sp>
        <p:sp>
          <p:nvSpPr>
            <p:cNvPr id="104" name="文本框 103">
              <a:extLst>
                <a:ext uri="{FF2B5EF4-FFF2-40B4-BE49-F238E27FC236}">
                  <a16:creationId xmlns:a16="http://schemas.microsoft.com/office/drawing/2014/main" id="{9037E2A9-3101-EFEA-2C15-ECF1C2750598}"/>
                </a:ext>
              </a:extLst>
            </p:cNvPr>
            <p:cNvSpPr txBox="1"/>
            <p:nvPr/>
          </p:nvSpPr>
          <p:spPr>
            <a:xfrm>
              <a:off x="7888727" y="2397128"/>
              <a:ext cx="2085512" cy="612205"/>
            </a:xfrm>
            <a:prstGeom prst="rect">
              <a:avLst/>
            </a:prstGeom>
            <a:noFill/>
          </p:spPr>
          <p:txBody>
            <a:bodyPr wrap="square" rtlCol="0">
              <a:spAutoFit/>
            </a:bodyPr>
            <a:lstStyle/>
            <a:p>
              <a:r>
                <a:rPr kumimoji="1" lang="en-US" altLang="zh-CN" err="1">
                  <a:latin typeface="+mj-lt"/>
                  <a:cs typeface="Calibri" panose="020F0502020204030204" pitchFamily="34" charset="0"/>
                </a:rPr>
                <a:t>hypercall</a:t>
              </a:r>
              <a:r>
                <a:rPr kumimoji="1" lang="en-US" altLang="zh-CN">
                  <a:latin typeface="+mj-lt"/>
                  <a:cs typeface="Calibri" panose="020F0502020204030204" pitchFamily="34" charset="0"/>
                </a:rPr>
                <a:t>/</a:t>
              </a:r>
            </a:p>
            <a:p>
              <a:r>
                <a:rPr kumimoji="1" lang="en-US" altLang="zh-CN">
                  <a:latin typeface="+mj-lt"/>
                  <a:cs typeface="Calibri" panose="020F0502020204030204" pitchFamily="34" charset="0"/>
                </a:rPr>
                <a:t>interrupt/exception</a:t>
              </a:r>
              <a:endParaRPr kumimoji="1" lang="zh-CN" altLang="en-US">
                <a:latin typeface="+mj-lt"/>
                <a:cs typeface="Calibri" panose="020F0502020204030204" pitchFamily="34" charset="0"/>
              </a:endParaRPr>
            </a:p>
          </p:txBody>
        </p:sp>
        <p:sp>
          <p:nvSpPr>
            <p:cNvPr id="105" name="文本框 104">
              <a:extLst>
                <a:ext uri="{FF2B5EF4-FFF2-40B4-BE49-F238E27FC236}">
                  <a16:creationId xmlns:a16="http://schemas.microsoft.com/office/drawing/2014/main" id="{7C9435CB-4C16-52E3-E404-2C5481B9AFFA}"/>
                </a:ext>
              </a:extLst>
            </p:cNvPr>
            <p:cNvSpPr txBox="1"/>
            <p:nvPr/>
          </p:nvSpPr>
          <p:spPr>
            <a:xfrm>
              <a:off x="6296787" y="2964544"/>
              <a:ext cx="1118031" cy="349831"/>
            </a:xfrm>
            <a:prstGeom prst="rect">
              <a:avLst/>
            </a:prstGeom>
            <a:noFill/>
          </p:spPr>
          <p:txBody>
            <a:bodyPr wrap="square" rtlCol="0">
              <a:spAutoFit/>
            </a:bodyPr>
            <a:lstStyle/>
            <a:p>
              <a:r>
                <a:rPr kumimoji="1" lang="en-US" altLang="zh-CN" err="1">
                  <a:latin typeface="+mj-lt"/>
                  <a:cs typeface="Calibri" panose="020F0502020204030204" pitchFamily="34" charset="0"/>
                </a:rPr>
                <a:t>sysret</a:t>
              </a:r>
              <a:r>
                <a:rPr kumimoji="1" lang="en-US" altLang="zh-CN">
                  <a:latin typeface="+mj-lt"/>
                  <a:cs typeface="Calibri" panose="020F0502020204030204" pitchFamily="34" charset="0"/>
                </a:rPr>
                <a:t>/</a:t>
              </a:r>
              <a:r>
                <a:rPr kumimoji="1" lang="en-US" altLang="zh-CN" err="1">
                  <a:latin typeface="+mj-lt"/>
                  <a:cs typeface="Calibri" panose="020F0502020204030204" pitchFamily="34" charset="0"/>
                </a:rPr>
                <a:t>iret</a:t>
              </a:r>
              <a:endParaRPr kumimoji="1" lang="zh-CN" altLang="en-US">
                <a:latin typeface="+mj-lt"/>
                <a:cs typeface="Calibri" panose="020F0502020204030204" pitchFamily="34" charset="0"/>
              </a:endParaRPr>
            </a:p>
          </p:txBody>
        </p:sp>
        <p:cxnSp>
          <p:nvCxnSpPr>
            <p:cNvPr id="106" name="直线箭头连接符 21">
              <a:extLst>
                <a:ext uri="{FF2B5EF4-FFF2-40B4-BE49-F238E27FC236}">
                  <a16:creationId xmlns:a16="http://schemas.microsoft.com/office/drawing/2014/main" id="{1FAE61C6-58A6-1620-26D1-CCFCA3ACD0A5}"/>
                </a:ext>
              </a:extLst>
            </p:cNvPr>
            <p:cNvCxnSpPr>
              <a:cxnSpLocks/>
            </p:cNvCxnSpPr>
            <p:nvPr/>
          </p:nvCxnSpPr>
          <p:spPr>
            <a:xfrm>
              <a:off x="7037179" y="3953401"/>
              <a:ext cx="0" cy="5367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22">
              <a:extLst>
                <a:ext uri="{FF2B5EF4-FFF2-40B4-BE49-F238E27FC236}">
                  <a16:creationId xmlns:a16="http://schemas.microsoft.com/office/drawing/2014/main" id="{006D36AF-DD88-E7E0-5286-A6E4B79E3212}"/>
                </a:ext>
              </a:extLst>
            </p:cNvPr>
            <p:cNvCxnSpPr>
              <a:cxnSpLocks/>
            </p:cNvCxnSpPr>
            <p:nvPr/>
          </p:nvCxnSpPr>
          <p:spPr>
            <a:xfrm flipV="1">
              <a:off x="6510388" y="3953401"/>
              <a:ext cx="0" cy="523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9C85997E-988C-C4EA-8602-C810799454DC}"/>
                </a:ext>
              </a:extLst>
            </p:cNvPr>
            <p:cNvSpPr txBox="1"/>
            <p:nvPr/>
          </p:nvSpPr>
          <p:spPr>
            <a:xfrm>
              <a:off x="5210052" y="5668077"/>
              <a:ext cx="3171922" cy="378984"/>
            </a:xfrm>
            <a:prstGeom prst="rect">
              <a:avLst/>
            </a:prstGeom>
            <a:noFill/>
          </p:spPr>
          <p:txBody>
            <a:bodyPr wrap="square" rtlCol="0">
              <a:spAutoFit/>
            </a:bodyPr>
            <a:lstStyle/>
            <a:p>
              <a:pPr algn="ctr"/>
              <a:r>
                <a:rPr kumimoji="1" lang="en-US" altLang="zh-CN" sz="2000">
                  <a:latin typeface="+mj-lt"/>
                  <a:cs typeface="Calibri" panose="020F0502020204030204" pitchFamily="34" charset="0"/>
                </a:rPr>
                <a:t>PVM hypervisor on a cloud VM</a:t>
              </a:r>
              <a:endParaRPr kumimoji="1" lang="zh-CN" altLang="en-US" sz="2000">
                <a:latin typeface="+mj-lt"/>
                <a:cs typeface="Calibri" panose="020F0502020204030204" pitchFamily="34" charset="0"/>
              </a:endParaRPr>
            </a:p>
          </p:txBody>
        </p:sp>
        <p:sp>
          <p:nvSpPr>
            <p:cNvPr id="111" name="文本框 110">
              <a:extLst>
                <a:ext uri="{FF2B5EF4-FFF2-40B4-BE49-F238E27FC236}">
                  <a16:creationId xmlns:a16="http://schemas.microsoft.com/office/drawing/2014/main" id="{A4093E38-D4A0-91DE-E792-60D3C3A0552E}"/>
                </a:ext>
              </a:extLst>
            </p:cNvPr>
            <p:cNvSpPr txBox="1"/>
            <p:nvPr/>
          </p:nvSpPr>
          <p:spPr>
            <a:xfrm>
              <a:off x="3460104" y="1812986"/>
              <a:ext cx="918590" cy="349831"/>
            </a:xfrm>
            <a:prstGeom prst="rect">
              <a:avLst/>
            </a:prstGeom>
            <a:noFill/>
          </p:spPr>
          <p:txBody>
            <a:bodyPr wrap="square" rtlCol="0">
              <a:spAutoFit/>
            </a:bodyPr>
            <a:lstStyle/>
            <a:p>
              <a:r>
                <a:rPr kumimoji="1" lang="en-US" altLang="zh-CN" b="1">
                  <a:solidFill>
                    <a:schemeClr val="accent6"/>
                  </a:solidFill>
                  <a:latin typeface="+mj-lt"/>
                  <a:cs typeface="Calibri" panose="020F0502020204030204" pitchFamily="34" charset="0"/>
                </a:rPr>
                <a:t>h_ring3</a:t>
              </a:r>
              <a:endParaRPr kumimoji="1" lang="zh-CN" altLang="en-US" b="1">
                <a:solidFill>
                  <a:schemeClr val="accent6"/>
                </a:solidFill>
                <a:latin typeface="+mj-lt"/>
                <a:cs typeface="Calibri" panose="020F0502020204030204" pitchFamily="34" charset="0"/>
              </a:endParaRPr>
            </a:p>
          </p:txBody>
        </p:sp>
        <p:sp>
          <p:nvSpPr>
            <p:cNvPr id="112" name="文本框 111">
              <a:extLst>
                <a:ext uri="{FF2B5EF4-FFF2-40B4-BE49-F238E27FC236}">
                  <a16:creationId xmlns:a16="http://schemas.microsoft.com/office/drawing/2014/main" id="{99D236EF-F924-CC77-4F0E-2E78ED52C658}"/>
                </a:ext>
              </a:extLst>
            </p:cNvPr>
            <p:cNvSpPr txBox="1"/>
            <p:nvPr/>
          </p:nvSpPr>
          <p:spPr>
            <a:xfrm>
              <a:off x="3441208" y="3718699"/>
              <a:ext cx="945434" cy="349831"/>
            </a:xfrm>
            <a:prstGeom prst="rect">
              <a:avLst/>
            </a:prstGeom>
            <a:noFill/>
          </p:spPr>
          <p:txBody>
            <a:bodyPr wrap="square" rtlCol="0">
              <a:spAutoFit/>
            </a:bodyPr>
            <a:lstStyle/>
            <a:p>
              <a:r>
                <a:rPr kumimoji="1" lang="en-US" altLang="zh-CN" b="1">
                  <a:solidFill>
                    <a:srgbClr val="0432FF"/>
                  </a:solidFill>
                  <a:latin typeface="+mj-lt"/>
                  <a:cs typeface="Calibri" panose="020F0502020204030204" pitchFamily="34" charset="0"/>
                </a:rPr>
                <a:t>h_ring0</a:t>
              </a:r>
              <a:endParaRPr kumimoji="1" lang="zh-CN" altLang="en-US" b="1">
                <a:solidFill>
                  <a:srgbClr val="0432FF"/>
                </a:solidFill>
                <a:latin typeface="+mj-lt"/>
                <a:cs typeface="Calibri" panose="020F0502020204030204" pitchFamily="34" charset="0"/>
              </a:endParaRPr>
            </a:p>
          </p:txBody>
        </p:sp>
        <p:sp>
          <p:nvSpPr>
            <p:cNvPr id="116" name="圆角矩形 1">
              <a:extLst>
                <a:ext uri="{FF2B5EF4-FFF2-40B4-BE49-F238E27FC236}">
                  <a16:creationId xmlns:a16="http://schemas.microsoft.com/office/drawing/2014/main" id="{1B054420-BDCA-4633-4FBB-66C9DB8ACBEE}"/>
                </a:ext>
              </a:extLst>
            </p:cNvPr>
            <p:cNvSpPr/>
            <p:nvPr/>
          </p:nvSpPr>
          <p:spPr>
            <a:xfrm>
              <a:off x="6032938" y="3363350"/>
              <a:ext cx="1645730" cy="590051"/>
            </a:xfrm>
            <a:prstGeom prst="roundRect">
              <a:avLst/>
            </a:prstGeom>
            <a:solidFill>
              <a:srgbClr val="94209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Calibri" panose="020F0502020204030204" pitchFamily="34" charset="0"/>
                </a:rPr>
                <a:t>switcher</a:t>
              </a:r>
              <a:endParaRPr kumimoji="1" lang="zh-CN" altLang="en-US" sz="2000">
                <a:solidFill>
                  <a:schemeClr val="bg1"/>
                </a:solidFill>
                <a:latin typeface="+mj-lt"/>
                <a:cs typeface="Calibri" panose="020F0502020204030204" pitchFamily="34" charset="0"/>
              </a:endParaRPr>
            </a:p>
          </p:txBody>
        </p:sp>
      </p:grpSp>
      <p:sp>
        <p:nvSpPr>
          <p:cNvPr id="4" name="文本框 5">
            <a:extLst>
              <a:ext uri="{FF2B5EF4-FFF2-40B4-BE49-F238E27FC236}">
                <a16:creationId xmlns:a16="http://schemas.microsoft.com/office/drawing/2014/main" id="{67D7FA44-25F9-C217-7F86-F80827068A76}"/>
              </a:ext>
            </a:extLst>
          </p:cNvPr>
          <p:cNvSpPr txBox="1"/>
          <p:nvPr/>
        </p:nvSpPr>
        <p:spPr>
          <a:xfrm>
            <a:off x="7659141" y="1992638"/>
            <a:ext cx="3894181" cy="707886"/>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000" b="1">
                <a:solidFill>
                  <a:srgbClr val="00B050"/>
                </a:solidFill>
                <a:cs typeface="Calibri" panose="020F0502020204030204" pitchFamily="34" charset="0"/>
              </a:rPr>
              <a:t>L2 guest </a:t>
            </a:r>
            <a:r>
              <a:rPr lang="en-US" altLang="zh-CN" sz="2000">
                <a:latin typeface="+mj-lt"/>
                <a:cs typeface="Calibri" panose="020F0502020204030204" pitchFamily="34" charset="0"/>
              </a:rPr>
              <a:t>runs</a:t>
            </a:r>
            <a:r>
              <a:rPr lang="en" altLang="zh-CN" sz="2000">
                <a:latin typeface="+mj-lt"/>
                <a:cs typeface="Calibri" panose="020F0502020204030204" pitchFamily="34" charset="0"/>
              </a:rPr>
              <a:t> </a:t>
            </a:r>
            <a:r>
              <a:rPr lang="en-US" altLang="zh-CN" sz="2000">
                <a:latin typeface="+mj-lt"/>
                <a:cs typeface="Calibri" panose="020F0502020204030204" pitchFamily="34" charset="0"/>
              </a:rPr>
              <a:t>entirely</a:t>
            </a:r>
            <a:r>
              <a:rPr lang="zh-CN" altLang="en-US" sz="2000">
                <a:latin typeface="+mj-lt"/>
                <a:cs typeface="Calibri" panose="020F0502020204030204" pitchFamily="34" charset="0"/>
              </a:rPr>
              <a:t> </a:t>
            </a:r>
            <a:r>
              <a:rPr lang="en-US" altLang="zh-CN" sz="2000">
                <a:latin typeface="+mj-lt"/>
                <a:cs typeface="Calibri" panose="020F0502020204030204" pitchFamily="34" charset="0"/>
              </a:rPr>
              <a:t>at</a:t>
            </a:r>
            <a:r>
              <a:rPr lang="zh-CN" altLang="en-US" sz="2000">
                <a:latin typeface="+mj-lt"/>
                <a:cs typeface="Calibri" panose="020F0502020204030204" pitchFamily="34" charset="0"/>
              </a:rPr>
              <a:t> </a:t>
            </a:r>
            <a:r>
              <a:rPr lang="en-US" altLang="zh-CN" sz="2000" b="1">
                <a:solidFill>
                  <a:srgbClr val="FF0000"/>
                </a:solidFill>
                <a:cs typeface="Calibri" panose="020F0502020204030204" pitchFamily="34" charset="0"/>
              </a:rPr>
              <a:t>ring3</a:t>
            </a:r>
            <a:r>
              <a:rPr lang="zh-CN" altLang="en-US" sz="2000">
                <a:latin typeface="+mj-lt"/>
                <a:cs typeface="Calibri" panose="020F0502020204030204" pitchFamily="34" charset="0"/>
              </a:rPr>
              <a:t> </a:t>
            </a:r>
            <a:r>
              <a:rPr lang="en-US" altLang="zh-CN" sz="2000">
                <a:latin typeface="+mj-lt"/>
                <a:cs typeface="Calibri" panose="020F0502020204030204" pitchFamily="34" charset="0"/>
              </a:rPr>
              <a:t>featuring</a:t>
            </a:r>
            <a:r>
              <a:rPr lang="zh-CN" altLang="en-US" sz="2000">
                <a:latin typeface="+mj-lt"/>
                <a:cs typeface="Calibri" panose="020F0502020204030204" pitchFamily="34" charset="0"/>
              </a:rPr>
              <a:t> </a:t>
            </a:r>
            <a:r>
              <a:rPr lang="en-US" altLang="zh-CN" sz="2000">
                <a:latin typeface="+mj-lt"/>
                <a:cs typeface="Calibri" panose="020F0502020204030204" pitchFamily="34" charset="0"/>
              </a:rPr>
              <a:t>a</a:t>
            </a:r>
            <a:r>
              <a:rPr lang="en" altLang="zh-CN" sz="2000">
                <a:latin typeface="+mj-lt"/>
                <a:cs typeface="Calibri" panose="020F0502020204030204" pitchFamily="34" charset="0"/>
              </a:rPr>
              <a:t> </a:t>
            </a:r>
            <a:r>
              <a:rPr lang="en" altLang="zh-CN" sz="2000" b="1">
                <a:solidFill>
                  <a:srgbClr val="00B050"/>
                </a:solidFill>
                <a:cs typeface="Calibri" panose="020F0502020204030204" pitchFamily="34" charset="0"/>
              </a:rPr>
              <a:t>para-virtualized</a:t>
            </a:r>
            <a:r>
              <a:rPr lang="en" altLang="zh-CN" sz="2000">
                <a:latin typeface="+mj-lt"/>
                <a:cs typeface="Calibri" panose="020F0502020204030204" pitchFamily="34" charset="0"/>
              </a:rPr>
              <a:t> kernel.</a:t>
            </a:r>
            <a:endParaRPr kumimoji="1" lang="zh-CN" altLang="en-US" sz="2000">
              <a:latin typeface="+mj-lt"/>
              <a:cs typeface="Calibri" panose="020F0502020204030204" pitchFamily="34" charset="0"/>
            </a:endParaRPr>
          </a:p>
        </p:txBody>
      </p:sp>
      <p:sp>
        <p:nvSpPr>
          <p:cNvPr id="5" name="文本框 5">
            <a:extLst>
              <a:ext uri="{FF2B5EF4-FFF2-40B4-BE49-F238E27FC236}">
                <a16:creationId xmlns:a16="http://schemas.microsoft.com/office/drawing/2014/main" id="{C0FBB99A-65B8-FF0D-C0EE-CAD1D56C0C76}"/>
              </a:ext>
            </a:extLst>
          </p:cNvPr>
          <p:cNvSpPr txBox="1"/>
          <p:nvPr/>
        </p:nvSpPr>
        <p:spPr>
          <a:xfrm>
            <a:off x="7659142" y="3939500"/>
            <a:ext cx="3894180" cy="707886"/>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000" b="1">
                <a:solidFill>
                  <a:srgbClr val="7030A0"/>
                </a:solidFill>
                <a:cs typeface="Calibri" panose="020F0502020204030204" pitchFamily="34" charset="0"/>
              </a:rPr>
              <a:t>Switcher</a:t>
            </a:r>
            <a:r>
              <a:rPr lang="en" altLang="zh-CN" sz="2000">
                <a:solidFill>
                  <a:srgbClr val="7030A0"/>
                </a:solidFill>
                <a:latin typeface="+mj-lt"/>
                <a:cs typeface="Calibri" panose="020F0502020204030204" pitchFamily="34" charset="0"/>
              </a:rPr>
              <a:t> </a:t>
            </a:r>
            <a:r>
              <a:rPr lang="en-US" altLang="zh-CN" sz="2000">
                <a:latin typeface="+mj-lt"/>
                <a:cs typeface="Calibri" panose="020F0502020204030204" pitchFamily="34" charset="0"/>
              </a:rPr>
              <a:t>enables</a:t>
            </a:r>
            <a:r>
              <a:rPr lang="en" altLang="zh-CN" sz="2000">
                <a:latin typeface="+mj-lt"/>
                <a:cs typeface="Calibri" panose="020F0502020204030204" pitchFamily="34" charset="0"/>
              </a:rPr>
              <a:t> </a:t>
            </a:r>
            <a:r>
              <a:rPr lang="en-US" altLang="zh-CN" sz="2000">
                <a:latin typeface="+mj-lt"/>
                <a:cs typeface="Calibri" panose="020F0502020204030204" pitchFamily="34" charset="0"/>
              </a:rPr>
              <a:t>efficient</a:t>
            </a:r>
            <a:r>
              <a:rPr lang="en" altLang="zh-CN" sz="2000">
                <a:latin typeface="+mj-lt"/>
                <a:cs typeface="Calibri" panose="020F0502020204030204" pitchFamily="34" charset="0"/>
              </a:rPr>
              <a:t> world</a:t>
            </a:r>
            <a:r>
              <a:rPr lang="zh-CN" altLang="en-US" sz="2000">
                <a:latin typeface="+mj-lt"/>
                <a:cs typeface="Calibri" panose="020F0502020204030204" pitchFamily="34" charset="0"/>
              </a:rPr>
              <a:t> </a:t>
            </a:r>
            <a:r>
              <a:rPr lang="en-US" altLang="zh-CN" sz="2000">
                <a:latin typeface="+mj-lt"/>
                <a:cs typeface="Calibri" panose="020F0502020204030204" pitchFamily="34" charset="0"/>
              </a:rPr>
              <a:t>switches</a:t>
            </a:r>
            <a:r>
              <a:rPr lang="en" altLang="zh-CN" sz="2000">
                <a:latin typeface="+mj-lt"/>
                <a:cs typeface="Calibri" panose="020F0502020204030204" pitchFamily="34" charset="0"/>
              </a:rPr>
              <a:t>.</a:t>
            </a:r>
            <a:endParaRPr lang="zh-CN" altLang="en-US" sz="2000">
              <a:latin typeface="+mj-lt"/>
              <a:cs typeface="Calibri" panose="020F0502020204030204" pitchFamily="34" charset="0"/>
            </a:endParaRPr>
          </a:p>
        </p:txBody>
      </p:sp>
      <p:sp>
        <p:nvSpPr>
          <p:cNvPr id="6" name="文本框 5">
            <a:extLst>
              <a:ext uri="{FF2B5EF4-FFF2-40B4-BE49-F238E27FC236}">
                <a16:creationId xmlns:a16="http://schemas.microsoft.com/office/drawing/2014/main" id="{2B2E1315-7F0C-DF6F-2B02-C48A41785018}"/>
              </a:ext>
            </a:extLst>
          </p:cNvPr>
          <p:cNvSpPr txBox="1"/>
          <p:nvPr/>
        </p:nvSpPr>
        <p:spPr>
          <a:xfrm>
            <a:off x="7659142" y="5192567"/>
            <a:ext cx="3894180" cy="707886"/>
          </a:xfrm>
          <a:prstGeom prst="rect">
            <a:avLst/>
          </a:prstGeom>
          <a:solidFill>
            <a:schemeClr val="accent4">
              <a:lumMod val="40000"/>
              <a:lumOff val="60000"/>
            </a:schemeClr>
          </a:solidFill>
        </p:spPr>
        <p:txBody>
          <a:bodyPr wrap="square" lIns="91440" tIns="45720" rIns="91440" bIns="45720" rtlCol="0" anchor="t">
            <a:spAutoFit/>
          </a:bodyPr>
          <a:lstStyle/>
          <a:p>
            <a:pPr marR="0" lvl="0" indent="0" fontAlgn="auto">
              <a:lnSpc>
                <a:spcPct val="100000"/>
              </a:lnSpc>
              <a:spcBef>
                <a:spcPts val="0"/>
              </a:spcBef>
              <a:spcAft>
                <a:spcPts val="0"/>
              </a:spcAft>
              <a:buClrTx/>
              <a:buSzTx/>
              <a:buFontTx/>
              <a:buNone/>
              <a:tabLst/>
              <a:defRPr/>
            </a:pPr>
            <a:r>
              <a:rPr lang="en" altLang="zh-CN" sz="2000" b="1">
                <a:solidFill>
                  <a:srgbClr val="0432FF"/>
                </a:solidFill>
                <a:cs typeface="Calibri" panose="020F0502020204030204" pitchFamily="34" charset="0"/>
              </a:rPr>
              <a:t>PVM hypervisor </a:t>
            </a:r>
            <a:r>
              <a:rPr lang="en-US" altLang="zh-CN" sz="2000">
                <a:latin typeface="+mj-lt"/>
                <a:cs typeface="Calibri" panose="020F0502020204030204" pitchFamily="34" charset="0"/>
              </a:rPr>
              <a:t>handle</a:t>
            </a:r>
            <a:r>
              <a:rPr lang="en" altLang="zh-CN" sz="2000">
                <a:latin typeface="+mj-lt"/>
                <a:cs typeface="Calibri" panose="020F0502020204030204" pitchFamily="34" charset="0"/>
              </a:rPr>
              <a:t>s CPU</a:t>
            </a:r>
            <a:r>
              <a:rPr lang="en-US" altLang="zh-CN" sz="2000">
                <a:latin typeface="+mj-lt"/>
                <a:cs typeface="Calibri" panose="020F0502020204030204" pitchFamily="34" charset="0"/>
              </a:rPr>
              <a:t>, </a:t>
            </a:r>
            <a:r>
              <a:rPr lang="en-US" altLang="zh-CN" sz="2000" b="1">
                <a:solidFill>
                  <a:srgbClr val="FF0000"/>
                </a:solidFill>
                <a:cs typeface="Calibri" panose="020F0502020204030204" pitchFamily="34" charset="0"/>
              </a:rPr>
              <a:t>memory</a:t>
            </a:r>
            <a:r>
              <a:rPr lang="en" altLang="zh-CN" sz="2000">
                <a:latin typeface="+mj-lt"/>
                <a:cs typeface="Calibri" panose="020F0502020204030204" pitchFamily="34" charset="0"/>
              </a:rPr>
              <a:t>, and I/O virtualization.</a:t>
            </a:r>
          </a:p>
        </p:txBody>
      </p:sp>
      <p:sp>
        <p:nvSpPr>
          <p:cNvPr id="13" name="Title 1">
            <a:extLst>
              <a:ext uri="{FF2B5EF4-FFF2-40B4-BE49-F238E27FC236}">
                <a16:creationId xmlns:a16="http://schemas.microsoft.com/office/drawing/2014/main" id="{2A27BCE1-CD25-51EA-B92B-A1C257F634F5}"/>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a:t>
            </a:r>
            <a:r>
              <a:rPr lang="en-US" altLang="zh-CN" sz="4400">
                <a:cs typeface="Arial" panose="020B0604020202020204" pitchFamily="34" charset="0"/>
              </a:rPr>
              <a:t>d</a:t>
            </a:r>
            <a:r>
              <a:rPr lang="en" altLang="zh-CN" sz="4400" err="1">
                <a:cs typeface="Arial" panose="020B0604020202020204" pitchFamily="34" charset="0"/>
              </a:rPr>
              <a:t>esign</a:t>
            </a:r>
            <a:r>
              <a:rPr lang="en" altLang="zh-CN" sz="4400">
                <a:cs typeface="Arial" panose="020B0604020202020204" pitchFamily="34" charset="0"/>
              </a:rPr>
              <a:t>: </a:t>
            </a:r>
            <a:r>
              <a:rPr lang="en-US" altLang="zh-CN" sz="4400">
                <a:cs typeface="Arial" panose="020B0604020202020204" pitchFamily="34" charset="0"/>
              </a:rPr>
              <a:t>o</a:t>
            </a:r>
            <a:r>
              <a:rPr lang="en" altLang="zh-CN" sz="4400" err="1">
                <a:cs typeface="Arial" panose="020B0604020202020204" pitchFamily="34" charset="0"/>
              </a:rPr>
              <a:t>verview</a:t>
            </a:r>
            <a:r>
              <a:rPr lang="en" altLang="zh-CN" sz="4400">
                <a:cs typeface="Arial" panose="020B0604020202020204" pitchFamily="34" charset="0"/>
              </a:rPr>
              <a:t> </a:t>
            </a:r>
          </a:p>
        </p:txBody>
      </p:sp>
      <p:sp>
        <p:nvSpPr>
          <p:cNvPr id="35" name="文本框 93">
            <a:extLst>
              <a:ext uri="{FF2B5EF4-FFF2-40B4-BE49-F238E27FC236}">
                <a16:creationId xmlns:a16="http://schemas.microsoft.com/office/drawing/2014/main" id="{1D398053-1882-74B8-8905-34D4B0232228}"/>
              </a:ext>
            </a:extLst>
          </p:cNvPr>
          <p:cNvSpPr txBox="1"/>
          <p:nvPr/>
        </p:nvSpPr>
        <p:spPr>
          <a:xfrm>
            <a:off x="608609" y="3452320"/>
            <a:ext cx="1638977" cy="400110"/>
          </a:xfrm>
          <a:prstGeom prst="rect">
            <a:avLst/>
          </a:prstGeom>
          <a:solidFill>
            <a:schemeClr val="accent4">
              <a:lumMod val="40000"/>
              <a:lumOff val="60000"/>
            </a:schemeClr>
          </a:solidFill>
        </p:spPr>
        <p:txBody>
          <a:bodyPr wrap="square" rtlCol="0">
            <a:spAutoFit/>
          </a:bodyPr>
          <a:lstStyle/>
          <a:p>
            <a:pPr algn="ctr"/>
            <a:r>
              <a:rPr kumimoji="1" lang="en-US" altLang="zh-CN" sz="2000">
                <a:latin typeface="+mj-lt"/>
                <a:cs typeface="Calibri" panose="020F0502020204030204" pitchFamily="34" charset="0"/>
              </a:rPr>
              <a:t>L1 VM</a:t>
            </a:r>
            <a:endParaRPr kumimoji="1" lang="zh-CN" altLang="en-US" sz="2000">
              <a:latin typeface="+mj-lt"/>
              <a:cs typeface="Calibri" panose="020F0502020204030204" pitchFamily="34" charset="0"/>
            </a:endParaRPr>
          </a:p>
        </p:txBody>
      </p:sp>
    </p:spTree>
    <p:extLst>
      <p:ext uri="{BB962C8B-B14F-4D97-AF65-F5344CB8AC3E}">
        <p14:creationId xmlns:p14="http://schemas.microsoft.com/office/powerpoint/2010/main" val="298324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0AB9CD4D-2D7D-76BB-8786-141B601D590D}"/>
              </a:ext>
            </a:extLst>
          </p:cNvPr>
          <p:cNvGrpSpPr/>
          <p:nvPr/>
        </p:nvGrpSpPr>
        <p:grpSpPr>
          <a:xfrm>
            <a:off x="1480465" y="1690688"/>
            <a:ext cx="4207709" cy="4722671"/>
            <a:chOff x="1944306" y="2275430"/>
            <a:chExt cx="4207709" cy="4722671"/>
          </a:xfrm>
        </p:grpSpPr>
        <p:sp>
          <p:nvSpPr>
            <p:cNvPr id="10" name="文本框 9">
              <a:extLst>
                <a:ext uri="{FF2B5EF4-FFF2-40B4-BE49-F238E27FC236}">
                  <a16:creationId xmlns:a16="http://schemas.microsoft.com/office/drawing/2014/main" id="{8F005E80-800D-C3D8-32D9-9123EF2CE808}"/>
                </a:ext>
              </a:extLst>
            </p:cNvPr>
            <p:cNvSpPr txBox="1"/>
            <p:nvPr/>
          </p:nvSpPr>
          <p:spPr>
            <a:xfrm>
              <a:off x="2486761" y="3230327"/>
              <a:ext cx="1529448" cy="584775"/>
            </a:xfrm>
            <a:prstGeom prst="rect">
              <a:avLst/>
            </a:prstGeom>
            <a:noFill/>
          </p:spPr>
          <p:txBody>
            <a:bodyPr wrap="square" rtlCol="0">
              <a:spAutoFit/>
            </a:bodyPr>
            <a:lstStyle/>
            <a:p>
              <a:r>
                <a:rPr kumimoji="1" lang="zh-CN" altLang="en-US" sz="1600">
                  <a:latin typeface="+mj-lt"/>
                  <a:cs typeface="Arial"/>
                </a:rPr>
                <a:t>❶</a:t>
              </a:r>
              <a:r>
                <a:rPr kumimoji="1" lang="en-US" altLang="zh-CN" sz="1600" err="1">
                  <a:latin typeface="+mj-lt"/>
                  <a:cs typeface="Arial"/>
                </a:rPr>
                <a:t>syscall</a:t>
              </a:r>
              <a:r>
                <a:rPr kumimoji="1" lang="en-US" altLang="zh-CN" sz="1600">
                  <a:latin typeface="+mj-lt"/>
                  <a:cs typeface="Arial"/>
                </a:rPr>
                <a:t>/</a:t>
              </a:r>
            </a:p>
            <a:p>
              <a:r>
                <a:rPr kumimoji="1" lang="zh-CN" altLang="en-US" sz="1600">
                  <a:latin typeface="+mj-lt"/>
                  <a:cs typeface="Arial"/>
                </a:rPr>
                <a:t>    </a:t>
              </a:r>
              <a:r>
                <a:rPr kumimoji="1" lang="en-US" altLang="zh-CN" sz="1600" err="1">
                  <a:latin typeface="+mj-lt"/>
                  <a:cs typeface="Arial"/>
                </a:rPr>
                <a:t>hypercall</a:t>
              </a:r>
              <a:endParaRPr kumimoji="1" lang="zh-CN" altLang="en-US" sz="1600">
                <a:latin typeface="+mj-lt"/>
                <a:cs typeface="Arial"/>
              </a:endParaRPr>
            </a:p>
          </p:txBody>
        </p:sp>
        <p:sp>
          <p:nvSpPr>
            <p:cNvPr id="11" name="文本框 10">
              <a:extLst>
                <a:ext uri="{FF2B5EF4-FFF2-40B4-BE49-F238E27FC236}">
                  <a16:creationId xmlns:a16="http://schemas.microsoft.com/office/drawing/2014/main" id="{3C16FC3A-B6D1-5374-F3CF-BD53438BC4D2}"/>
                </a:ext>
              </a:extLst>
            </p:cNvPr>
            <p:cNvSpPr txBox="1"/>
            <p:nvPr/>
          </p:nvSpPr>
          <p:spPr>
            <a:xfrm>
              <a:off x="4132894" y="3241025"/>
              <a:ext cx="1529447" cy="584775"/>
            </a:xfrm>
            <a:prstGeom prst="rect">
              <a:avLst/>
            </a:prstGeom>
            <a:noFill/>
          </p:spPr>
          <p:txBody>
            <a:bodyPr wrap="square" rtlCol="0">
              <a:spAutoFit/>
            </a:bodyPr>
            <a:lstStyle/>
            <a:p>
              <a:r>
                <a:rPr kumimoji="1" lang="zh-CN" altLang="en-US" sz="1600">
                  <a:latin typeface="+mj-lt"/>
                  <a:cs typeface="Arial"/>
                </a:rPr>
                <a:t>①</a:t>
              </a:r>
              <a:r>
                <a:rPr kumimoji="1" lang="en-US" altLang="zh-CN" sz="1600">
                  <a:latin typeface="+mj-lt"/>
                  <a:cs typeface="Arial"/>
                </a:rPr>
                <a:t>interrupt/</a:t>
              </a:r>
            </a:p>
            <a:p>
              <a:r>
                <a:rPr kumimoji="1" lang="zh-CN" altLang="en-US" sz="1600">
                  <a:latin typeface="+mj-lt"/>
                  <a:cs typeface="Arial"/>
                </a:rPr>
                <a:t>   </a:t>
              </a:r>
              <a:r>
                <a:rPr kumimoji="1" lang="en-US" altLang="zh-CN" sz="1600">
                  <a:latin typeface="+mj-lt"/>
                  <a:cs typeface="Arial"/>
                </a:rPr>
                <a:t>exception</a:t>
              </a:r>
              <a:endParaRPr kumimoji="1" lang="zh-CN" altLang="en-US" sz="1600">
                <a:latin typeface="+mj-lt"/>
                <a:cs typeface="Arial"/>
              </a:endParaRPr>
            </a:p>
          </p:txBody>
        </p:sp>
        <p:cxnSp>
          <p:nvCxnSpPr>
            <p:cNvPr id="4" name="直线连接符 3">
              <a:extLst>
                <a:ext uri="{FF2B5EF4-FFF2-40B4-BE49-F238E27FC236}">
                  <a16:creationId xmlns:a16="http://schemas.microsoft.com/office/drawing/2014/main" id="{39D2621B-14F2-3E08-3F99-F678EB480378}"/>
                </a:ext>
              </a:extLst>
            </p:cNvPr>
            <p:cNvCxnSpPr>
              <a:cxnSpLocks/>
            </p:cNvCxnSpPr>
            <p:nvPr/>
          </p:nvCxnSpPr>
          <p:spPr>
            <a:xfrm>
              <a:off x="1944306" y="3761132"/>
              <a:ext cx="396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线箭头连接符 4">
              <a:extLst>
                <a:ext uri="{FF2B5EF4-FFF2-40B4-BE49-F238E27FC236}">
                  <a16:creationId xmlns:a16="http://schemas.microsoft.com/office/drawing/2014/main" id="{0DDD98FC-0B16-5048-581D-8A4E73E98E57}"/>
                </a:ext>
              </a:extLst>
            </p:cNvPr>
            <p:cNvCxnSpPr>
              <a:cxnSpLocks/>
            </p:cNvCxnSpPr>
            <p:nvPr/>
          </p:nvCxnSpPr>
          <p:spPr>
            <a:xfrm>
              <a:off x="3676314" y="3186135"/>
              <a:ext cx="0" cy="6589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85C3AFA6-5A2E-C43B-15F5-6137A20F6DBE}"/>
                </a:ext>
              </a:extLst>
            </p:cNvPr>
            <p:cNvCxnSpPr>
              <a:cxnSpLocks/>
            </p:cNvCxnSpPr>
            <p:nvPr/>
          </p:nvCxnSpPr>
          <p:spPr>
            <a:xfrm>
              <a:off x="4207038" y="3155399"/>
              <a:ext cx="0" cy="689636"/>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E41AB22-58C2-15BC-3EDA-FE1733130C08}"/>
                </a:ext>
              </a:extLst>
            </p:cNvPr>
            <p:cNvSpPr/>
            <p:nvPr/>
          </p:nvSpPr>
          <p:spPr>
            <a:xfrm>
              <a:off x="2561361" y="3852466"/>
              <a:ext cx="1180628" cy="256551"/>
            </a:xfrm>
            <a:prstGeom prst="rect">
              <a:avLst/>
            </a:prstGeom>
            <a:solidFill>
              <a:schemeClr val="accent1">
                <a:lumMod val="60000"/>
                <a:lumOff val="40000"/>
              </a:schemeClr>
            </a:solidFill>
            <a:ln w="25400">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800" err="1">
                  <a:solidFill>
                    <a:schemeClr val="bg1"/>
                  </a:solidFill>
                  <a:latin typeface="+mj-lt"/>
                  <a:cs typeface="Arial"/>
                </a:rPr>
                <a:t>msr_lstar</a:t>
              </a:r>
              <a:endParaRPr kumimoji="1" lang="zh-CN" altLang="en-US" sz="1800">
                <a:solidFill>
                  <a:schemeClr val="bg1"/>
                </a:solidFill>
                <a:latin typeface="+mj-lt"/>
                <a:cs typeface="Arial"/>
              </a:endParaRPr>
            </a:p>
          </p:txBody>
        </p:sp>
        <p:sp>
          <p:nvSpPr>
            <p:cNvPr id="8" name="矩形 7">
              <a:extLst>
                <a:ext uri="{FF2B5EF4-FFF2-40B4-BE49-F238E27FC236}">
                  <a16:creationId xmlns:a16="http://schemas.microsoft.com/office/drawing/2014/main" id="{C93875B6-FBD1-6BAE-4A2E-B43D9D87BEA1}"/>
                </a:ext>
              </a:extLst>
            </p:cNvPr>
            <p:cNvSpPr/>
            <p:nvPr/>
          </p:nvSpPr>
          <p:spPr>
            <a:xfrm>
              <a:off x="4143978" y="3845036"/>
              <a:ext cx="1180628" cy="263982"/>
            </a:xfrm>
            <a:prstGeom prst="rect">
              <a:avLst/>
            </a:prstGeom>
            <a:solidFill>
              <a:schemeClr val="accent1">
                <a:lumMod val="60000"/>
                <a:lumOff val="40000"/>
              </a:schemeClr>
            </a:solidFill>
            <a:ln w="25400">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800" err="1">
                  <a:solidFill>
                    <a:schemeClr val="bg1"/>
                  </a:solidFill>
                  <a:latin typeface="+mj-lt"/>
                  <a:cs typeface="Arial"/>
                </a:rPr>
                <a:t>idtr</a:t>
              </a:r>
              <a:endParaRPr kumimoji="1" lang="zh-CN" altLang="en-US" sz="1800">
                <a:solidFill>
                  <a:schemeClr val="bg1"/>
                </a:solidFill>
                <a:latin typeface="+mj-lt"/>
                <a:cs typeface="Arial"/>
              </a:endParaRPr>
            </a:p>
          </p:txBody>
        </p:sp>
        <p:sp>
          <p:nvSpPr>
            <p:cNvPr id="9" name="文本框 8">
              <a:extLst>
                <a:ext uri="{FF2B5EF4-FFF2-40B4-BE49-F238E27FC236}">
                  <a16:creationId xmlns:a16="http://schemas.microsoft.com/office/drawing/2014/main" id="{99C93B75-56A5-42AA-229F-A2DE409FA7DB}"/>
                </a:ext>
              </a:extLst>
            </p:cNvPr>
            <p:cNvSpPr txBox="1"/>
            <p:nvPr/>
          </p:nvSpPr>
          <p:spPr>
            <a:xfrm>
              <a:off x="3501810" y="5648143"/>
              <a:ext cx="1284337" cy="369332"/>
            </a:xfrm>
            <a:prstGeom prst="rect">
              <a:avLst/>
            </a:prstGeom>
            <a:noFill/>
          </p:spPr>
          <p:txBody>
            <a:bodyPr wrap="square" rtlCol="0">
              <a:spAutoFit/>
            </a:bodyPr>
            <a:lstStyle/>
            <a:p>
              <a:r>
                <a:rPr kumimoji="1" lang="en-US" altLang="zh-CN" sz="1800" b="1">
                  <a:latin typeface="+mj-lt"/>
                  <a:cs typeface="Arial"/>
                </a:rPr>
                <a:t>Switcher</a:t>
              </a:r>
              <a:endParaRPr kumimoji="1" lang="zh-CN" altLang="en-US" sz="1800" b="1">
                <a:latin typeface="+mj-lt"/>
                <a:cs typeface="Arial"/>
              </a:endParaRPr>
            </a:p>
          </p:txBody>
        </p:sp>
        <p:sp>
          <p:nvSpPr>
            <p:cNvPr id="12" name="圆角矩形 11">
              <a:extLst>
                <a:ext uri="{FF2B5EF4-FFF2-40B4-BE49-F238E27FC236}">
                  <a16:creationId xmlns:a16="http://schemas.microsoft.com/office/drawing/2014/main" id="{977083FA-6806-A8A3-78EA-DD210D4D3559}"/>
                </a:ext>
              </a:extLst>
            </p:cNvPr>
            <p:cNvSpPr/>
            <p:nvPr/>
          </p:nvSpPr>
          <p:spPr>
            <a:xfrm>
              <a:off x="3166147" y="6458101"/>
              <a:ext cx="1620000" cy="540000"/>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Arial"/>
                </a:rPr>
                <a:t>Hypervisor</a:t>
              </a:r>
              <a:endParaRPr kumimoji="1" lang="zh-CN" altLang="en-US" sz="2000">
                <a:solidFill>
                  <a:schemeClr val="bg1"/>
                </a:solidFill>
                <a:latin typeface="+mj-lt"/>
                <a:cs typeface="Arial"/>
              </a:endParaRPr>
            </a:p>
          </p:txBody>
        </p:sp>
        <p:sp>
          <p:nvSpPr>
            <p:cNvPr id="13" name="文本框 12">
              <a:extLst>
                <a:ext uri="{FF2B5EF4-FFF2-40B4-BE49-F238E27FC236}">
                  <a16:creationId xmlns:a16="http://schemas.microsoft.com/office/drawing/2014/main" id="{EDB3A7FC-30D5-655D-0F12-5FA6758C8C85}"/>
                </a:ext>
              </a:extLst>
            </p:cNvPr>
            <p:cNvSpPr txBox="1"/>
            <p:nvPr/>
          </p:nvSpPr>
          <p:spPr>
            <a:xfrm>
              <a:off x="4971387" y="6178612"/>
              <a:ext cx="1180628" cy="338554"/>
            </a:xfrm>
            <a:prstGeom prst="rect">
              <a:avLst/>
            </a:prstGeom>
            <a:noFill/>
          </p:spPr>
          <p:txBody>
            <a:bodyPr wrap="square" rtlCol="0">
              <a:spAutoFit/>
            </a:bodyPr>
            <a:lstStyle/>
            <a:p>
              <a:r>
                <a:rPr kumimoji="1" lang="en-US" altLang="zh-CN" sz="1600">
                  <a:latin typeface="+mj-lt"/>
                  <a:cs typeface="Arial"/>
                </a:rPr>
                <a:t>②/❷ ret</a:t>
              </a:r>
            </a:p>
          </p:txBody>
        </p:sp>
        <p:sp>
          <p:nvSpPr>
            <p:cNvPr id="14" name="矩形 13">
              <a:extLst>
                <a:ext uri="{FF2B5EF4-FFF2-40B4-BE49-F238E27FC236}">
                  <a16:creationId xmlns:a16="http://schemas.microsoft.com/office/drawing/2014/main" id="{43FAB60B-AD87-909D-A82A-047FC1980E71}"/>
                </a:ext>
              </a:extLst>
            </p:cNvPr>
            <p:cNvSpPr/>
            <p:nvPr/>
          </p:nvSpPr>
          <p:spPr>
            <a:xfrm>
              <a:off x="2835580" y="4255728"/>
              <a:ext cx="2207941" cy="1761743"/>
            </a:xfrm>
            <a:prstGeom prst="rect">
              <a:avLst/>
            </a:prstGeom>
            <a:solidFill>
              <a:srgbClr val="9420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15" name="文本框 14">
              <a:extLst>
                <a:ext uri="{FF2B5EF4-FFF2-40B4-BE49-F238E27FC236}">
                  <a16:creationId xmlns:a16="http://schemas.microsoft.com/office/drawing/2014/main" id="{341C2D7F-B24B-4761-82D7-2FB805BA389F}"/>
                </a:ext>
              </a:extLst>
            </p:cNvPr>
            <p:cNvSpPr txBox="1"/>
            <p:nvPr/>
          </p:nvSpPr>
          <p:spPr>
            <a:xfrm>
              <a:off x="3464528" y="5666724"/>
              <a:ext cx="1284337" cy="369332"/>
            </a:xfrm>
            <a:prstGeom prst="rect">
              <a:avLst/>
            </a:prstGeom>
            <a:noFill/>
          </p:spPr>
          <p:txBody>
            <a:bodyPr wrap="square" rtlCol="0">
              <a:spAutoFit/>
            </a:bodyPr>
            <a:lstStyle/>
            <a:p>
              <a:r>
                <a:rPr kumimoji="1" lang="en-US" altLang="zh-CN" sz="1800" b="1">
                  <a:solidFill>
                    <a:schemeClr val="bg1"/>
                  </a:solidFill>
                  <a:latin typeface="+mj-lt"/>
                  <a:cs typeface="Arial"/>
                </a:rPr>
                <a:t>switcher</a:t>
              </a:r>
              <a:endParaRPr kumimoji="1" lang="zh-CN" altLang="en-US" sz="1800" b="1">
                <a:solidFill>
                  <a:schemeClr val="bg1"/>
                </a:solidFill>
                <a:latin typeface="+mj-lt"/>
                <a:cs typeface="Arial"/>
              </a:endParaRPr>
            </a:p>
          </p:txBody>
        </p:sp>
        <p:sp>
          <p:nvSpPr>
            <p:cNvPr id="16" name="矩形 15">
              <a:extLst>
                <a:ext uri="{FF2B5EF4-FFF2-40B4-BE49-F238E27FC236}">
                  <a16:creationId xmlns:a16="http://schemas.microsoft.com/office/drawing/2014/main" id="{9640751E-CE43-806B-937E-B3C4756999DA}"/>
                </a:ext>
              </a:extLst>
            </p:cNvPr>
            <p:cNvSpPr/>
            <p:nvPr/>
          </p:nvSpPr>
          <p:spPr>
            <a:xfrm>
              <a:off x="3128516" y="4421623"/>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Arial"/>
                </a:rPr>
                <a:t>syscall</a:t>
              </a:r>
              <a:r>
                <a:rPr kumimoji="1" lang="en-US" altLang="zh-CN" sz="1800">
                  <a:solidFill>
                    <a:schemeClr val="bg1"/>
                  </a:solidFill>
                  <a:latin typeface="+mj-lt"/>
                  <a:cs typeface="Arial"/>
                </a:rPr>
                <a:t> entry</a:t>
              </a:r>
              <a:endParaRPr kumimoji="1" lang="zh-CN" altLang="en-US" sz="1800">
                <a:solidFill>
                  <a:schemeClr val="bg1"/>
                </a:solidFill>
                <a:latin typeface="+mj-lt"/>
                <a:cs typeface="Arial"/>
              </a:endParaRPr>
            </a:p>
          </p:txBody>
        </p:sp>
        <p:sp>
          <p:nvSpPr>
            <p:cNvPr id="17" name="矩形 16">
              <a:extLst>
                <a:ext uri="{FF2B5EF4-FFF2-40B4-BE49-F238E27FC236}">
                  <a16:creationId xmlns:a16="http://schemas.microsoft.com/office/drawing/2014/main" id="{BECAAD2F-B029-E688-172C-55CA8CC55D18}"/>
                </a:ext>
              </a:extLst>
            </p:cNvPr>
            <p:cNvSpPr/>
            <p:nvPr/>
          </p:nvSpPr>
          <p:spPr>
            <a:xfrm>
              <a:off x="3128515" y="4748724"/>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Arial"/>
                </a:rPr>
                <a:t>idt</a:t>
              </a:r>
              <a:r>
                <a:rPr kumimoji="1" lang="en-US" altLang="zh-CN" sz="1800">
                  <a:solidFill>
                    <a:schemeClr val="bg1"/>
                  </a:solidFill>
                  <a:latin typeface="+mj-lt"/>
                  <a:cs typeface="Arial"/>
                </a:rPr>
                <a:t> entries</a:t>
              </a:r>
              <a:endParaRPr kumimoji="1" lang="zh-CN" altLang="en-US" sz="1800">
                <a:solidFill>
                  <a:schemeClr val="bg1"/>
                </a:solidFill>
                <a:latin typeface="+mj-lt"/>
                <a:cs typeface="Arial"/>
              </a:endParaRPr>
            </a:p>
          </p:txBody>
        </p:sp>
        <p:sp>
          <p:nvSpPr>
            <p:cNvPr id="18" name="矩形 17">
              <a:extLst>
                <a:ext uri="{FF2B5EF4-FFF2-40B4-BE49-F238E27FC236}">
                  <a16:creationId xmlns:a16="http://schemas.microsoft.com/office/drawing/2014/main" id="{CD473A10-EB29-597A-7C66-2EBD93C7D643}"/>
                </a:ext>
              </a:extLst>
            </p:cNvPr>
            <p:cNvSpPr/>
            <p:nvPr/>
          </p:nvSpPr>
          <p:spPr>
            <a:xfrm>
              <a:off x="3129831" y="5418203"/>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Arial"/>
                </a:rPr>
                <a:t>to_hypervisor</a:t>
              </a:r>
              <a:endParaRPr kumimoji="1" lang="zh-CN" altLang="en-US" sz="1800">
                <a:solidFill>
                  <a:schemeClr val="bg1"/>
                </a:solidFill>
                <a:latin typeface="+mj-lt"/>
                <a:cs typeface="Arial"/>
              </a:endParaRPr>
            </a:p>
          </p:txBody>
        </p:sp>
        <p:sp>
          <p:nvSpPr>
            <p:cNvPr id="19" name="矩形 18">
              <a:extLst>
                <a:ext uri="{FF2B5EF4-FFF2-40B4-BE49-F238E27FC236}">
                  <a16:creationId xmlns:a16="http://schemas.microsoft.com/office/drawing/2014/main" id="{D009F0C7-F2B1-9291-C44B-744671021F0A}"/>
                </a:ext>
              </a:extLst>
            </p:cNvPr>
            <p:cNvSpPr/>
            <p:nvPr/>
          </p:nvSpPr>
          <p:spPr>
            <a:xfrm>
              <a:off x="3128515" y="5087832"/>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Arial"/>
                </a:rPr>
                <a:t>enter_guest</a:t>
              </a:r>
              <a:endParaRPr kumimoji="1" lang="zh-CN" altLang="en-US" sz="1800">
                <a:solidFill>
                  <a:schemeClr val="bg1"/>
                </a:solidFill>
                <a:latin typeface="+mj-lt"/>
                <a:cs typeface="Arial"/>
              </a:endParaRPr>
            </a:p>
          </p:txBody>
        </p:sp>
        <p:cxnSp>
          <p:nvCxnSpPr>
            <p:cNvPr id="20" name="肘形连接符 19">
              <a:extLst>
                <a:ext uri="{FF2B5EF4-FFF2-40B4-BE49-F238E27FC236}">
                  <a16:creationId xmlns:a16="http://schemas.microsoft.com/office/drawing/2014/main" id="{9C31F942-E465-B445-9691-AA5238515B60}"/>
                </a:ext>
              </a:extLst>
            </p:cNvPr>
            <p:cNvCxnSpPr>
              <a:cxnSpLocks/>
              <a:stCxn id="7" idx="1"/>
              <a:endCxn id="16" idx="1"/>
            </p:cNvCxnSpPr>
            <p:nvPr/>
          </p:nvCxnSpPr>
          <p:spPr>
            <a:xfrm rot="10800000" flipH="1" flipV="1">
              <a:off x="2561360" y="3980741"/>
              <a:ext cx="567155" cy="585847"/>
            </a:xfrm>
            <a:prstGeom prst="bentConnector3">
              <a:avLst>
                <a:gd name="adj1" fmla="val -4030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51DEBF91-5ACA-5662-C288-5FC2AF24803A}"/>
                </a:ext>
              </a:extLst>
            </p:cNvPr>
            <p:cNvCxnSpPr>
              <a:cxnSpLocks/>
              <a:stCxn id="8" idx="3"/>
              <a:endCxn id="17" idx="3"/>
            </p:cNvCxnSpPr>
            <p:nvPr/>
          </p:nvCxnSpPr>
          <p:spPr>
            <a:xfrm flipH="1">
              <a:off x="4734291" y="3977027"/>
              <a:ext cx="590315" cy="916663"/>
            </a:xfrm>
            <a:prstGeom prst="bentConnector3">
              <a:avLst>
                <a:gd name="adj1" fmla="val -3872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a:extLst>
                <a:ext uri="{FF2B5EF4-FFF2-40B4-BE49-F238E27FC236}">
                  <a16:creationId xmlns:a16="http://schemas.microsoft.com/office/drawing/2014/main" id="{D5F25BE6-434D-D2A9-9715-6CF7D07DD214}"/>
                </a:ext>
              </a:extLst>
            </p:cNvPr>
            <p:cNvCxnSpPr>
              <a:cxnSpLocks/>
              <a:stCxn id="18" idx="3"/>
              <a:endCxn id="12" idx="3"/>
            </p:cNvCxnSpPr>
            <p:nvPr/>
          </p:nvCxnSpPr>
          <p:spPr>
            <a:xfrm>
              <a:off x="4735607" y="5563169"/>
              <a:ext cx="50540" cy="1164932"/>
            </a:xfrm>
            <a:prstGeom prst="bentConnector3">
              <a:avLst>
                <a:gd name="adj1" fmla="val 55231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FE2BDEE2-A697-6E5B-4326-26A285BE1E62}"/>
                </a:ext>
              </a:extLst>
            </p:cNvPr>
            <p:cNvSpPr/>
            <p:nvPr/>
          </p:nvSpPr>
          <p:spPr>
            <a:xfrm>
              <a:off x="3134164" y="2763269"/>
              <a:ext cx="1620000" cy="540000"/>
            </a:xfrm>
            <a:prstGeom prst="round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Arial"/>
                </a:rPr>
                <a:t>Guest</a:t>
              </a:r>
              <a:endParaRPr kumimoji="1" lang="zh-CN" altLang="en-US" sz="2000">
                <a:solidFill>
                  <a:schemeClr val="bg1"/>
                </a:solidFill>
                <a:latin typeface="+mj-lt"/>
                <a:cs typeface="Arial"/>
              </a:endParaRPr>
            </a:p>
          </p:txBody>
        </p:sp>
        <p:sp>
          <p:nvSpPr>
            <p:cNvPr id="24" name="文本框 23">
              <a:extLst>
                <a:ext uri="{FF2B5EF4-FFF2-40B4-BE49-F238E27FC236}">
                  <a16:creationId xmlns:a16="http://schemas.microsoft.com/office/drawing/2014/main" id="{7B83F305-9B16-B579-F36B-90ED694D5948}"/>
                </a:ext>
              </a:extLst>
            </p:cNvPr>
            <p:cNvSpPr txBox="1"/>
            <p:nvPr/>
          </p:nvSpPr>
          <p:spPr>
            <a:xfrm>
              <a:off x="3270912" y="2275430"/>
              <a:ext cx="1445632" cy="430887"/>
            </a:xfrm>
            <a:prstGeom prst="rect">
              <a:avLst/>
            </a:prstGeom>
            <a:noFill/>
          </p:spPr>
          <p:txBody>
            <a:bodyPr wrap="square" rtlCol="0">
              <a:spAutoFit/>
            </a:bodyPr>
            <a:lstStyle/>
            <a:p>
              <a:pPr algn="ctr"/>
              <a:r>
                <a:rPr kumimoji="1" lang="en-US" altLang="zh-CN" sz="2200" b="1">
                  <a:latin typeface="+mj-lt"/>
                  <a:cs typeface="Arial"/>
                </a:rPr>
                <a:t>VM-Exit</a:t>
              </a:r>
              <a:endParaRPr kumimoji="1" lang="zh-CN" altLang="en-US" sz="2200" b="1">
                <a:latin typeface="+mj-lt"/>
                <a:cs typeface="Arial"/>
              </a:endParaRPr>
            </a:p>
          </p:txBody>
        </p:sp>
      </p:grpSp>
      <p:grpSp>
        <p:nvGrpSpPr>
          <p:cNvPr id="33" name="组合 32">
            <a:extLst>
              <a:ext uri="{FF2B5EF4-FFF2-40B4-BE49-F238E27FC236}">
                <a16:creationId xmlns:a16="http://schemas.microsoft.com/office/drawing/2014/main" id="{AD7B7220-79F8-2503-EF39-4A292E266E97}"/>
              </a:ext>
            </a:extLst>
          </p:cNvPr>
          <p:cNvGrpSpPr/>
          <p:nvPr/>
        </p:nvGrpSpPr>
        <p:grpSpPr>
          <a:xfrm>
            <a:off x="6465786" y="1850941"/>
            <a:ext cx="3960000" cy="4562418"/>
            <a:chOff x="6403340" y="2398648"/>
            <a:chExt cx="3960000" cy="4562418"/>
          </a:xfrm>
        </p:grpSpPr>
        <p:sp>
          <p:nvSpPr>
            <p:cNvPr id="47" name="圆角矩形 46">
              <a:extLst>
                <a:ext uri="{FF2B5EF4-FFF2-40B4-BE49-F238E27FC236}">
                  <a16:creationId xmlns:a16="http://schemas.microsoft.com/office/drawing/2014/main" id="{02D4CD19-CA65-C3F8-3742-AE5DB49FB3C0}"/>
                </a:ext>
              </a:extLst>
            </p:cNvPr>
            <p:cNvSpPr/>
            <p:nvPr/>
          </p:nvSpPr>
          <p:spPr>
            <a:xfrm>
              <a:off x="7648646" y="2848384"/>
              <a:ext cx="1620000" cy="540000"/>
            </a:xfrm>
            <a:prstGeom prst="round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Calibri" panose="020F0502020204030204" pitchFamily="34" charset="0"/>
                </a:rPr>
                <a:t>Guest</a:t>
              </a:r>
              <a:endParaRPr kumimoji="1" lang="zh-CN" altLang="en-US" sz="2000">
                <a:solidFill>
                  <a:schemeClr val="bg1"/>
                </a:solidFill>
                <a:latin typeface="+mj-lt"/>
                <a:cs typeface="Calibri" panose="020F0502020204030204" pitchFamily="34" charset="0"/>
              </a:endParaRPr>
            </a:p>
          </p:txBody>
        </p:sp>
        <p:cxnSp>
          <p:nvCxnSpPr>
            <p:cNvPr id="48" name="直线连接符 47">
              <a:extLst>
                <a:ext uri="{FF2B5EF4-FFF2-40B4-BE49-F238E27FC236}">
                  <a16:creationId xmlns:a16="http://schemas.microsoft.com/office/drawing/2014/main" id="{2423EF60-C679-854A-7EB3-B9B80E266FDE}"/>
                </a:ext>
              </a:extLst>
            </p:cNvPr>
            <p:cNvCxnSpPr>
              <a:cxnSpLocks/>
            </p:cNvCxnSpPr>
            <p:nvPr/>
          </p:nvCxnSpPr>
          <p:spPr>
            <a:xfrm>
              <a:off x="6403340" y="3700799"/>
              <a:ext cx="396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47F089A5-7142-340A-658E-D138D6DA6436}"/>
                </a:ext>
              </a:extLst>
            </p:cNvPr>
            <p:cNvSpPr/>
            <p:nvPr/>
          </p:nvSpPr>
          <p:spPr>
            <a:xfrm>
              <a:off x="7373458" y="4217317"/>
              <a:ext cx="2207941" cy="1763120"/>
            </a:xfrm>
            <a:prstGeom prst="rect">
              <a:avLst/>
            </a:prstGeom>
            <a:solidFill>
              <a:srgbClr val="9420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Calibri" panose="020F0502020204030204" pitchFamily="34" charset="0"/>
              </a:endParaRPr>
            </a:p>
          </p:txBody>
        </p:sp>
        <p:sp>
          <p:nvSpPr>
            <p:cNvPr id="50" name="文本框 49">
              <a:extLst>
                <a:ext uri="{FF2B5EF4-FFF2-40B4-BE49-F238E27FC236}">
                  <a16:creationId xmlns:a16="http://schemas.microsoft.com/office/drawing/2014/main" id="{45783ED2-2B77-BF00-8058-91855DF65FCE}"/>
                </a:ext>
              </a:extLst>
            </p:cNvPr>
            <p:cNvSpPr txBox="1"/>
            <p:nvPr/>
          </p:nvSpPr>
          <p:spPr>
            <a:xfrm>
              <a:off x="7891321" y="5611106"/>
              <a:ext cx="1284337" cy="369332"/>
            </a:xfrm>
            <a:prstGeom prst="rect">
              <a:avLst/>
            </a:prstGeom>
            <a:noFill/>
          </p:spPr>
          <p:txBody>
            <a:bodyPr wrap="square" rtlCol="0">
              <a:spAutoFit/>
            </a:bodyPr>
            <a:lstStyle/>
            <a:p>
              <a:pPr algn="ctr"/>
              <a:r>
                <a:rPr kumimoji="1" lang="en-US" altLang="zh-CN" sz="1800" b="1">
                  <a:solidFill>
                    <a:schemeClr val="bg1"/>
                  </a:solidFill>
                  <a:latin typeface="+mj-lt"/>
                  <a:cs typeface="Calibri" panose="020F0502020204030204" pitchFamily="34" charset="0"/>
                </a:rPr>
                <a:t>switcher</a:t>
              </a:r>
              <a:endParaRPr kumimoji="1" lang="zh-CN" altLang="en-US" sz="1800" b="1">
                <a:solidFill>
                  <a:schemeClr val="bg1"/>
                </a:solidFill>
                <a:latin typeface="+mj-lt"/>
                <a:cs typeface="Calibri" panose="020F0502020204030204" pitchFamily="34" charset="0"/>
              </a:endParaRPr>
            </a:p>
          </p:txBody>
        </p:sp>
        <p:sp>
          <p:nvSpPr>
            <p:cNvPr id="53" name="圆角矩形 52">
              <a:extLst>
                <a:ext uri="{FF2B5EF4-FFF2-40B4-BE49-F238E27FC236}">
                  <a16:creationId xmlns:a16="http://schemas.microsoft.com/office/drawing/2014/main" id="{C6280EEF-4D74-37FC-784B-97FC01B82499}"/>
                </a:ext>
              </a:extLst>
            </p:cNvPr>
            <p:cNvSpPr/>
            <p:nvPr/>
          </p:nvSpPr>
          <p:spPr>
            <a:xfrm>
              <a:off x="7578022" y="6421066"/>
              <a:ext cx="1620000" cy="540000"/>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Calibri" panose="020F0502020204030204" pitchFamily="34" charset="0"/>
                </a:rPr>
                <a:t>Hypervisor</a:t>
              </a:r>
              <a:endParaRPr kumimoji="1" lang="zh-CN" altLang="en-US" sz="2000">
                <a:solidFill>
                  <a:schemeClr val="bg1"/>
                </a:solidFill>
                <a:latin typeface="+mj-lt"/>
                <a:cs typeface="Calibri" panose="020F0502020204030204" pitchFamily="34" charset="0"/>
              </a:endParaRPr>
            </a:p>
          </p:txBody>
        </p:sp>
        <p:sp>
          <p:nvSpPr>
            <p:cNvPr id="54" name="文本框 53">
              <a:extLst>
                <a:ext uri="{FF2B5EF4-FFF2-40B4-BE49-F238E27FC236}">
                  <a16:creationId xmlns:a16="http://schemas.microsoft.com/office/drawing/2014/main" id="{154AD003-E4F7-4C01-8C89-B303F16BE904}"/>
                </a:ext>
              </a:extLst>
            </p:cNvPr>
            <p:cNvSpPr txBox="1"/>
            <p:nvPr/>
          </p:nvSpPr>
          <p:spPr>
            <a:xfrm>
              <a:off x="6952099" y="6045893"/>
              <a:ext cx="1565451" cy="338554"/>
            </a:xfrm>
            <a:prstGeom prst="rect">
              <a:avLst/>
            </a:prstGeom>
            <a:noFill/>
          </p:spPr>
          <p:txBody>
            <a:bodyPr wrap="square" rtlCol="0">
              <a:spAutoFit/>
            </a:bodyPr>
            <a:lstStyle/>
            <a:p>
              <a:r>
                <a:rPr kumimoji="1" lang="en-US" altLang="zh-CN" sz="1600">
                  <a:latin typeface="+mj-lt"/>
                  <a:cs typeface="Calibri" panose="020F0502020204030204" pitchFamily="34" charset="0"/>
                </a:rPr>
                <a:t>① function call</a:t>
              </a:r>
            </a:p>
          </p:txBody>
        </p:sp>
        <p:cxnSp>
          <p:nvCxnSpPr>
            <p:cNvPr id="57" name="肘形连接符 56">
              <a:extLst>
                <a:ext uri="{FF2B5EF4-FFF2-40B4-BE49-F238E27FC236}">
                  <a16:creationId xmlns:a16="http://schemas.microsoft.com/office/drawing/2014/main" id="{27AE5802-242A-DA73-4B84-4C6266D7922B}"/>
                </a:ext>
              </a:extLst>
            </p:cNvPr>
            <p:cNvCxnSpPr>
              <a:cxnSpLocks/>
              <a:stCxn id="53" idx="0"/>
              <a:endCxn id="27" idx="1"/>
            </p:cNvCxnSpPr>
            <p:nvPr/>
          </p:nvCxnSpPr>
          <p:spPr>
            <a:xfrm rot="16200000" flipV="1">
              <a:off x="7403901" y="5436945"/>
              <a:ext cx="1259067" cy="709176"/>
            </a:xfrm>
            <a:prstGeom prst="bentConnector4">
              <a:avLst>
                <a:gd name="adj1" fmla="val 44243"/>
                <a:gd name="adj2" fmla="val 13097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a:extLst>
                <a:ext uri="{FF2B5EF4-FFF2-40B4-BE49-F238E27FC236}">
                  <a16:creationId xmlns:a16="http://schemas.microsoft.com/office/drawing/2014/main" id="{9D133B88-CA60-139B-DECB-C4FB1EF7D43F}"/>
                </a:ext>
              </a:extLst>
            </p:cNvPr>
            <p:cNvCxnSpPr>
              <a:cxnSpLocks/>
              <a:stCxn id="27" idx="3"/>
              <a:endCxn id="47" idx="2"/>
            </p:cNvCxnSpPr>
            <p:nvPr/>
          </p:nvCxnSpPr>
          <p:spPr>
            <a:xfrm flipH="1" flipV="1">
              <a:off x="8458646" y="3388384"/>
              <a:ext cx="825976" cy="1773615"/>
            </a:xfrm>
            <a:prstGeom prst="bentConnector4">
              <a:avLst>
                <a:gd name="adj1" fmla="val -18820"/>
                <a:gd name="adj2" fmla="val 60274"/>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06F096F-62FA-A6F1-00F9-310CAA16D5A1}"/>
                </a:ext>
              </a:extLst>
            </p:cNvPr>
            <p:cNvSpPr txBox="1"/>
            <p:nvPr/>
          </p:nvSpPr>
          <p:spPr>
            <a:xfrm>
              <a:off x="8440829" y="3658468"/>
              <a:ext cx="1565451" cy="338554"/>
            </a:xfrm>
            <a:prstGeom prst="rect">
              <a:avLst/>
            </a:prstGeom>
            <a:noFill/>
          </p:spPr>
          <p:txBody>
            <a:bodyPr wrap="square" rtlCol="0">
              <a:spAutoFit/>
            </a:bodyPr>
            <a:lstStyle/>
            <a:p>
              <a:r>
                <a:rPr kumimoji="1" lang="en-US" altLang="zh-CN" sz="1600">
                  <a:latin typeface="+mj-lt"/>
                  <a:cs typeface="Calibri" panose="020F0502020204030204" pitchFamily="34" charset="0"/>
                </a:rPr>
                <a:t>② </a:t>
              </a:r>
              <a:r>
                <a:rPr kumimoji="1" lang="en-US" altLang="zh-CN" sz="1600" err="1">
                  <a:latin typeface="+mj-lt"/>
                  <a:cs typeface="Calibri" panose="020F0502020204030204" pitchFamily="34" charset="0"/>
                </a:rPr>
                <a:t>iret</a:t>
              </a:r>
              <a:endParaRPr kumimoji="1" lang="en-US" altLang="zh-CN" sz="1600">
                <a:latin typeface="+mj-lt"/>
                <a:cs typeface="Calibri" panose="020F0502020204030204" pitchFamily="34" charset="0"/>
              </a:endParaRPr>
            </a:p>
          </p:txBody>
        </p:sp>
        <p:sp>
          <p:nvSpPr>
            <p:cNvPr id="82" name="文本框 81">
              <a:extLst>
                <a:ext uri="{FF2B5EF4-FFF2-40B4-BE49-F238E27FC236}">
                  <a16:creationId xmlns:a16="http://schemas.microsoft.com/office/drawing/2014/main" id="{D678D987-88B3-67E9-1D4A-73C018B94C0B}"/>
                </a:ext>
              </a:extLst>
            </p:cNvPr>
            <p:cNvSpPr txBox="1"/>
            <p:nvPr/>
          </p:nvSpPr>
          <p:spPr>
            <a:xfrm>
              <a:off x="7638485" y="2398648"/>
              <a:ext cx="1677885" cy="430887"/>
            </a:xfrm>
            <a:prstGeom prst="rect">
              <a:avLst/>
            </a:prstGeom>
            <a:noFill/>
          </p:spPr>
          <p:txBody>
            <a:bodyPr wrap="square" rtlCol="0">
              <a:spAutoFit/>
            </a:bodyPr>
            <a:lstStyle/>
            <a:p>
              <a:pPr algn="ctr"/>
              <a:r>
                <a:rPr kumimoji="1" lang="en-US" altLang="zh-CN" sz="2200" b="1">
                  <a:latin typeface="+mj-lt"/>
                  <a:cs typeface="Calibri" panose="020F0502020204030204" pitchFamily="34" charset="0"/>
                </a:rPr>
                <a:t>VM-Entry</a:t>
              </a:r>
              <a:endParaRPr kumimoji="1" lang="zh-CN" altLang="en-US" sz="2200" b="1">
                <a:latin typeface="+mj-lt"/>
                <a:cs typeface="Calibri" panose="020F0502020204030204" pitchFamily="34" charset="0"/>
              </a:endParaRPr>
            </a:p>
          </p:txBody>
        </p:sp>
        <p:sp>
          <p:nvSpPr>
            <p:cNvPr id="3" name="矩形 2">
              <a:extLst>
                <a:ext uri="{FF2B5EF4-FFF2-40B4-BE49-F238E27FC236}">
                  <a16:creationId xmlns:a16="http://schemas.microsoft.com/office/drawing/2014/main" id="{E8A91C82-771F-7BCA-8BF9-1048C749697A}"/>
                </a:ext>
              </a:extLst>
            </p:cNvPr>
            <p:cNvSpPr/>
            <p:nvPr/>
          </p:nvSpPr>
          <p:spPr>
            <a:xfrm>
              <a:off x="7684691" y="4362949"/>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Calibri" panose="020F0502020204030204" pitchFamily="34" charset="0"/>
                </a:rPr>
                <a:t>syscall</a:t>
              </a:r>
              <a:r>
                <a:rPr kumimoji="1" lang="en-US" altLang="zh-CN" sz="1800">
                  <a:solidFill>
                    <a:schemeClr val="bg1"/>
                  </a:solidFill>
                  <a:latin typeface="+mj-lt"/>
                  <a:cs typeface="Calibri" panose="020F0502020204030204" pitchFamily="34" charset="0"/>
                </a:rPr>
                <a:t> entry</a:t>
              </a:r>
              <a:endParaRPr kumimoji="1" lang="zh-CN" altLang="en-US" sz="1800">
                <a:solidFill>
                  <a:schemeClr val="bg1"/>
                </a:solidFill>
                <a:latin typeface="+mj-lt"/>
                <a:cs typeface="Calibri" panose="020F0502020204030204" pitchFamily="34" charset="0"/>
              </a:endParaRPr>
            </a:p>
          </p:txBody>
        </p:sp>
        <p:sp>
          <p:nvSpPr>
            <p:cNvPr id="25" name="矩形 24">
              <a:extLst>
                <a:ext uri="{FF2B5EF4-FFF2-40B4-BE49-F238E27FC236}">
                  <a16:creationId xmlns:a16="http://schemas.microsoft.com/office/drawing/2014/main" id="{AB365E20-042D-DB5E-D63D-3C865DBDF1A6}"/>
                </a:ext>
              </a:extLst>
            </p:cNvPr>
            <p:cNvSpPr/>
            <p:nvPr/>
          </p:nvSpPr>
          <p:spPr>
            <a:xfrm>
              <a:off x="7678846" y="4682688"/>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Calibri" panose="020F0502020204030204" pitchFamily="34" charset="0"/>
                </a:rPr>
                <a:t>idt</a:t>
              </a:r>
              <a:r>
                <a:rPr kumimoji="1" lang="en-US" altLang="zh-CN" sz="1800">
                  <a:solidFill>
                    <a:schemeClr val="bg1"/>
                  </a:solidFill>
                  <a:latin typeface="+mj-lt"/>
                  <a:cs typeface="Calibri" panose="020F0502020204030204" pitchFamily="34" charset="0"/>
                </a:rPr>
                <a:t> entries</a:t>
              </a:r>
              <a:endParaRPr kumimoji="1" lang="zh-CN" altLang="en-US" sz="1800">
                <a:solidFill>
                  <a:schemeClr val="bg1"/>
                </a:solidFill>
                <a:latin typeface="+mj-lt"/>
                <a:cs typeface="Calibri" panose="020F0502020204030204" pitchFamily="34" charset="0"/>
              </a:endParaRPr>
            </a:p>
          </p:txBody>
        </p:sp>
        <p:sp>
          <p:nvSpPr>
            <p:cNvPr id="26" name="矩形 25">
              <a:extLst>
                <a:ext uri="{FF2B5EF4-FFF2-40B4-BE49-F238E27FC236}">
                  <a16:creationId xmlns:a16="http://schemas.microsoft.com/office/drawing/2014/main" id="{FD4A4194-B3A3-64D9-AABE-750E226246E3}"/>
                </a:ext>
              </a:extLst>
            </p:cNvPr>
            <p:cNvSpPr/>
            <p:nvPr/>
          </p:nvSpPr>
          <p:spPr>
            <a:xfrm>
              <a:off x="7684691" y="5339693"/>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Calibri" panose="020F0502020204030204" pitchFamily="34" charset="0"/>
                </a:rPr>
                <a:t>to_hypervisor</a:t>
              </a:r>
              <a:endParaRPr kumimoji="1" lang="zh-CN" altLang="en-US" sz="1800">
                <a:solidFill>
                  <a:schemeClr val="bg1"/>
                </a:solidFill>
                <a:latin typeface="+mj-lt"/>
                <a:cs typeface="Calibri" panose="020F0502020204030204" pitchFamily="34" charset="0"/>
              </a:endParaRPr>
            </a:p>
          </p:txBody>
        </p:sp>
        <p:sp>
          <p:nvSpPr>
            <p:cNvPr id="27" name="矩形 26">
              <a:extLst>
                <a:ext uri="{FF2B5EF4-FFF2-40B4-BE49-F238E27FC236}">
                  <a16:creationId xmlns:a16="http://schemas.microsoft.com/office/drawing/2014/main" id="{3CC61A68-1CBA-9A75-A52A-D8FA76F8A1A4}"/>
                </a:ext>
              </a:extLst>
            </p:cNvPr>
            <p:cNvSpPr/>
            <p:nvPr/>
          </p:nvSpPr>
          <p:spPr>
            <a:xfrm>
              <a:off x="7678846" y="5017033"/>
              <a:ext cx="1605776" cy="289932"/>
            </a:xfrm>
            <a:prstGeom prst="rect">
              <a:avLst/>
            </a:prstGeom>
            <a:solidFill>
              <a:schemeClr val="accent3">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err="1">
                  <a:solidFill>
                    <a:schemeClr val="bg1"/>
                  </a:solidFill>
                  <a:latin typeface="+mj-lt"/>
                  <a:cs typeface="Calibri" panose="020F0502020204030204" pitchFamily="34" charset="0"/>
                </a:rPr>
                <a:t>enter_guest</a:t>
              </a:r>
              <a:endParaRPr kumimoji="1" lang="zh-CN" altLang="en-US" sz="1800">
                <a:solidFill>
                  <a:schemeClr val="bg1"/>
                </a:solidFill>
                <a:latin typeface="+mj-lt"/>
                <a:cs typeface="Calibri" panose="020F0502020204030204" pitchFamily="34" charset="0"/>
              </a:endParaRPr>
            </a:p>
          </p:txBody>
        </p:sp>
      </p:grpSp>
      <p:sp>
        <p:nvSpPr>
          <p:cNvPr id="2" name="Title 1">
            <a:extLst>
              <a:ext uri="{FF2B5EF4-FFF2-40B4-BE49-F238E27FC236}">
                <a16:creationId xmlns:a16="http://schemas.microsoft.com/office/drawing/2014/main" id="{6AFE9DCF-1BD3-0BE4-CC43-FDC5A15F6613}"/>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a:t>
            </a:r>
            <a:r>
              <a:rPr lang="en-US" altLang="zh-CN" sz="4400">
                <a:cs typeface="Arial" panose="020B0604020202020204" pitchFamily="34" charset="0"/>
              </a:rPr>
              <a:t>L1-to-L2</a:t>
            </a:r>
            <a:r>
              <a:rPr lang="zh-CN" altLang="en-US" sz="4400">
                <a:cs typeface="Arial" panose="020B0604020202020204" pitchFamily="34" charset="0"/>
              </a:rPr>
              <a:t> </a:t>
            </a:r>
            <a:r>
              <a:rPr lang="en-US" altLang="zh-CN" sz="4400">
                <a:cs typeface="Arial" panose="020B0604020202020204" pitchFamily="34" charset="0"/>
              </a:rPr>
              <a:t>w</a:t>
            </a:r>
            <a:r>
              <a:rPr lang="en" altLang="zh-CN" sz="4400" err="1">
                <a:cs typeface="Arial" panose="020B0604020202020204" pitchFamily="34" charset="0"/>
              </a:rPr>
              <a:t>orld</a:t>
            </a:r>
            <a:r>
              <a:rPr lang="en" altLang="zh-CN" sz="4400">
                <a:cs typeface="Arial" panose="020B0604020202020204" pitchFamily="34" charset="0"/>
              </a:rPr>
              <a:t> </a:t>
            </a:r>
            <a:r>
              <a:rPr lang="en-US" altLang="zh-CN">
                <a:cs typeface="Arial" panose="020B0604020202020204" pitchFamily="34" charset="0"/>
              </a:rPr>
              <a:t>s</a:t>
            </a:r>
            <a:r>
              <a:rPr lang="en" altLang="zh-CN" sz="4400">
                <a:cs typeface="Arial" panose="020B0604020202020204" pitchFamily="34" charset="0"/>
              </a:rPr>
              <a:t>witches via </a:t>
            </a:r>
            <a:r>
              <a:rPr lang="en-US" altLang="zh-CN" sz="4400">
                <a:cs typeface="Arial" panose="020B0604020202020204" pitchFamily="34" charset="0"/>
              </a:rPr>
              <a:t>s</a:t>
            </a:r>
            <a:r>
              <a:rPr lang="en" altLang="zh-CN" sz="4400" err="1">
                <a:cs typeface="Arial" panose="020B0604020202020204" pitchFamily="34" charset="0"/>
              </a:rPr>
              <a:t>witcher</a:t>
            </a:r>
            <a:endParaRPr lang="en" altLang="zh-CN" sz="4400">
              <a:cs typeface="Arial" panose="020B0604020202020204" pitchFamily="34" charset="0"/>
            </a:endParaRPr>
          </a:p>
        </p:txBody>
      </p:sp>
      <p:sp>
        <p:nvSpPr>
          <p:cNvPr id="56" name="Down Arrow 55">
            <a:extLst>
              <a:ext uri="{FF2B5EF4-FFF2-40B4-BE49-F238E27FC236}">
                <a16:creationId xmlns:a16="http://schemas.microsoft.com/office/drawing/2014/main" id="{DEC2AB5D-4E70-1907-E39B-4BCEC8AEA07A}"/>
              </a:ext>
            </a:extLst>
          </p:cNvPr>
          <p:cNvSpPr/>
          <p:nvPr/>
        </p:nvSpPr>
        <p:spPr>
          <a:xfrm>
            <a:off x="679020" y="2570657"/>
            <a:ext cx="517702" cy="1939660"/>
          </a:xfrm>
          <a:prstGeom prst="downArrow">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文本框 23">
            <a:extLst>
              <a:ext uri="{FF2B5EF4-FFF2-40B4-BE49-F238E27FC236}">
                <a16:creationId xmlns:a16="http://schemas.microsoft.com/office/drawing/2014/main" id="{ADE9ACCC-4AD9-9B3B-4276-7DBB4F1A95F3}"/>
              </a:ext>
            </a:extLst>
          </p:cNvPr>
          <p:cNvSpPr txBox="1"/>
          <p:nvPr/>
        </p:nvSpPr>
        <p:spPr>
          <a:xfrm>
            <a:off x="193656" y="1848263"/>
            <a:ext cx="1445632" cy="430887"/>
          </a:xfrm>
          <a:prstGeom prst="rect">
            <a:avLst/>
          </a:prstGeom>
          <a:noFill/>
        </p:spPr>
        <p:txBody>
          <a:bodyPr wrap="square" rtlCol="0">
            <a:spAutoFit/>
          </a:bodyPr>
          <a:lstStyle/>
          <a:p>
            <a:pPr algn="ctr"/>
            <a:r>
              <a:rPr kumimoji="1" lang="en-US" altLang="zh-CN" sz="2200" b="1">
                <a:latin typeface="+mj-lt"/>
                <a:cs typeface="Arial"/>
              </a:rPr>
              <a:t>L2</a:t>
            </a:r>
            <a:endParaRPr kumimoji="1" lang="zh-CN" altLang="en-US" sz="2200" b="1">
              <a:latin typeface="+mj-lt"/>
              <a:cs typeface="Arial"/>
            </a:endParaRPr>
          </a:p>
        </p:txBody>
      </p:sp>
      <p:sp>
        <p:nvSpPr>
          <p:cNvPr id="61" name="文本框 23">
            <a:extLst>
              <a:ext uri="{FF2B5EF4-FFF2-40B4-BE49-F238E27FC236}">
                <a16:creationId xmlns:a16="http://schemas.microsoft.com/office/drawing/2014/main" id="{9FED0B05-63EC-3120-611E-25B8A03D365E}"/>
              </a:ext>
            </a:extLst>
          </p:cNvPr>
          <p:cNvSpPr txBox="1"/>
          <p:nvPr/>
        </p:nvSpPr>
        <p:spPr>
          <a:xfrm>
            <a:off x="230788" y="4651031"/>
            <a:ext cx="1445632" cy="430887"/>
          </a:xfrm>
          <a:prstGeom prst="rect">
            <a:avLst/>
          </a:prstGeom>
          <a:noFill/>
        </p:spPr>
        <p:txBody>
          <a:bodyPr wrap="square" rtlCol="0">
            <a:spAutoFit/>
          </a:bodyPr>
          <a:lstStyle/>
          <a:p>
            <a:pPr algn="ctr"/>
            <a:r>
              <a:rPr kumimoji="1" lang="en-US" altLang="zh-CN" sz="2200" b="1">
                <a:latin typeface="+mj-lt"/>
                <a:cs typeface="Arial"/>
              </a:rPr>
              <a:t>L1</a:t>
            </a:r>
            <a:endParaRPr kumimoji="1" lang="zh-CN" altLang="en-US" sz="2200" b="1">
              <a:latin typeface="+mj-lt"/>
              <a:cs typeface="Arial"/>
            </a:endParaRPr>
          </a:p>
        </p:txBody>
      </p:sp>
      <p:sp>
        <p:nvSpPr>
          <p:cNvPr id="62" name="Down Arrow 61">
            <a:extLst>
              <a:ext uri="{FF2B5EF4-FFF2-40B4-BE49-F238E27FC236}">
                <a16:creationId xmlns:a16="http://schemas.microsoft.com/office/drawing/2014/main" id="{CF68D81A-BBC6-1C69-87CD-243125528BA5}"/>
              </a:ext>
            </a:extLst>
          </p:cNvPr>
          <p:cNvSpPr/>
          <p:nvPr/>
        </p:nvSpPr>
        <p:spPr>
          <a:xfrm rot="10800000">
            <a:off x="10682039" y="2570657"/>
            <a:ext cx="517702" cy="1939660"/>
          </a:xfrm>
          <a:prstGeom prst="downArrow">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文本框 23">
            <a:extLst>
              <a:ext uri="{FF2B5EF4-FFF2-40B4-BE49-F238E27FC236}">
                <a16:creationId xmlns:a16="http://schemas.microsoft.com/office/drawing/2014/main" id="{EC1F7757-B7E2-1C60-CD56-3E3A0B06074A}"/>
              </a:ext>
            </a:extLst>
          </p:cNvPr>
          <p:cNvSpPr txBox="1"/>
          <p:nvPr/>
        </p:nvSpPr>
        <p:spPr>
          <a:xfrm>
            <a:off x="10218074" y="1850941"/>
            <a:ext cx="1445632" cy="430887"/>
          </a:xfrm>
          <a:prstGeom prst="rect">
            <a:avLst/>
          </a:prstGeom>
          <a:noFill/>
        </p:spPr>
        <p:txBody>
          <a:bodyPr wrap="square" rtlCol="0">
            <a:spAutoFit/>
          </a:bodyPr>
          <a:lstStyle/>
          <a:p>
            <a:pPr algn="ctr"/>
            <a:r>
              <a:rPr kumimoji="1" lang="en-US" altLang="zh-CN" sz="2200" b="1">
                <a:latin typeface="+mj-lt"/>
                <a:cs typeface="Arial"/>
              </a:rPr>
              <a:t>L2</a:t>
            </a:r>
            <a:endParaRPr kumimoji="1" lang="zh-CN" altLang="en-US" sz="2200" b="1">
              <a:latin typeface="+mj-lt"/>
              <a:cs typeface="Arial"/>
            </a:endParaRPr>
          </a:p>
        </p:txBody>
      </p:sp>
      <p:sp>
        <p:nvSpPr>
          <p:cNvPr id="64" name="文本框 23">
            <a:extLst>
              <a:ext uri="{FF2B5EF4-FFF2-40B4-BE49-F238E27FC236}">
                <a16:creationId xmlns:a16="http://schemas.microsoft.com/office/drawing/2014/main" id="{453BDEDB-BAA8-4CE3-2079-AF86426C4302}"/>
              </a:ext>
            </a:extLst>
          </p:cNvPr>
          <p:cNvSpPr txBox="1"/>
          <p:nvPr/>
        </p:nvSpPr>
        <p:spPr>
          <a:xfrm>
            <a:off x="10169118" y="4651031"/>
            <a:ext cx="1445632" cy="430887"/>
          </a:xfrm>
          <a:prstGeom prst="rect">
            <a:avLst/>
          </a:prstGeom>
          <a:noFill/>
        </p:spPr>
        <p:txBody>
          <a:bodyPr wrap="square" rtlCol="0">
            <a:spAutoFit/>
          </a:bodyPr>
          <a:lstStyle/>
          <a:p>
            <a:pPr algn="ctr"/>
            <a:r>
              <a:rPr kumimoji="1" lang="en-US" altLang="zh-CN" sz="2200" b="1">
                <a:latin typeface="+mj-lt"/>
                <a:cs typeface="Arial"/>
              </a:rPr>
              <a:t>L1</a:t>
            </a:r>
            <a:endParaRPr kumimoji="1" lang="zh-CN" altLang="en-US" sz="2200" b="1">
              <a:latin typeface="+mj-lt"/>
              <a:cs typeface="Arial"/>
            </a:endParaRPr>
          </a:p>
        </p:txBody>
      </p:sp>
    </p:spTree>
    <p:extLst>
      <p:ext uri="{BB962C8B-B14F-4D97-AF65-F5344CB8AC3E}">
        <p14:creationId xmlns:p14="http://schemas.microsoft.com/office/powerpoint/2010/main" val="99421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E03E6DE-A13E-7855-497A-C889CCBFC1CB}"/>
              </a:ext>
            </a:extLst>
          </p:cNvPr>
          <p:cNvSpPr/>
          <p:nvPr/>
        </p:nvSpPr>
        <p:spPr>
          <a:xfrm>
            <a:off x="3297474" y="1910854"/>
            <a:ext cx="1801091" cy="637309"/>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j-lt"/>
                <a:cs typeface="Arial" panose="020B0604020202020204" pitchFamily="34" charset="0"/>
              </a:rPr>
              <a:t>Guest</a:t>
            </a:r>
            <a:r>
              <a:rPr kumimoji="1" lang="zh-CN" altLang="en-US">
                <a:solidFill>
                  <a:schemeClr val="bg1"/>
                </a:solidFill>
                <a:latin typeface="+mj-lt"/>
                <a:cs typeface="Arial" panose="020B0604020202020204" pitchFamily="34" charset="0"/>
              </a:rPr>
              <a:t> </a:t>
            </a:r>
            <a:r>
              <a:rPr kumimoji="1" lang="en-US" altLang="zh-CN">
                <a:solidFill>
                  <a:schemeClr val="bg1"/>
                </a:solidFill>
                <a:latin typeface="+mj-lt"/>
                <a:cs typeface="Arial" panose="020B0604020202020204" pitchFamily="34" charset="0"/>
              </a:rPr>
              <a:t>User</a:t>
            </a:r>
          </a:p>
          <a:p>
            <a:pPr algn="ctr"/>
            <a:r>
              <a:rPr kumimoji="1" lang="en-US" altLang="zh-CN">
                <a:solidFill>
                  <a:schemeClr val="bg1"/>
                </a:solidFill>
                <a:latin typeface="+mj-lt"/>
                <a:cs typeface="Arial" panose="020B0604020202020204" pitchFamily="34" charset="0"/>
              </a:rPr>
              <a:t>(v_ring3)</a:t>
            </a:r>
            <a:endParaRPr kumimoji="1" lang="zh-CN" altLang="en-US">
              <a:solidFill>
                <a:schemeClr val="bg1"/>
              </a:solidFill>
              <a:latin typeface="+mj-lt"/>
              <a:cs typeface="Arial" panose="020B0604020202020204" pitchFamily="34" charset="0"/>
            </a:endParaRPr>
          </a:p>
        </p:txBody>
      </p:sp>
      <p:cxnSp>
        <p:nvCxnSpPr>
          <p:cNvPr id="42" name="直线连接符 4">
            <a:extLst>
              <a:ext uri="{FF2B5EF4-FFF2-40B4-BE49-F238E27FC236}">
                <a16:creationId xmlns:a16="http://schemas.microsoft.com/office/drawing/2014/main" id="{8403F86D-78B7-1D0E-2C71-AF2CF581798F}"/>
              </a:ext>
            </a:extLst>
          </p:cNvPr>
          <p:cNvCxnSpPr>
            <a:cxnSpLocks/>
          </p:cNvCxnSpPr>
          <p:nvPr/>
        </p:nvCxnSpPr>
        <p:spPr>
          <a:xfrm flipV="1">
            <a:off x="1785257" y="2939985"/>
            <a:ext cx="7367056" cy="2469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5523DBCE-64E2-B530-B6EB-17B5213950BC}"/>
              </a:ext>
            </a:extLst>
          </p:cNvPr>
          <p:cNvSpPr/>
          <p:nvPr/>
        </p:nvSpPr>
        <p:spPr>
          <a:xfrm>
            <a:off x="5067555" y="3162598"/>
            <a:ext cx="1801091" cy="774590"/>
          </a:xfrm>
          <a:prstGeom prst="rect">
            <a:avLst/>
          </a:prstGeom>
          <a:solidFill>
            <a:srgbClr val="94209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zh-CN">
                <a:solidFill>
                  <a:schemeClr val="bg1"/>
                </a:solidFill>
                <a:latin typeface="+mj-lt"/>
                <a:cs typeface="Arial" panose="020B0604020202020204" pitchFamily="34" charset="0"/>
              </a:rPr>
              <a:t>switcher</a:t>
            </a:r>
            <a:endParaRPr kumimoji="1" lang="zh-CN" altLang="en-US">
              <a:solidFill>
                <a:schemeClr val="bg1"/>
              </a:solidFill>
              <a:latin typeface="+mj-lt"/>
              <a:cs typeface="Arial" panose="020B0604020202020204" pitchFamily="34" charset="0"/>
            </a:endParaRPr>
          </a:p>
        </p:txBody>
      </p:sp>
      <p:sp>
        <p:nvSpPr>
          <p:cNvPr id="44" name="文本框 43">
            <a:extLst>
              <a:ext uri="{FF2B5EF4-FFF2-40B4-BE49-F238E27FC236}">
                <a16:creationId xmlns:a16="http://schemas.microsoft.com/office/drawing/2014/main" id="{A509F463-7F41-F149-6EBB-B0EC9D51C663}"/>
              </a:ext>
            </a:extLst>
          </p:cNvPr>
          <p:cNvSpPr txBox="1"/>
          <p:nvPr/>
        </p:nvSpPr>
        <p:spPr>
          <a:xfrm>
            <a:off x="1667087" y="2939985"/>
            <a:ext cx="1393767" cy="369332"/>
          </a:xfrm>
          <a:prstGeom prst="rect">
            <a:avLst/>
          </a:prstGeom>
          <a:noFill/>
        </p:spPr>
        <p:txBody>
          <a:bodyPr wrap="square" rtlCol="0">
            <a:spAutoFit/>
          </a:bodyPr>
          <a:lstStyle/>
          <a:p>
            <a:r>
              <a:rPr kumimoji="1" lang="en-US" altLang="zh-CN">
                <a:latin typeface="+mj-lt"/>
                <a:cs typeface="Arial" panose="020B0604020202020204" pitchFamily="34" charset="0"/>
              </a:rPr>
              <a:t>h_ring0</a:t>
            </a:r>
            <a:endParaRPr kumimoji="1" lang="zh-CN" altLang="en-US">
              <a:latin typeface="+mj-lt"/>
              <a:cs typeface="Arial" panose="020B0604020202020204" pitchFamily="34" charset="0"/>
            </a:endParaRPr>
          </a:p>
        </p:txBody>
      </p:sp>
      <p:sp>
        <p:nvSpPr>
          <p:cNvPr id="46" name="文本框 45">
            <a:extLst>
              <a:ext uri="{FF2B5EF4-FFF2-40B4-BE49-F238E27FC236}">
                <a16:creationId xmlns:a16="http://schemas.microsoft.com/office/drawing/2014/main" id="{1A57563F-E3EB-2882-D3D4-03FBE12B6642}"/>
              </a:ext>
            </a:extLst>
          </p:cNvPr>
          <p:cNvSpPr txBox="1"/>
          <p:nvPr/>
        </p:nvSpPr>
        <p:spPr>
          <a:xfrm>
            <a:off x="1661088" y="2555745"/>
            <a:ext cx="1393767" cy="369332"/>
          </a:xfrm>
          <a:prstGeom prst="rect">
            <a:avLst/>
          </a:prstGeom>
          <a:noFill/>
        </p:spPr>
        <p:txBody>
          <a:bodyPr wrap="square" rtlCol="0">
            <a:spAutoFit/>
          </a:bodyPr>
          <a:lstStyle/>
          <a:p>
            <a:r>
              <a:rPr kumimoji="1" lang="en-US" altLang="zh-CN">
                <a:latin typeface="+mj-lt"/>
                <a:cs typeface="Arial" panose="020B0604020202020204" pitchFamily="34" charset="0"/>
              </a:rPr>
              <a:t>h_ring3</a:t>
            </a:r>
            <a:endParaRPr kumimoji="1" lang="zh-CN" altLang="en-US">
              <a:latin typeface="+mj-lt"/>
              <a:cs typeface="Arial" panose="020B0604020202020204" pitchFamily="34" charset="0"/>
            </a:endParaRPr>
          </a:p>
        </p:txBody>
      </p:sp>
      <p:sp>
        <p:nvSpPr>
          <p:cNvPr id="47" name="矩形 46">
            <a:extLst>
              <a:ext uri="{FF2B5EF4-FFF2-40B4-BE49-F238E27FC236}">
                <a16:creationId xmlns:a16="http://schemas.microsoft.com/office/drawing/2014/main" id="{A639A0D8-94EA-95EF-7B5A-EF1913624BA8}"/>
              </a:ext>
            </a:extLst>
          </p:cNvPr>
          <p:cNvSpPr/>
          <p:nvPr/>
        </p:nvSpPr>
        <p:spPr>
          <a:xfrm>
            <a:off x="3332076" y="5000604"/>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48" name="矩形 47">
            <a:extLst>
              <a:ext uri="{FF2B5EF4-FFF2-40B4-BE49-F238E27FC236}">
                <a16:creationId xmlns:a16="http://schemas.microsoft.com/office/drawing/2014/main" id="{D361CEEE-4E54-1277-C9C4-176D797BEFB5}"/>
              </a:ext>
            </a:extLst>
          </p:cNvPr>
          <p:cNvSpPr/>
          <p:nvPr/>
        </p:nvSpPr>
        <p:spPr>
          <a:xfrm>
            <a:off x="3692349" y="5000604"/>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49" name="矩形 48">
            <a:extLst>
              <a:ext uri="{FF2B5EF4-FFF2-40B4-BE49-F238E27FC236}">
                <a16:creationId xmlns:a16="http://schemas.microsoft.com/office/drawing/2014/main" id="{5B753A83-8ED1-1022-A7FA-977ABA030BD0}"/>
              </a:ext>
            </a:extLst>
          </p:cNvPr>
          <p:cNvSpPr/>
          <p:nvPr/>
        </p:nvSpPr>
        <p:spPr>
          <a:xfrm>
            <a:off x="4052622" y="5000604"/>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0" name="矩形 49">
            <a:extLst>
              <a:ext uri="{FF2B5EF4-FFF2-40B4-BE49-F238E27FC236}">
                <a16:creationId xmlns:a16="http://schemas.microsoft.com/office/drawing/2014/main" id="{CB77A48E-68D1-A37C-2E74-9DCFC82CA610}"/>
              </a:ext>
            </a:extLst>
          </p:cNvPr>
          <p:cNvSpPr/>
          <p:nvPr/>
        </p:nvSpPr>
        <p:spPr>
          <a:xfrm>
            <a:off x="4412895" y="5000604"/>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1" name="矩形 50">
            <a:extLst>
              <a:ext uri="{FF2B5EF4-FFF2-40B4-BE49-F238E27FC236}">
                <a16:creationId xmlns:a16="http://schemas.microsoft.com/office/drawing/2014/main" id="{559A2A97-BDCC-8068-3E8F-C18A9D8B7B4C}"/>
              </a:ext>
            </a:extLst>
          </p:cNvPr>
          <p:cNvSpPr/>
          <p:nvPr/>
        </p:nvSpPr>
        <p:spPr>
          <a:xfrm>
            <a:off x="4773167" y="5000604"/>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2" name="矩形 51">
            <a:extLst>
              <a:ext uri="{FF2B5EF4-FFF2-40B4-BE49-F238E27FC236}">
                <a16:creationId xmlns:a16="http://schemas.microsoft.com/office/drawing/2014/main" id="{315808C8-B0C5-CE0F-FD39-BAD574A1D6B4}"/>
              </a:ext>
            </a:extLst>
          </p:cNvPr>
          <p:cNvSpPr/>
          <p:nvPr/>
        </p:nvSpPr>
        <p:spPr>
          <a:xfrm>
            <a:off x="6852569" y="1910854"/>
            <a:ext cx="1801091" cy="637309"/>
          </a:xfrm>
          <a:prstGeom prst="rect">
            <a:avLst/>
          </a:prstGeom>
          <a:solidFill>
            <a:srgbClr val="0432FF"/>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latin typeface="+mj-lt"/>
                <a:cs typeface="Arial" panose="020B0604020202020204" pitchFamily="34" charset="0"/>
              </a:rPr>
              <a:t>Guest</a:t>
            </a:r>
            <a:r>
              <a:rPr kumimoji="1" lang="zh-CN" altLang="en-US">
                <a:solidFill>
                  <a:schemeClr val="bg1"/>
                </a:solidFill>
                <a:latin typeface="+mj-lt"/>
                <a:cs typeface="Arial" panose="020B0604020202020204" pitchFamily="34" charset="0"/>
              </a:rPr>
              <a:t> </a:t>
            </a:r>
            <a:r>
              <a:rPr kumimoji="1" lang="en-US" altLang="zh-CN">
                <a:solidFill>
                  <a:schemeClr val="bg1"/>
                </a:solidFill>
                <a:latin typeface="+mj-lt"/>
                <a:cs typeface="Arial" panose="020B0604020202020204" pitchFamily="34" charset="0"/>
              </a:rPr>
              <a:t>Kernel</a:t>
            </a:r>
          </a:p>
          <a:p>
            <a:pPr algn="ctr"/>
            <a:r>
              <a:rPr kumimoji="1" lang="en-US" altLang="zh-CN">
                <a:solidFill>
                  <a:schemeClr val="bg1"/>
                </a:solidFill>
                <a:latin typeface="+mj-lt"/>
                <a:cs typeface="Arial" panose="020B0604020202020204" pitchFamily="34" charset="0"/>
              </a:rPr>
              <a:t>(v_ring0)</a:t>
            </a:r>
            <a:endParaRPr kumimoji="1" lang="zh-CN" altLang="en-US">
              <a:solidFill>
                <a:schemeClr val="bg1"/>
              </a:solidFill>
              <a:latin typeface="+mj-lt"/>
              <a:cs typeface="Arial" panose="020B0604020202020204" pitchFamily="34" charset="0"/>
            </a:endParaRPr>
          </a:p>
        </p:txBody>
      </p:sp>
      <p:sp>
        <p:nvSpPr>
          <p:cNvPr id="53" name="矩形 52">
            <a:extLst>
              <a:ext uri="{FF2B5EF4-FFF2-40B4-BE49-F238E27FC236}">
                <a16:creationId xmlns:a16="http://schemas.microsoft.com/office/drawing/2014/main" id="{8E2304BC-ACD4-A840-B2F0-92CA190A92C6}"/>
              </a:ext>
            </a:extLst>
          </p:cNvPr>
          <p:cNvSpPr/>
          <p:nvPr/>
        </p:nvSpPr>
        <p:spPr>
          <a:xfrm>
            <a:off x="6868286" y="4977668"/>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4" name="矩形 53">
            <a:extLst>
              <a:ext uri="{FF2B5EF4-FFF2-40B4-BE49-F238E27FC236}">
                <a16:creationId xmlns:a16="http://schemas.microsoft.com/office/drawing/2014/main" id="{46F5A0FE-FD70-59F5-F091-17F923284544}"/>
              </a:ext>
            </a:extLst>
          </p:cNvPr>
          <p:cNvSpPr/>
          <p:nvPr/>
        </p:nvSpPr>
        <p:spPr>
          <a:xfrm>
            <a:off x="7228559" y="4977668"/>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5" name="矩形 54">
            <a:extLst>
              <a:ext uri="{FF2B5EF4-FFF2-40B4-BE49-F238E27FC236}">
                <a16:creationId xmlns:a16="http://schemas.microsoft.com/office/drawing/2014/main" id="{D462BE7D-954B-D2EF-1E0D-6CDC1E19B4AD}"/>
              </a:ext>
            </a:extLst>
          </p:cNvPr>
          <p:cNvSpPr/>
          <p:nvPr/>
        </p:nvSpPr>
        <p:spPr>
          <a:xfrm>
            <a:off x="7588832" y="4977668"/>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6" name="矩形 55">
            <a:extLst>
              <a:ext uri="{FF2B5EF4-FFF2-40B4-BE49-F238E27FC236}">
                <a16:creationId xmlns:a16="http://schemas.microsoft.com/office/drawing/2014/main" id="{7858B827-27EC-16D3-52E9-E7573A248DF0}"/>
              </a:ext>
            </a:extLst>
          </p:cNvPr>
          <p:cNvSpPr/>
          <p:nvPr/>
        </p:nvSpPr>
        <p:spPr>
          <a:xfrm>
            <a:off x="7949105" y="4977668"/>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7" name="矩形 56">
            <a:extLst>
              <a:ext uri="{FF2B5EF4-FFF2-40B4-BE49-F238E27FC236}">
                <a16:creationId xmlns:a16="http://schemas.microsoft.com/office/drawing/2014/main" id="{98FA10DA-0C88-79D2-D8BF-F3FF372061CB}"/>
              </a:ext>
            </a:extLst>
          </p:cNvPr>
          <p:cNvSpPr/>
          <p:nvPr/>
        </p:nvSpPr>
        <p:spPr>
          <a:xfrm>
            <a:off x="8309377" y="4977668"/>
            <a:ext cx="360000" cy="251999"/>
          </a:xfrm>
          <a:prstGeom prst="rect">
            <a:avLst/>
          </a:prstGeom>
          <a:solidFill>
            <a:srgbClr val="0070C0"/>
          </a:solidFill>
          <a:ln w="25400">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j-lt"/>
              <a:cs typeface="Arial" panose="020B0604020202020204" pitchFamily="34" charset="0"/>
            </a:endParaRPr>
          </a:p>
        </p:txBody>
      </p:sp>
      <p:sp>
        <p:nvSpPr>
          <p:cNvPr id="58" name="文本框 57">
            <a:extLst>
              <a:ext uri="{FF2B5EF4-FFF2-40B4-BE49-F238E27FC236}">
                <a16:creationId xmlns:a16="http://schemas.microsoft.com/office/drawing/2014/main" id="{AD302476-A3A8-5CB1-8F00-A862D607A50F}"/>
              </a:ext>
            </a:extLst>
          </p:cNvPr>
          <p:cNvSpPr txBox="1"/>
          <p:nvPr/>
        </p:nvSpPr>
        <p:spPr>
          <a:xfrm>
            <a:off x="6904258" y="5231375"/>
            <a:ext cx="1984245" cy="338554"/>
          </a:xfrm>
          <a:prstGeom prst="rect">
            <a:avLst/>
          </a:prstGeom>
          <a:noFill/>
        </p:spPr>
        <p:txBody>
          <a:bodyPr wrap="square">
            <a:spAutoFit/>
          </a:bodyPr>
          <a:lstStyle/>
          <a:p>
            <a:r>
              <a:rPr lang="en" altLang="zh-CN" sz="1600" b="1">
                <a:latin typeface="+mj-lt"/>
                <a:cs typeface="Arial" panose="020B0604020202020204" pitchFamily="34" charset="0"/>
              </a:rPr>
              <a:t>v_ring0</a:t>
            </a:r>
            <a:r>
              <a:rPr lang="en" altLang="zh-CN" sz="1600" b="1">
                <a:effectLst/>
                <a:latin typeface="+mj-lt"/>
                <a:cs typeface="Arial" panose="020B0604020202020204" pitchFamily="34" charset="0"/>
              </a:rPr>
              <a:t>_hw_cr3</a:t>
            </a:r>
            <a:endParaRPr lang="zh-CN" altLang="en-US" sz="1600" b="1">
              <a:latin typeface="+mj-lt"/>
              <a:cs typeface="Arial" panose="020B0604020202020204" pitchFamily="34" charset="0"/>
            </a:endParaRPr>
          </a:p>
        </p:txBody>
      </p:sp>
      <p:cxnSp>
        <p:nvCxnSpPr>
          <p:cNvPr id="59" name="肘形连接符 22">
            <a:extLst>
              <a:ext uri="{FF2B5EF4-FFF2-40B4-BE49-F238E27FC236}">
                <a16:creationId xmlns:a16="http://schemas.microsoft.com/office/drawing/2014/main" id="{F76E7FBB-036B-0D1B-DA54-25151CA09623}"/>
              </a:ext>
            </a:extLst>
          </p:cNvPr>
          <p:cNvCxnSpPr>
            <a:cxnSpLocks/>
            <a:stCxn id="39" idx="1"/>
            <a:endCxn id="60" idx="0"/>
          </p:cNvCxnSpPr>
          <p:nvPr/>
        </p:nvCxnSpPr>
        <p:spPr>
          <a:xfrm rot="10800000" flipV="1">
            <a:off x="2983942" y="2229508"/>
            <a:ext cx="313533" cy="531215"/>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D46245B9-0076-CA04-FEEA-136651527441}"/>
              </a:ext>
            </a:extLst>
          </p:cNvPr>
          <p:cNvSpPr txBox="1"/>
          <p:nvPr/>
        </p:nvSpPr>
        <p:spPr>
          <a:xfrm>
            <a:off x="2540922" y="2760724"/>
            <a:ext cx="886038" cy="369332"/>
          </a:xfrm>
          <a:prstGeom prst="rect">
            <a:avLst/>
          </a:prstGeom>
          <a:solidFill>
            <a:schemeClr val="bg1"/>
          </a:solidFill>
        </p:spPr>
        <p:txBody>
          <a:bodyPr wrap="square" rtlCol="0">
            <a:spAutoFit/>
          </a:bodyPr>
          <a:lstStyle/>
          <a:p>
            <a:r>
              <a:rPr kumimoji="1" lang="en-US" altLang="zh-CN" err="1">
                <a:latin typeface="+mj-lt"/>
                <a:cs typeface="Arial" panose="020B0604020202020204" pitchFamily="34" charset="0"/>
              </a:rPr>
              <a:t>syscall</a:t>
            </a:r>
            <a:endParaRPr kumimoji="1" lang="zh-CN" altLang="en-US">
              <a:latin typeface="+mj-lt"/>
              <a:cs typeface="Arial" panose="020B0604020202020204" pitchFamily="34" charset="0"/>
            </a:endParaRPr>
          </a:p>
        </p:txBody>
      </p:sp>
      <p:cxnSp>
        <p:nvCxnSpPr>
          <p:cNvPr id="61" name="肘形连接符 24">
            <a:extLst>
              <a:ext uri="{FF2B5EF4-FFF2-40B4-BE49-F238E27FC236}">
                <a16:creationId xmlns:a16="http://schemas.microsoft.com/office/drawing/2014/main" id="{4F338848-4CCB-5BC2-E1E4-14FAE1781443}"/>
              </a:ext>
            </a:extLst>
          </p:cNvPr>
          <p:cNvCxnSpPr>
            <a:cxnSpLocks/>
            <a:stCxn id="60" idx="2"/>
          </p:cNvCxnSpPr>
          <p:nvPr/>
        </p:nvCxnSpPr>
        <p:spPr>
          <a:xfrm rot="16200000" flipH="1">
            <a:off x="3626225" y="2487772"/>
            <a:ext cx="799046" cy="2083614"/>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56899804-9B2E-70CF-DBA2-774CD9483161}"/>
              </a:ext>
            </a:extLst>
          </p:cNvPr>
          <p:cNvSpPr txBox="1"/>
          <p:nvPr/>
        </p:nvSpPr>
        <p:spPr>
          <a:xfrm>
            <a:off x="5016224" y="3946896"/>
            <a:ext cx="1475725" cy="369332"/>
          </a:xfrm>
          <a:prstGeom prst="rect">
            <a:avLst/>
          </a:prstGeom>
          <a:noFill/>
        </p:spPr>
        <p:txBody>
          <a:bodyPr wrap="none" rtlCol="0">
            <a:spAutoFit/>
          </a:bodyPr>
          <a:lstStyle/>
          <a:p>
            <a:r>
              <a:rPr kumimoji="1" lang="en-US" altLang="zh-CN">
                <a:latin typeface="+mj-lt"/>
                <a:cs typeface="Arial" panose="020B0604020202020204" pitchFamily="34" charset="0"/>
              </a:rPr>
              <a:t> </a:t>
            </a:r>
            <a:r>
              <a:rPr kumimoji="1" lang="en-US" altLang="zh-CN" b="1">
                <a:latin typeface="+mj-lt"/>
                <a:cs typeface="Arial" panose="020B0604020202020204" pitchFamily="34" charset="0"/>
              </a:rPr>
              <a:t>direct switch</a:t>
            </a:r>
            <a:endParaRPr kumimoji="1" lang="zh-CN" altLang="en-US" b="1">
              <a:latin typeface="+mj-lt"/>
              <a:cs typeface="Arial" panose="020B0604020202020204" pitchFamily="34" charset="0"/>
            </a:endParaRPr>
          </a:p>
        </p:txBody>
      </p:sp>
      <p:cxnSp>
        <p:nvCxnSpPr>
          <p:cNvPr id="63" name="肘形连接符 26">
            <a:extLst>
              <a:ext uri="{FF2B5EF4-FFF2-40B4-BE49-F238E27FC236}">
                <a16:creationId xmlns:a16="http://schemas.microsoft.com/office/drawing/2014/main" id="{0608EBFD-3730-777D-1065-920E377DF1CD}"/>
              </a:ext>
            </a:extLst>
          </p:cNvPr>
          <p:cNvCxnSpPr>
            <a:cxnSpLocks/>
            <a:stCxn id="52" idx="3"/>
          </p:cNvCxnSpPr>
          <p:nvPr/>
        </p:nvCxnSpPr>
        <p:spPr>
          <a:xfrm flipH="1">
            <a:off x="6868647" y="2229509"/>
            <a:ext cx="1785013" cy="1470343"/>
          </a:xfrm>
          <a:prstGeom prst="bentConnector3">
            <a:avLst>
              <a:gd name="adj1" fmla="val -12807"/>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FF54A759-D3CE-72CC-97FC-3C6DDA7782B6}"/>
              </a:ext>
            </a:extLst>
          </p:cNvPr>
          <p:cNvSpPr txBox="1"/>
          <p:nvPr/>
        </p:nvSpPr>
        <p:spPr>
          <a:xfrm>
            <a:off x="4965852" y="4272746"/>
            <a:ext cx="2457358"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latin typeface="+mj-lt"/>
                <a:cs typeface="Arial" panose="020B0604020202020204" pitchFamily="34" charset="0"/>
              </a:rPr>
              <a:t>switch h</a:t>
            </a:r>
            <a:r>
              <a:rPr kumimoji="1" lang="en" altLang="zh-CN">
                <a:latin typeface="+mj-lt"/>
                <a:cs typeface="Arial" panose="020B0604020202020204" pitchFamily="34" charset="0"/>
              </a:rPr>
              <a:t>CR</a:t>
            </a:r>
            <a:r>
              <a:rPr lang="en" altLang="zh-CN">
                <a:latin typeface="+mj-lt"/>
                <a:cs typeface="Arial" panose="020B0604020202020204" pitchFamily="34" charset="0"/>
              </a:rPr>
              <a:t>3</a:t>
            </a:r>
          </a:p>
          <a:p>
            <a:pPr marL="285750" indent="-285750">
              <a:buFont typeface="Arial" panose="020B0604020202020204" pitchFamily="34" charset="0"/>
              <a:buChar char="•"/>
            </a:pPr>
            <a:r>
              <a:rPr lang="en" altLang="zh-CN">
                <a:latin typeface="+mj-lt"/>
                <a:cs typeface="Arial" panose="020B0604020202020204" pitchFamily="34" charset="0"/>
              </a:rPr>
              <a:t>switch cpl,  stack and gs_base</a:t>
            </a:r>
            <a:endParaRPr kumimoji="1" lang="zh-CN" altLang="en-US">
              <a:latin typeface="+mj-lt"/>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397C6DAA-E293-946E-BBA6-12599DC8407C}"/>
                  </a:ext>
                </a:extLst>
              </p:cNvPr>
              <p:cNvSpPr txBox="1"/>
              <p:nvPr/>
            </p:nvSpPr>
            <p:spPr>
              <a:xfrm>
                <a:off x="2425430" y="3556683"/>
                <a:ext cx="2707737"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①</m:t>
                      </m:r>
                      <m:r>
                        <m:rPr>
                          <m:nor/>
                        </m:rPr>
                        <a:rPr kumimoji="1" lang="en-US" altLang="zh-CN" b="0" i="0" smtClean="0">
                          <a:solidFill>
                            <a:schemeClr val="tx1"/>
                          </a:solidFill>
                          <a:latin typeface="+mj-lt"/>
                          <a:cs typeface="Arial" panose="020B0604020202020204" pitchFamily="34" charset="0"/>
                        </a:rPr>
                        <m:t> </m:t>
                      </m:r>
                      <m:r>
                        <m:rPr>
                          <m:nor/>
                        </m:rPr>
                        <a:rPr kumimoji="1" lang="en-US" altLang="zh-CN" b="0" i="0" smtClean="0">
                          <a:solidFill>
                            <a:schemeClr val="tx1"/>
                          </a:solidFill>
                          <a:latin typeface="+mj-lt"/>
                          <a:cs typeface="Arial" panose="020B0604020202020204" pitchFamily="34" charset="0"/>
                        </a:rPr>
                        <m:t>turn</m:t>
                      </m:r>
                      <m:r>
                        <m:rPr>
                          <m:nor/>
                        </m:rPr>
                        <a:rPr lang="en-US" altLang="zh-CN" b="0" i="0" smtClean="0">
                          <a:solidFill>
                            <a:schemeClr val="tx1"/>
                          </a:solidFill>
                          <a:latin typeface="+mj-lt"/>
                          <a:cs typeface="Arial" panose="020B0604020202020204" pitchFamily="34" charset="0"/>
                        </a:rPr>
                        <m:t> </m:t>
                      </m:r>
                      <m:r>
                        <m:rPr>
                          <m:nor/>
                        </m:rPr>
                        <a:rPr lang="en-US" altLang="zh-CN" b="0" i="0" smtClean="0">
                          <a:solidFill>
                            <a:schemeClr val="tx1"/>
                          </a:solidFill>
                          <a:latin typeface="+mj-lt"/>
                          <a:cs typeface="Arial" panose="020B0604020202020204" pitchFamily="34" charset="0"/>
                        </a:rPr>
                        <m:t>to</m:t>
                      </m:r>
                      <m:r>
                        <m:rPr>
                          <m:nor/>
                        </m:rPr>
                        <a:rPr lang="en-US" altLang="zh-CN" b="0" i="0" smtClean="0">
                          <a:solidFill>
                            <a:schemeClr val="tx1"/>
                          </a:solidFill>
                          <a:latin typeface="+mj-lt"/>
                          <a:cs typeface="Arial" panose="020B0604020202020204" pitchFamily="34" charset="0"/>
                        </a:rPr>
                        <m:t> %</m:t>
                      </m:r>
                      <m:r>
                        <m:rPr>
                          <m:nor/>
                        </m:rPr>
                        <a:rPr lang="en-US" altLang="zh-CN">
                          <a:solidFill>
                            <a:schemeClr val="tx1"/>
                          </a:solidFill>
                          <a:latin typeface="+mj-lt"/>
                          <a:cs typeface="Arial" panose="020B0604020202020204" pitchFamily="34" charset="0"/>
                        </a:rPr>
                        <m:t>rip</m:t>
                      </m:r>
                    </m:oMath>
                  </m:oMathPara>
                </a14:m>
                <a:endParaRPr kumimoji="1" lang="zh-CN" altLang="en-US">
                  <a:solidFill>
                    <a:schemeClr val="tx1"/>
                  </a:solidFill>
                  <a:latin typeface="+mj-lt"/>
                  <a:cs typeface="Arial" panose="020B0604020202020204" pitchFamily="34" charset="0"/>
                </a:endParaRPr>
              </a:p>
            </p:txBody>
          </p:sp>
        </mc:Choice>
        <mc:Fallback xmlns="">
          <p:sp>
            <p:nvSpPr>
              <p:cNvPr id="65" name="文本框 64">
                <a:extLst>
                  <a:ext uri="{FF2B5EF4-FFF2-40B4-BE49-F238E27FC236}">
                    <a16:creationId xmlns:a16="http://schemas.microsoft.com/office/drawing/2014/main" id="{397C6DAA-E293-946E-BBA6-12599DC8407C}"/>
                  </a:ext>
                </a:extLst>
              </p:cNvPr>
              <p:cNvSpPr txBox="1">
                <a:spLocks noRot="1" noChangeAspect="1" noMove="1" noResize="1" noEditPoints="1" noAdjustHandles="1" noChangeArrowheads="1" noChangeShapeType="1" noTextEdit="1"/>
              </p:cNvSpPr>
              <p:nvPr/>
            </p:nvSpPr>
            <p:spPr>
              <a:xfrm>
                <a:off x="2425430" y="3556683"/>
                <a:ext cx="2707737" cy="383888"/>
              </a:xfrm>
              <a:prstGeom prst="rect">
                <a:avLst/>
              </a:prstGeom>
              <a:blipFill>
                <a:blip r:embed="rId3"/>
                <a:stretch>
                  <a:fillRect t="-3125" b="-12500"/>
                </a:stretch>
              </a:blipFill>
            </p:spPr>
            <p:txBody>
              <a:bodyPr/>
              <a:lstStyle/>
              <a:p>
                <a:r>
                  <a:rPr lang="en-US">
                    <a:noFill/>
                  </a:rPr>
                  <a:t> </a:t>
                </a:r>
              </a:p>
            </p:txBody>
          </p:sp>
        </mc:Fallback>
      </mc:AlternateContent>
      <p:sp>
        <p:nvSpPr>
          <p:cNvPr id="66" name="文本框 65">
            <a:extLst>
              <a:ext uri="{FF2B5EF4-FFF2-40B4-BE49-F238E27FC236}">
                <a16:creationId xmlns:a16="http://schemas.microsoft.com/office/drawing/2014/main" id="{947A2507-0082-CB18-B9E6-5780E87A752B}"/>
              </a:ext>
            </a:extLst>
          </p:cNvPr>
          <p:cNvSpPr txBox="1"/>
          <p:nvPr/>
        </p:nvSpPr>
        <p:spPr>
          <a:xfrm>
            <a:off x="6672033" y="4169953"/>
            <a:ext cx="1984245" cy="369332"/>
          </a:xfrm>
          <a:prstGeom prst="rect">
            <a:avLst/>
          </a:prstGeom>
          <a:noFill/>
        </p:spPr>
        <p:txBody>
          <a:bodyPr wrap="square" rtlCol="0">
            <a:spAutoFit/>
          </a:bodyPr>
          <a:lstStyle/>
          <a:p>
            <a:r>
              <a:rPr lang="zh-CN" altLang="en-US">
                <a:latin typeface="+mj-lt"/>
                <a:cs typeface="Arial" panose="020B0604020202020204" pitchFamily="34" charset="0"/>
              </a:rPr>
              <a:t> </a:t>
            </a:r>
            <a:r>
              <a:rPr kumimoji="1" lang="en-US" altLang="zh-CN">
                <a:latin typeface="+mj-lt"/>
                <a:cs typeface="Arial" panose="020B0604020202020204" pitchFamily="34" charset="0"/>
              </a:rPr>
              <a:t>② </a:t>
            </a:r>
            <a:r>
              <a:rPr lang="en" altLang="zh-CN">
                <a:latin typeface="+mj-lt"/>
                <a:cs typeface="Arial" panose="020B0604020202020204" pitchFamily="34" charset="0"/>
              </a:rPr>
              <a:t>switch to</a:t>
            </a:r>
            <a:endParaRPr kumimoji="1" lang="zh-CN" altLang="en-US">
              <a:latin typeface="+mj-lt"/>
              <a:cs typeface="Arial" panose="020B0604020202020204" pitchFamily="34" charset="0"/>
            </a:endParaRPr>
          </a:p>
        </p:txBody>
      </p:sp>
      <p:cxnSp>
        <p:nvCxnSpPr>
          <p:cNvPr id="67" name="肘形连接符 30">
            <a:extLst>
              <a:ext uri="{FF2B5EF4-FFF2-40B4-BE49-F238E27FC236}">
                <a16:creationId xmlns:a16="http://schemas.microsoft.com/office/drawing/2014/main" id="{2497E672-9B1F-9570-51D3-6DEC1AC423F0}"/>
              </a:ext>
            </a:extLst>
          </p:cNvPr>
          <p:cNvCxnSpPr>
            <a:cxnSpLocks/>
            <a:stCxn id="52" idx="2"/>
            <a:endCxn id="43" idx="3"/>
          </p:cNvCxnSpPr>
          <p:nvPr/>
        </p:nvCxnSpPr>
        <p:spPr>
          <a:xfrm rot="5400000">
            <a:off x="6810016" y="2606794"/>
            <a:ext cx="1001730" cy="884469"/>
          </a:xfrm>
          <a:prstGeom prst="bentConnector2">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3A7ED840-66B4-310F-0404-2CD954001056}"/>
              </a:ext>
            </a:extLst>
          </p:cNvPr>
          <p:cNvSpPr txBox="1"/>
          <p:nvPr/>
        </p:nvSpPr>
        <p:spPr>
          <a:xfrm>
            <a:off x="7320287" y="2593861"/>
            <a:ext cx="1140616" cy="646331"/>
          </a:xfrm>
          <a:prstGeom prst="rect">
            <a:avLst/>
          </a:prstGeom>
          <a:solidFill>
            <a:schemeClr val="bg1"/>
          </a:solidFill>
        </p:spPr>
        <p:txBody>
          <a:bodyPr wrap="square" rtlCol="0">
            <a:spAutoFit/>
          </a:bodyPr>
          <a:lstStyle/>
          <a:p>
            <a:pPr algn="ctr"/>
            <a:r>
              <a:rPr kumimoji="1" lang="en-US" altLang="zh-CN" err="1">
                <a:latin typeface="+mj-lt"/>
                <a:cs typeface="Arial" panose="020B0604020202020204" pitchFamily="34" charset="0"/>
              </a:rPr>
              <a:t>sysret</a:t>
            </a:r>
            <a:r>
              <a:rPr kumimoji="1" lang="en-US" altLang="zh-CN">
                <a:latin typeface="+mj-lt"/>
                <a:cs typeface="Arial" panose="020B0604020202020204" pitchFamily="34" charset="0"/>
              </a:rPr>
              <a:t> </a:t>
            </a:r>
            <a:r>
              <a:rPr kumimoji="1" lang="en-US" altLang="zh-CN" err="1">
                <a:latin typeface="+mj-lt"/>
                <a:cs typeface="Arial" panose="020B0604020202020204" pitchFamily="34" charset="0"/>
              </a:rPr>
              <a:t>hypercall</a:t>
            </a:r>
            <a:endParaRPr kumimoji="1" lang="zh-CN" altLang="en-US">
              <a:latin typeface="+mj-lt"/>
              <a:cs typeface="Arial" panose="020B0604020202020204" pitchFamily="34" charset="0"/>
            </a:endParaRPr>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FBF6C8A2-33AA-4C0F-5865-A4732B844FB0}"/>
                  </a:ext>
                </a:extLst>
              </p:cNvPr>
              <p:cNvSpPr txBox="1"/>
              <p:nvPr/>
            </p:nvSpPr>
            <p:spPr>
              <a:xfrm>
                <a:off x="7287854" y="3218015"/>
                <a:ext cx="2707737"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❶</m:t>
                      </m:r>
                      <m:r>
                        <m:rPr>
                          <m:nor/>
                        </m:rPr>
                        <a:rPr kumimoji="1" lang="en-US" altLang="zh-CN" b="0" i="0" smtClean="0">
                          <a:solidFill>
                            <a:schemeClr val="tx1"/>
                          </a:solidFill>
                          <a:latin typeface="+mj-lt"/>
                          <a:cs typeface="Arial" panose="020B0604020202020204" pitchFamily="34" charset="0"/>
                        </a:rPr>
                        <m:t> </m:t>
                      </m:r>
                      <m:r>
                        <m:rPr>
                          <m:nor/>
                        </m:rPr>
                        <a:rPr kumimoji="1" lang="en-US" altLang="zh-CN">
                          <a:solidFill>
                            <a:schemeClr val="tx1"/>
                          </a:solidFill>
                          <a:latin typeface="+mj-lt"/>
                          <a:cs typeface="Arial" panose="020B0604020202020204" pitchFamily="34" charset="0"/>
                        </a:rPr>
                        <m:t>turn</m:t>
                      </m:r>
                      <m:r>
                        <m:rPr>
                          <m:nor/>
                        </m:rPr>
                        <a:rPr lang="en-US" altLang="zh-CN">
                          <a:solidFill>
                            <a:schemeClr val="tx1"/>
                          </a:solidFill>
                          <a:latin typeface="+mj-lt"/>
                          <a:cs typeface="Arial" panose="020B0604020202020204" pitchFamily="34" charset="0"/>
                        </a:rPr>
                        <m:t> </m:t>
                      </m:r>
                      <m:r>
                        <m:rPr>
                          <m:nor/>
                        </m:rPr>
                        <a:rPr lang="en-US" altLang="zh-CN">
                          <a:solidFill>
                            <a:schemeClr val="tx1"/>
                          </a:solidFill>
                          <a:latin typeface="+mj-lt"/>
                          <a:cs typeface="Arial" panose="020B0604020202020204" pitchFamily="34" charset="0"/>
                        </a:rPr>
                        <m:t>to</m:t>
                      </m:r>
                      <m:r>
                        <m:rPr>
                          <m:nor/>
                        </m:rPr>
                        <a:rPr lang="en-US" altLang="zh-CN">
                          <a:solidFill>
                            <a:schemeClr val="tx1"/>
                          </a:solidFill>
                          <a:latin typeface="+mj-lt"/>
                          <a:cs typeface="Arial" panose="020B0604020202020204" pitchFamily="34" charset="0"/>
                        </a:rPr>
                        <m:t> %</m:t>
                      </m:r>
                      <m:r>
                        <m:rPr>
                          <m:nor/>
                        </m:rPr>
                        <a:rPr lang="en-US" altLang="zh-CN">
                          <a:solidFill>
                            <a:schemeClr val="tx1"/>
                          </a:solidFill>
                          <a:latin typeface="+mj-lt"/>
                          <a:cs typeface="Arial" panose="020B0604020202020204" pitchFamily="34" charset="0"/>
                        </a:rPr>
                        <m:t>rip</m:t>
                      </m:r>
                    </m:oMath>
                  </m:oMathPara>
                </a14:m>
                <a:endParaRPr kumimoji="1" lang="zh-CN" altLang="en-US">
                  <a:solidFill>
                    <a:schemeClr val="tx1"/>
                  </a:solidFill>
                  <a:latin typeface="+mj-lt"/>
                  <a:cs typeface="Arial" panose="020B0604020202020204" pitchFamily="34" charset="0"/>
                </a:endParaRPr>
              </a:p>
            </p:txBody>
          </p:sp>
        </mc:Choice>
        <mc:Fallback xmlns="">
          <p:sp>
            <p:nvSpPr>
              <p:cNvPr id="69" name="文本框 68">
                <a:extLst>
                  <a:ext uri="{FF2B5EF4-FFF2-40B4-BE49-F238E27FC236}">
                    <a16:creationId xmlns:a16="http://schemas.microsoft.com/office/drawing/2014/main" id="{FBF6C8A2-33AA-4C0F-5865-A4732B844FB0}"/>
                  </a:ext>
                </a:extLst>
              </p:cNvPr>
              <p:cNvSpPr txBox="1">
                <a:spLocks noRot="1" noChangeAspect="1" noMove="1" noResize="1" noEditPoints="1" noAdjustHandles="1" noChangeArrowheads="1" noChangeShapeType="1" noTextEdit="1"/>
              </p:cNvSpPr>
              <p:nvPr/>
            </p:nvSpPr>
            <p:spPr>
              <a:xfrm>
                <a:off x="7287854" y="3218015"/>
                <a:ext cx="2707737" cy="383888"/>
              </a:xfrm>
              <a:prstGeom prst="rect">
                <a:avLst/>
              </a:prstGeom>
              <a:blipFill>
                <a:blip r:embed="rId4"/>
                <a:stretch>
                  <a:fillRect t="-3226" b="-19355"/>
                </a:stretch>
              </a:blipFill>
            </p:spPr>
            <p:txBody>
              <a:bodyPr/>
              <a:lstStyle/>
              <a:p>
                <a:r>
                  <a:rPr lang="en-US">
                    <a:noFill/>
                  </a:rPr>
                  <a:t> </a:t>
                </a:r>
              </a:p>
            </p:txBody>
          </p:sp>
        </mc:Fallback>
      </mc:AlternateContent>
      <p:cxnSp>
        <p:nvCxnSpPr>
          <p:cNvPr id="70" name="肘形连接符 33">
            <a:extLst>
              <a:ext uri="{FF2B5EF4-FFF2-40B4-BE49-F238E27FC236}">
                <a16:creationId xmlns:a16="http://schemas.microsoft.com/office/drawing/2014/main" id="{5DD779A6-FF8A-549C-AB21-91BED1CD6494}"/>
              </a:ext>
            </a:extLst>
          </p:cNvPr>
          <p:cNvCxnSpPr>
            <a:cxnSpLocks/>
          </p:cNvCxnSpPr>
          <p:nvPr/>
        </p:nvCxnSpPr>
        <p:spPr>
          <a:xfrm rot="10800000">
            <a:off x="3702917" y="2564391"/>
            <a:ext cx="1327517" cy="992292"/>
          </a:xfrm>
          <a:prstGeom prst="bentConnector3">
            <a:avLst>
              <a:gd name="adj1" fmla="val 100020"/>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C2CE6CC-A72F-8678-B322-9F350652D495}"/>
                  </a:ext>
                </a:extLst>
              </p:cNvPr>
              <p:cNvSpPr txBox="1"/>
              <p:nvPr/>
            </p:nvSpPr>
            <p:spPr>
              <a:xfrm>
                <a:off x="3019686" y="3159215"/>
                <a:ext cx="2707737"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zh-CN" b="0" i="0" smtClean="0">
                          <a:solidFill>
                            <a:schemeClr val="tx1"/>
                          </a:solidFill>
                          <a:latin typeface="+mj-lt"/>
                          <a:cs typeface="Arial" panose="020B0604020202020204" pitchFamily="34" charset="0"/>
                        </a:rPr>
                        <m:t>❸</m:t>
                      </m:r>
                      <m:r>
                        <m:rPr>
                          <m:nor/>
                        </m:rPr>
                        <a:rPr kumimoji="1" lang="en-US" altLang="zh-CN" b="0" i="0" smtClean="0">
                          <a:solidFill>
                            <a:schemeClr val="tx1"/>
                          </a:solidFill>
                          <a:latin typeface="+mj-lt"/>
                          <a:cs typeface="Arial" panose="020B0604020202020204" pitchFamily="34" charset="0"/>
                        </a:rPr>
                        <m:t> </m:t>
                      </m:r>
                      <m:r>
                        <m:rPr>
                          <m:nor/>
                        </m:rPr>
                        <a:rPr kumimoji="1" lang="en-US" altLang="zh-CN" b="0" i="0" smtClean="0">
                          <a:solidFill>
                            <a:schemeClr val="tx1"/>
                          </a:solidFill>
                          <a:latin typeface="+mj-lt"/>
                          <a:cs typeface="Arial" panose="020B0604020202020204" pitchFamily="34" charset="0"/>
                        </a:rPr>
                        <m:t>sysretq</m:t>
                      </m:r>
                    </m:oMath>
                  </m:oMathPara>
                </a14:m>
                <a:endParaRPr kumimoji="1" lang="zh-CN" altLang="en-US">
                  <a:solidFill>
                    <a:schemeClr val="tx1"/>
                  </a:solidFill>
                  <a:latin typeface="+mj-lt"/>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6C2CE6CC-A72F-8678-B322-9F350652D495}"/>
                  </a:ext>
                </a:extLst>
              </p:cNvPr>
              <p:cNvSpPr txBox="1">
                <a:spLocks noRot="1" noChangeAspect="1" noMove="1" noResize="1" noEditPoints="1" noAdjustHandles="1" noChangeArrowheads="1" noChangeShapeType="1" noTextEdit="1"/>
              </p:cNvSpPr>
              <p:nvPr/>
            </p:nvSpPr>
            <p:spPr>
              <a:xfrm>
                <a:off x="3019686" y="3159215"/>
                <a:ext cx="2707737" cy="383888"/>
              </a:xfrm>
              <a:prstGeom prst="rect">
                <a:avLst/>
              </a:prstGeom>
              <a:blipFill>
                <a:blip r:embed="rId5"/>
                <a:stretch>
                  <a:fillRect b="-19355"/>
                </a:stretch>
              </a:blipFill>
            </p:spPr>
            <p:txBody>
              <a:bodyPr/>
              <a:lstStyle/>
              <a:p>
                <a:r>
                  <a:rPr lang="en-US">
                    <a:noFill/>
                  </a:rPr>
                  <a:t> </a:t>
                </a:r>
              </a:p>
            </p:txBody>
          </p:sp>
        </mc:Fallback>
      </mc:AlternateContent>
      <p:cxnSp>
        <p:nvCxnSpPr>
          <p:cNvPr id="72" name="肘形连接符 35">
            <a:extLst>
              <a:ext uri="{FF2B5EF4-FFF2-40B4-BE49-F238E27FC236}">
                <a16:creationId xmlns:a16="http://schemas.microsoft.com/office/drawing/2014/main" id="{101CCF71-C3AB-9CB7-EB2C-7CA9F76ABD88}"/>
              </a:ext>
            </a:extLst>
          </p:cNvPr>
          <p:cNvCxnSpPr>
            <a:cxnSpLocks/>
            <a:endCxn id="55" idx="0"/>
          </p:cNvCxnSpPr>
          <p:nvPr/>
        </p:nvCxnSpPr>
        <p:spPr>
          <a:xfrm>
            <a:off x="6707135" y="4512025"/>
            <a:ext cx="1061697" cy="465643"/>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3FDC75B9-80AC-E498-C0BC-5CF3E9FB728E}"/>
                  </a:ext>
                </a:extLst>
              </p:cNvPr>
              <p:cNvSpPr txBox="1"/>
              <p:nvPr/>
            </p:nvSpPr>
            <p:spPr>
              <a:xfrm>
                <a:off x="6921152" y="3685144"/>
                <a:ext cx="2707737"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zh-CN" b="0" i="0" smtClean="0">
                          <a:solidFill>
                            <a:schemeClr val="tx1"/>
                          </a:solidFill>
                          <a:latin typeface="+mj-lt"/>
                          <a:cs typeface="Arial" panose="020B0604020202020204" pitchFamily="34" charset="0"/>
                        </a:rPr>
                        <m:t>③</m:t>
                      </m:r>
                      <m:r>
                        <m:rPr>
                          <m:nor/>
                        </m:rPr>
                        <a:rPr kumimoji="1" lang="en-US" altLang="zh-CN" b="0" i="0" smtClean="0">
                          <a:solidFill>
                            <a:schemeClr val="tx1"/>
                          </a:solidFill>
                          <a:latin typeface="+mj-lt"/>
                          <a:cs typeface="Arial" panose="020B0604020202020204" pitchFamily="34" charset="0"/>
                        </a:rPr>
                        <m:t> </m:t>
                      </m:r>
                      <m:r>
                        <m:rPr>
                          <m:nor/>
                        </m:rPr>
                        <a:rPr kumimoji="1" lang="en-US" altLang="zh-CN" b="0" i="0" smtClean="0">
                          <a:solidFill>
                            <a:schemeClr val="tx1"/>
                          </a:solidFill>
                          <a:latin typeface="+mj-lt"/>
                          <a:cs typeface="Arial" panose="020B0604020202020204" pitchFamily="34" charset="0"/>
                        </a:rPr>
                        <m:t>sysretq</m:t>
                      </m:r>
                    </m:oMath>
                  </m:oMathPara>
                </a14:m>
                <a:endParaRPr kumimoji="1" lang="zh-CN" altLang="en-US">
                  <a:solidFill>
                    <a:schemeClr val="tx1"/>
                  </a:solidFill>
                  <a:latin typeface="+mj-lt"/>
                  <a:cs typeface="Arial" panose="020B0604020202020204" pitchFamily="34" charset="0"/>
                </a:endParaRPr>
              </a:p>
            </p:txBody>
          </p:sp>
        </mc:Choice>
        <mc:Fallback xmlns="">
          <p:sp>
            <p:nvSpPr>
              <p:cNvPr id="73" name="文本框 72">
                <a:extLst>
                  <a:ext uri="{FF2B5EF4-FFF2-40B4-BE49-F238E27FC236}">
                    <a16:creationId xmlns:a16="http://schemas.microsoft.com/office/drawing/2014/main" id="{3FDC75B9-80AC-E498-C0BC-5CF3E9FB728E}"/>
                  </a:ext>
                </a:extLst>
              </p:cNvPr>
              <p:cNvSpPr txBox="1">
                <a:spLocks noRot="1" noChangeAspect="1" noMove="1" noResize="1" noEditPoints="1" noAdjustHandles="1" noChangeArrowheads="1" noChangeShapeType="1" noTextEdit="1"/>
              </p:cNvSpPr>
              <p:nvPr/>
            </p:nvSpPr>
            <p:spPr>
              <a:xfrm>
                <a:off x="6921152" y="3685144"/>
                <a:ext cx="2707737" cy="383888"/>
              </a:xfrm>
              <a:prstGeom prst="rect">
                <a:avLst/>
              </a:prstGeom>
              <a:blipFill>
                <a:blip r:embed="rId6"/>
                <a:stretch>
                  <a:fillRect t="-6452" b="-12903"/>
                </a:stretch>
              </a:blipFill>
            </p:spPr>
            <p:txBody>
              <a:bodyPr/>
              <a:lstStyle/>
              <a:p>
                <a:r>
                  <a:rPr lang="en-US">
                    <a:noFill/>
                  </a:rPr>
                  <a:t> </a:t>
                </a:r>
              </a:p>
            </p:txBody>
          </p:sp>
        </mc:Fallback>
      </mc:AlternateContent>
      <p:cxnSp>
        <p:nvCxnSpPr>
          <p:cNvPr id="74" name="肘形连接符 37">
            <a:extLst>
              <a:ext uri="{FF2B5EF4-FFF2-40B4-BE49-F238E27FC236}">
                <a16:creationId xmlns:a16="http://schemas.microsoft.com/office/drawing/2014/main" id="{F0FA91CC-FE09-C9A1-353E-059D13D35DA7}"/>
              </a:ext>
            </a:extLst>
          </p:cNvPr>
          <p:cNvCxnSpPr>
            <a:cxnSpLocks/>
            <a:endCxn id="49" idx="0"/>
          </p:cNvCxnSpPr>
          <p:nvPr/>
        </p:nvCxnSpPr>
        <p:spPr>
          <a:xfrm rot="10800000" flipV="1">
            <a:off x="4232623" y="4512018"/>
            <a:ext cx="772455" cy="488585"/>
          </a:xfrm>
          <a:prstGeom prst="bentConnector2">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56FBA719-88D1-D8D4-8628-7FCE1E5FB3DD}"/>
              </a:ext>
            </a:extLst>
          </p:cNvPr>
          <p:cNvSpPr txBox="1"/>
          <p:nvPr/>
        </p:nvSpPr>
        <p:spPr>
          <a:xfrm>
            <a:off x="3669657" y="4161697"/>
            <a:ext cx="1984245" cy="369332"/>
          </a:xfrm>
          <a:prstGeom prst="rect">
            <a:avLst/>
          </a:prstGeom>
          <a:noFill/>
        </p:spPr>
        <p:txBody>
          <a:bodyPr wrap="square" rtlCol="0">
            <a:spAutoFit/>
          </a:bodyPr>
          <a:lstStyle/>
          <a:p>
            <a:r>
              <a:rPr lang="zh-CN" altLang="en-US">
                <a:latin typeface="+mj-lt"/>
                <a:cs typeface="Arial" panose="020B0604020202020204" pitchFamily="34" charset="0"/>
              </a:rPr>
              <a:t> </a:t>
            </a:r>
            <a:r>
              <a:rPr kumimoji="1" lang="en-US" altLang="zh-CN">
                <a:latin typeface="+mj-lt"/>
                <a:cs typeface="Arial" panose="020B0604020202020204" pitchFamily="34" charset="0"/>
              </a:rPr>
              <a:t>❷ </a:t>
            </a:r>
            <a:r>
              <a:rPr lang="en" altLang="zh-CN">
                <a:latin typeface="+mj-lt"/>
                <a:cs typeface="Arial" panose="020B0604020202020204" pitchFamily="34" charset="0"/>
              </a:rPr>
              <a:t>switch to</a:t>
            </a:r>
            <a:endParaRPr kumimoji="1" lang="zh-CN" altLang="en-US">
              <a:latin typeface="+mj-lt"/>
              <a:cs typeface="Arial" panose="020B0604020202020204" pitchFamily="34" charset="0"/>
            </a:endParaRPr>
          </a:p>
        </p:txBody>
      </p:sp>
      <p:sp>
        <p:nvSpPr>
          <p:cNvPr id="76" name="文本框 75">
            <a:extLst>
              <a:ext uri="{FF2B5EF4-FFF2-40B4-BE49-F238E27FC236}">
                <a16:creationId xmlns:a16="http://schemas.microsoft.com/office/drawing/2014/main" id="{94F1D80F-D24D-CD22-F574-F317B1EB57CB}"/>
              </a:ext>
            </a:extLst>
          </p:cNvPr>
          <p:cNvSpPr txBox="1"/>
          <p:nvPr/>
        </p:nvSpPr>
        <p:spPr>
          <a:xfrm>
            <a:off x="3505060" y="5252603"/>
            <a:ext cx="1984245" cy="338554"/>
          </a:xfrm>
          <a:prstGeom prst="rect">
            <a:avLst/>
          </a:prstGeom>
          <a:noFill/>
        </p:spPr>
        <p:txBody>
          <a:bodyPr wrap="square">
            <a:spAutoFit/>
          </a:bodyPr>
          <a:lstStyle/>
          <a:p>
            <a:r>
              <a:rPr lang="en" altLang="zh-CN" sz="1600" b="1">
                <a:effectLst/>
                <a:latin typeface="+mj-lt"/>
                <a:cs typeface="Arial" panose="020B0604020202020204" pitchFamily="34" charset="0"/>
              </a:rPr>
              <a:t>v_ring3_hw_cr3</a:t>
            </a:r>
            <a:endParaRPr lang="zh-CN" altLang="en-US" sz="1600" b="1">
              <a:latin typeface="+mj-lt"/>
              <a:cs typeface="Arial" panose="020B0604020202020204" pitchFamily="34" charset="0"/>
            </a:endParaRPr>
          </a:p>
        </p:txBody>
      </p:sp>
      <p:sp>
        <p:nvSpPr>
          <p:cNvPr id="8" name="文本框 5">
            <a:extLst>
              <a:ext uri="{FF2B5EF4-FFF2-40B4-BE49-F238E27FC236}">
                <a16:creationId xmlns:a16="http://schemas.microsoft.com/office/drawing/2014/main" id="{7234D164-CB22-71B4-DED9-38D2C6F199D5}"/>
              </a:ext>
            </a:extLst>
          </p:cNvPr>
          <p:cNvSpPr txBox="1"/>
          <p:nvPr/>
        </p:nvSpPr>
        <p:spPr>
          <a:xfrm>
            <a:off x="2087320" y="5794444"/>
            <a:ext cx="7761559" cy="461665"/>
          </a:xfrm>
          <a:prstGeom prst="rect">
            <a:avLst/>
          </a:prstGeom>
          <a:solidFill>
            <a:schemeClr val="accent4">
              <a:lumMod val="40000"/>
              <a:lumOff val="60000"/>
            </a:schemeClr>
          </a:solidFill>
        </p:spPr>
        <p:txBody>
          <a:bodyPr wrap="square" lIns="91440" tIns="45720" rIns="91440" bIns="45720" rtlCol="0" anchor="t">
            <a:spAutoFit/>
          </a:bodyPr>
          <a:lstStyle/>
          <a:p>
            <a:r>
              <a:rPr kumimoji="1" lang="en-US" altLang="zh-CN" sz="2400">
                <a:solidFill>
                  <a:srgbClr val="002060"/>
                </a:solidFill>
                <a:latin typeface="+mj-lt"/>
                <a:cs typeface="Arial"/>
              </a:rPr>
              <a:t>Save one world switch (to hypervisor) per </a:t>
            </a:r>
            <a:r>
              <a:rPr kumimoji="1" lang="en-US" altLang="zh-CN" sz="2400" err="1">
                <a:solidFill>
                  <a:srgbClr val="002060"/>
                </a:solidFill>
                <a:latin typeface="+mj-lt"/>
                <a:cs typeface="Arial"/>
              </a:rPr>
              <a:t>syscall</a:t>
            </a:r>
            <a:r>
              <a:rPr kumimoji="1" lang="en-US" altLang="zh-CN" sz="2400">
                <a:solidFill>
                  <a:srgbClr val="002060"/>
                </a:solidFill>
                <a:latin typeface="+mj-lt"/>
                <a:cs typeface="Arial"/>
              </a:rPr>
              <a:t>/</a:t>
            </a:r>
            <a:r>
              <a:rPr kumimoji="1" lang="en-US" altLang="zh-CN" sz="2400" err="1">
                <a:solidFill>
                  <a:srgbClr val="002060"/>
                </a:solidFill>
                <a:latin typeface="+mj-lt"/>
                <a:cs typeface="Arial"/>
              </a:rPr>
              <a:t>sysret</a:t>
            </a:r>
            <a:r>
              <a:rPr kumimoji="1" lang="en-US" altLang="zh-CN" sz="2400">
                <a:solidFill>
                  <a:srgbClr val="002060"/>
                </a:solidFill>
                <a:latin typeface="+mj-lt"/>
                <a:cs typeface="Arial"/>
              </a:rPr>
              <a:t> </a:t>
            </a:r>
            <a:endParaRPr kumimoji="1" lang="zh-CN" altLang="en-US" sz="2400">
              <a:solidFill>
                <a:srgbClr val="002060"/>
              </a:solidFill>
              <a:latin typeface="+mj-lt"/>
              <a:cs typeface="Arial"/>
            </a:endParaRPr>
          </a:p>
        </p:txBody>
      </p:sp>
      <p:sp>
        <p:nvSpPr>
          <p:cNvPr id="2" name="Title 1">
            <a:extLst>
              <a:ext uri="{FF2B5EF4-FFF2-40B4-BE49-F238E27FC236}">
                <a16:creationId xmlns:a16="http://schemas.microsoft.com/office/drawing/2014/main" id="{936D894B-0C97-F736-A709-272DB5486058}"/>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a:t>
            </a:r>
            <a:r>
              <a:rPr lang="en-US" altLang="zh-CN">
                <a:cs typeface="Arial" panose="020B0604020202020204" pitchFamily="34" charset="0"/>
              </a:rPr>
              <a:t>d</a:t>
            </a:r>
            <a:r>
              <a:rPr lang="en" altLang="zh-CN" sz="4400" err="1">
                <a:cs typeface="Arial" panose="020B0604020202020204" pitchFamily="34" charset="0"/>
              </a:rPr>
              <a:t>irect</a:t>
            </a:r>
            <a:r>
              <a:rPr lang="en" altLang="zh-CN" sz="4400">
                <a:cs typeface="Arial" panose="020B0604020202020204" pitchFamily="34" charset="0"/>
              </a:rPr>
              <a:t> </a:t>
            </a:r>
            <a:r>
              <a:rPr lang="en-US" altLang="zh-CN" sz="4400">
                <a:cs typeface="Arial" panose="020B0604020202020204" pitchFamily="34" charset="0"/>
              </a:rPr>
              <a:t>s</a:t>
            </a:r>
            <a:r>
              <a:rPr lang="en" altLang="zh-CN" sz="4400">
                <a:cs typeface="Arial" panose="020B0604020202020204" pitchFamily="34" charset="0"/>
              </a:rPr>
              <a:t>witch</a:t>
            </a:r>
          </a:p>
        </p:txBody>
      </p:sp>
    </p:spTree>
    <p:extLst>
      <p:ext uri="{BB962C8B-B14F-4D97-AF65-F5344CB8AC3E}">
        <p14:creationId xmlns:p14="http://schemas.microsoft.com/office/powerpoint/2010/main" val="51803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8" grpId="0" animBg="1"/>
      <p:bldP spid="69" grpId="0"/>
      <p:bldP spid="71" grpId="0"/>
      <p:bldP spid="73" grpId="0"/>
      <p:bldP spid="75"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A0A079-3D13-7DAC-052C-03C932087D62}"/>
              </a:ext>
            </a:extLst>
          </p:cNvPr>
          <p:cNvSpPr/>
          <p:nvPr/>
        </p:nvSpPr>
        <p:spPr>
          <a:xfrm>
            <a:off x="2073519" y="2047732"/>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3" name="矩形 12">
            <a:extLst>
              <a:ext uri="{FF2B5EF4-FFF2-40B4-BE49-F238E27FC236}">
                <a16:creationId xmlns:a16="http://schemas.microsoft.com/office/drawing/2014/main" id="{87B28B65-331B-D55A-CDD8-1E7935DE982C}"/>
              </a:ext>
            </a:extLst>
          </p:cNvPr>
          <p:cNvSpPr/>
          <p:nvPr/>
        </p:nvSpPr>
        <p:spPr>
          <a:xfrm>
            <a:off x="2093331" y="5102446"/>
            <a:ext cx="7684568" cy="155444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20" name="矩形 19">
            <a:extLst>
              <a:ext uri="{FF2B5EF4-FFF2-40B4-BE49-F238E27FC236}">
                <a16:creationId xmlns:a16="http://schemas.microsoft.com/office/drawing/2014/main" id="{193DEAE7-DC55-3D95-9B4A-B3F01C382751}"/>
              </a:ext>
            </a:extLst>
          </p:cNvPr>
          <p:cNvSpPr/>
          <p:nvPr/>
        </p:nvSpPr>
        <p:spPr>
          <a:xfrm>
            <a:off x="2073519" y="2482227"/>
            <a:ext cx="3498593" cy="1333086"/>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5" name="文本框 24">
            <a:extLst>
              <a:ext uri="{FF2B5EF4-FFF2-40B4-BE49-F238E27FC236}">
                <a16:creationId xmlns:a16="http://schemas.microsoft.com/office/drawing/2014/main" id="{3D853F2F-6A49-A8E5-6EA6-7834813A14D2}"/>
              </a:ext>
            </a:extLst>
          </p:cNvPr>
          <p:cNvSpPr txBox="1"/>
          <p:nvPr/>
        </p:nvSpPr>
        <p:spPr>
          <a:xfrm>
            <a:off x="2164279" y="5112736"/>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30" name="文本框 29">
            <a:extLst>
              <a:ext uri="{FF2B5EF4-FFF2-40B4-BE49-F238E27FC236}">
                <a16:creationId xmlns:a16="http://schemas.microsoft.com/office/drawing/2014/main" id="{E0208537-5DC6-5563-27C2-E7171C045C40}"/>
              </a:ext>
            </a:extLst>
          </p:cNvPr>
          <p:cNvSpPr txBox="1"/>
          <p:nvPr/>
        </p:nvSpPr>
        <p:spPr>
          <a:xfrm>
            <a:off x="2164280" y="2499140"/>
            <a:ext cx="3070912" cy="369332"/>
          </a:xfrm>
          <a:prstGeom prst="rect">
            <a:avLst/>
          </a:prstGeom>
          <a:noFill/>
        </p:spPr>
        <p:txBody>
          <a:bodyPr wrap="square" rtlCol="0">
            <a:spAutoFit/>
          </a:bodyPr>
          <a:lstStyle/>
          <a:p>
            <a:pPr algn="ctr"/>
            <a:r>
              <a:rPr kumimoji="1" lang="en-US" altLang="zh-CN">
                <a:solidFill>
                  <a:srgbClr val="FFFFFF"/>
                </a:solidFill>
                <a:latin typeface="Arial"/>
                <a:cs typeface="Arial"/>
              </a:rPr>
              <a:t>L2 (virtual ring0)</a:t>
            </a:r>
            <a:endParaRPr kumimoji="1" lang="zh-CN" altLang="en-US">
              <a:solidFill>
                <a:srgbClr val="FFFFFF"/>
              </a:solidFill>
              <a:latin typeface="Arial"/>
              <a:cs typeface="Arial"/>
            </a:endParaRPr>
          </a:p>
        </p:txBody>
      </p:sp>
      <p:sp>
        <p:nvSpPr>
          <p:cNvPr id="32" name="文本框 31">
            <a:extLst>
              <a:ext uri="{FF2B5EF4-FFF2-40B4-BE49-F238E27FC236}">
                <a16:creationId xmlns:a16="http://schemas.microsoft.com/office/drawing/2014/main" id="{9023891E-5653-924B-7CAC-899EB7E833D1}"/>
              </a:ext>
            </a:extLst>
          </p:cNvPr>
          <p:cNvSpPr txBox="1"/>
          <p:nvPr/>
        </p:nvSpPr>
        <p:spPr>
          <a:xfrm>
            <a:off x="2277770" y="1997535"/>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(virtual ring3)</a:t>
            </a:r>
            <a:endParaRPr kumimoji="1" lang="zh-CN" altLang="en-US">
              <a:solidFill>
                <a:srgbClr val="FFFFFF"/>
              </a:solidFill>
              <a:latin typeface="Arial"/>
              <a:cs typeface="Arial"/>
            </a:endParaRPr>
          </a:p>
        </p:txBody>
      </p:sp>
      <p:sp>
        <p:nvSpPr>
          <p:cNvPr id="45" name="矩形 44">
            <a:extLst>
              <a:ext uri="{FF2B5EF4-FFF2-40B4-BE49-F238E27FC236}">
                <a16:creationId xmlns:a16="http://schemas.microsoft.com/office/drawing/2014/main" id="{88EDECCB-ABF3-344B-3784-62F781FB6322}"/>
              </a:ext>
            </a:extLst>
          </p:cNvPr>
          <p:cNvSpPr/>
          <p:nvPr/>
        </p:nvSpPr>
        <p:spPr>
          <a:xfrm>
            <a:off x="6279307" y="2046565"/>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49" name="矩形 48">
            <a:extLst>
              <a:ext uri="{FF2B5EF4-FFF2-40B4-BE49-F238E27FC236}">
                <a16:creationId xmlns:a16="http://schemas.microsoft.com/office/drawing/2014/main" id="{45984FE3-7AFE-82CD-6252-9A045271D05C}"/>
              </a:ext>
            </a:extLst>
          </p:cNvPr>
          <p:cNvSpPr/>
          <p:nvPr/>
        </p:nvSpPr>
        <p:spPr>
          <a:xfrm>
            <a:off x="6279307" y="2447316"/>
            <a:ext cx="3498593" cy="1394618"/>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50" name="文本框 49">
            <a:extLst>
              <a:ext uri="{FF2B5EF4-FFF2-40B4-BE49-F238E27FC236}">
                <a16:creationId xmlns:a16="http://schemas.microsoft.com/office/drawing/2014/main" id="{7FEC9A71-C1ED-B4FB-A3B8-243483CC278A}"/>
              </a:ext>
            </a:extLst>
          </p:cNvPr>
          <p:cNvSpPr txBox="1"/>
          <p:nvPr/>
        </p:nvSpPr>
        <p:spPr>
          <a:xfrm>
            <a:off x="6364858" y="2399132"/>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51" name="文本框 50">
            <a:extLst>
              <a:ext uri="{FF2B5EF4-FFF2-40B4-BE49-F238E27FC236}">
                <a16:creationId xmlns:a16="http://schemas.microsoft.com/office/drawing/2014/main" id="{0D1798DD-7D10-CC7B-F62B-110808995945}"/>
              </a:ext>
            </a:extLst>
          </p:cNvPr>
          <p:cNvSpPr txBox="1"/>
          <p:nvPr/>
        </p:nvSpPr>
        <p:spPr>
          <a:xfrm>
            <a:off x="6653737" y="2013215"/>
            <a:ext cx="3184626" cy="376259"/>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61" name="圆角矩形 60">
            <a:extLst>
              <a:ext uri="{FF2B5EF4-FFF2-40B4-BE49-F238E27FC236}">
                <a16:creationId xmlns:a16="http://schemas.microsoft.com/office/drawing/2014/main" id="{C0D4F8FC-AC19-9984-3C93-4231AE7DD186}"/>
              </a:ext>
            </a:extLst>
          </p:cNvPr>
          <p:cNvSpPr/>
          <p:nvPr/>
        </p:nvSpPr>
        <p:spPr>
          <a:xfrm>
            <a:off x="7018877" y="5448240"/>
            <a:ext cx="1949414" cy="711184"/>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62" name="文本框 61">
            <a:extLst>
              <a:ext uri="{FF2B5EF4-FFF2-40B4-BE49-F238E27FC236}">
                <a16:creationId xmlns:a16="http://schemas.microsoft.com/office/drawing/2014/main" id="{30B7A377-E6AD-1A3D-D169-AC199974C505}"/>
              </a:ext>
            </a:extLst>
          </p:cNvPr>
          <p:cNvSpPr txBox="1"/>
          <p:nvPr/>
        </p:nvSpPr>
        <p:spPr>
          <a:xfrm>
            <a:off x="7001924" y="5640813"/>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sp>
        <p:nvSpPr>
          <p:cNvPr id="127" name="Rectangle 126">
            <a:extLst>
              <a:ext uri="{FF2B5EF4-FFF2-40B4-BE49-F238E27FC236}">
                <a16:creationId xmlns:a16="http://schemas.microsoft.com/office/drawing/2014/main" id="{FBF4FB1F-5069-102C-5179-93BCDA609226}"/>
              </a:ext>
            </a:extLst>
          </p:cNvPr>
          <p:cNvSpPr/>
          <p:nvPr/>
        </p:nvSpPr>
        <p:spPr>
          <a:xfrm>
            <a:off x="4566110" y="5448240"/>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5B8AB97A-0196-BE50-5A3E-1C70CBB65E0C}"/>
              </a:ext>
            </a:extLst>
          </p:cNvPr>
          <p:cNvSpPr/>
          <p:nvPr/>
        </p:nvSpPr>
        <p:spPr>
          <a:xfrm>
            <a:off x="7465780" y="5440602"/>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a:extLst>
              <a:ext uri="{FF2B5EF4-FFF2-40B4-BE49-F238E27FC236}">
                <a16:creationId xmlns:a16="http://schemas.microsoft.com/office/drawing/2014/main" id="{DC21F988-BEAB-6406-4E84-8C939B04F354}"/>
              </a:ext>
            </a:extLst>
          </p:cNvPr>
          <p:cNvGrpSpPr/>
          <p:nvPr/>
        </p:nvGrpSpPr>
        <p:grpSpPr>
          <a:xfrm>
            <a:off x="4239857" y="2903079"/>
            <a:ext cx="1913050" cy="1194807"/>
            <a:chOff x="4239857" y="2692564"/>
            <a:chExt cx="1913050" cy="1194807"/>
          </a:xfrm>
        </p:grpSpPr>
        <p:grpSp>
          <p:nvGrpSpPr>
            <p:cNvPr id="48" name="Group 47">
              <a:extLst>
                <a:ext uri="{FF2B5EF4-FFF2-40B4-BE49-F238E27FC236}">
                  <a16:creationId xmlns:a16="http://schemas.microsoft.com/office/drawing/2014/main" id="{5B2B41D3-7316-E483-49EE-09AEB479D7BC}"/>
                </a:ext>
              </a:extLst>
            </p:cNvPr>
            <p:cNvGrpSpPr/>
            <p:nvPr/>
          </p:nvGrpSpPr>
          <p:grpSpPr>
            <a:xfrm>
              <a:off x="4686528" y="2692564"/>
              <a:ext cx="862398" cy="796873"/>
              <a:chOff x="3889254" y="2678095"/>
              <a:chExt cx="862398" cy="796873"/>
            </a:xfrm>
          </p:grpSpPr>
          <p:grpSp>
            <p:nvGrpSpPr>
              <p:cNvPr id="39" name="Group 38">
                <a:extLst>
                  <a:ext uri="{FF2B5EF4-FFF2-40B4-BE49-F238E27FC236}">
                    <a16:creationId xmlns:a16="http://schemas.microsoft.com/office/drawing/2014/main" id="{4FDE19F4-86CE-7442-3767-DCDBCDEC5881}"/>
                  </a:ext>
                </a:extLst>
              </p:cNvPr>
              <p:cNvGrpSpPr/>
              <p:nvPr/>
            </p:nvGrpSpPr>
            <p:grpSpPr>
              <a:xfrm>
                <a:off x="3889254" y="2942073"/>
                <a:ext cx="852186" cy="532895"/>
                <a:chOff x="3861960" y="2981784"/>
                <a:chExt cx="852186" cy="532895"/>
              </a:xfrm>
            </p:grpSpPr>
            <p:sp>
              <p:nvSpPr>
                <p:cNvPr id="91" name="矩形 90">
                  <a:extLst>
                    <a:ext uri="{FF2B5EF4-FFF2-40B4-BE49-F238E27FC236}">
                      <a16:creationId xmlns:a16="http://schemas.microsoft.com/office/drawing/2014/main" id="{81E94927-5509-D0DF-0B29-F34F39B7D556}"/>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92" name="直线连接符 91">
                  <a:extLst>
                    <a:ext uri="{FF2B5EF4-FFF2-40B4-BE49-F238E27FC236}">
                      <a16:creationId xmlns:a16="http://schemas.microsoft.com/office/drawing/2014/main" id="{8F470D25-C732-A1CE-4C68-55310AC97F57}"/>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BADC248B-218B-3D65-40D3-3F6F2A3029FF}"/>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6" name="文本框 70">
                <a:extLst>
                  <a:ext uri="{FF2B5EF4-FFF2-40B4-BE49-F238E27FC236}">
                    <a16:creationId xmlns:a16="http://schemas.microsoft.com/office/drawing/2014/main" id="{A62AF976-7B75-B2FF-920D-350D80DBB95F}"/>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79" name="TextBox 178">
              <a:extLst>
                <a:ext uri="{FF2B5EF4-FFF2-40B4-BE49-F238E27FC236}">
                  <a16:creationId xmlns:a16="http://schemas.microsoft.com/office/drawing/2014/main" id="{5A40FC7D-059D-5998-5F9D-583882BA2619}"/>
                </a:ext>
              </a:extLst>
            </p:cNvPr>
            <p:cNvSpPr txBox="1"/>
            <p:nvPr/>
          </p:nvSpPr>
          <p:spPr>
            <a:xfrm>
              <a:off x="4239857" y="36103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grpSp>
      <p:grpSp>
        <p:nvGrpSpPr>
          <p:cNvPr id="183" name="Group 182">
            <a:extLst>
              <a:ext uri="{FF2B5EF4-FFF2-40B4-BE49-F238E27FC236}">
                <a16:creationId xmlns:a16="http://schemas.microsoft.com/office/drawing/2014/main" id="{F02CB51E-E5AC-DA18-3B68-ADEFC1EC294C}"/>
              </a:ext>
            </a:extLst>
          </p:cNvPr>
          <p:cNvGrpSpPr/>
          <p:nvPr/>
        </p:nvGrpSpPr>
        <p:grpSpPr>
          <a:xfrm>
            <a:off x="8443498" y="2856124"/>
            <a:ext cx="1929871" cy="1283782"/>
            <a:chOff x="8443498" y="2645609"/>
            <a:chExt cx="1929871" cy="1283782"/>
          </a:xfrm>
        </p:grpSpPr>
        <p:grpSp>
          <p:nvGrpSpPr>
            <p:cNvPr id="56" name="Group 55">
              <a:extLst>
                <a:ext uri="{FF2B5EF4-FFF2-40B4-BE49-F238E27FC236}">
                  <a16:creationId xmlns:a16="http://schemas.microsoft.com/office/drawing/2014/main" id="{1DE8BFE2-4B6F-9814-D24E-2914903F757C}"/>
                </a:ext>
              </a:extLst>
            </p:cNvPr>
            <p:cNvGrpSpPr/>
            <p:nvPr/>
          </p:nvGrpSpPr>
          <p:grpSpPr>
            <a:xfrm>
              <a:off x="8895365" y="2645609"/>
              <a:ext cx="852187" cy="798315"/>
              <a:chOff x="8059903" y="2593416"/>
              <a:chExt cx="852187" cy="798315"/>
            </a:xfrm>
          </p:grpSpPr>
          <p:sp>
            <p:nvSpPr>
              <p:cNvPr id="71" name="文本框 70">
                <a:extLst>
                  <a:ext uri="{FF2B5EF4-FFF2-40B4-BE49-F238E27FC236}">
                    <a16:creationId xmlns:a16="http://schemas.microsoft.com/office/drawing/2014/main" id="{08DA54D7-F8A1-5E2D-0054-CED0C01C95F6}"/>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SPT12</a:t>
                </a:r>
                <a:endParaRPr kumimoji="1" lang="zh-CN" altLang="en-US" sz="1200">
                  <a:solidFill>
                    <a:srgbClr val="FFFFFF"/>
                  </a:solidFill>
                  <a:latin typeface="Arial"/>
                  <a:cs typeface="Arial"/>
                </a:endParaRPr>
              </a:p>
            </p:txBody>
          </p:sp>
          <p:grpSp>
            <p:nvGrpSpPr>
              <p:cNvPr id="42" name="Group 41">
                <a:extLst>
                  <a:ext uri="{FF2B5EF4-FFF2-40B4-BE49-F238E27FC236}">
                    <a16:creationId xmlns:a16="http://schemas.microsoft.com/office/drawing/2014/main" id="{9FF76647-C7AE-5588-30BD-0C18FB02AFE5}"/>
                  </a:ext>
                </a:extLst>
              </p:cNvPr>
              <p:cNvGrpSpPr/>
              <p:nvPr/>
            </p:nvGrpSpPr>
            <p:grpSpPr>
              <a:xfrm>
                <a:off x="8059903" y="2858836"/>
                <a:ext cx="852187" cy="532895"/>
                <a:chOff x="8059903" y="2858836"/>
                <a:chExt cx="852187" cy="532895"/>
              </a:xfrm>
            </p:grpSpPr>
            <p:sp>
              <p:nvSpPr>
                <p:cNvPr id="55" name="矩形 54">
                  <a:extLst>
                    <a:ext uri="{FF2B5EF4-FFF2-40B4-BE49-F238E27FC236}">
                      <a16:creationId xmlns:a16="http://schemas.microsoft.com/office/drawing/2014/main" id="{23EFD355-070E-7722-62D2-7D26098A9809}"/>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60" name="直线连接符 59">
                  <a:extLst>
                    <a:ext uri="{FF2B5EF4-FFF2-40B4-BE49-F238E27FC236}">
                      <a16:creationId xmlns:a16="http://schemas.microsoft.com/office/drawing/2014/main" id="{64F88D61-3CE2-6338-9059-BAED18945B2D}"/>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6BEFDBC3-9550-401F-42DE-51E3F0068ED8}"/>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181" name="TextBox 180">
              <a:extLst>
                <a:ext uri="{FF2B5EF4-FFF2-40B4-BE49-F238E27FC236}">
                  <a16:creationId xmlns:a16="http://schemas.microsoft.com/office/drawing/2014/main" id="{C4E0A4F3-8FD7-40D3-71B8-1D5D484F09F1}"/>
                </a:ext>
              </a:extLst>
            </p:cNvPr>
            <p:cNvSpPr txBox="1"/>
            <p:nvPr/>
          </p:nvSpPr>
          <p:spPr>
            <a:xfrm>
              <a:off x="8443498" y="3621614"/>
              <a:ext cx="1929871" cy="307777"/>
            </a:xfrm>
            <a:prstGeom prst="rect">
              <a:avLst/>
            </a:prstGeom>
            <a:noFill/>
          </p:spPr>
          <p:txBody>
            <a:bodyPr wrap="square">
              <a:spAutoFit/>
            </a:bodyPr>
            <a:lstStyle/>
            <a:p>
              <a:pPr algn="ctr"/>
              <a:r>
                <a:rPr lang="en-US" sz="1400">
                  <a:latin typeface="Arial" panose="020B0604020202020204" pitchFamily="34" charset="0"/>
                  <a:cs typeface="Arial" panose="020B0604020202020204" pitchFamily="34" charset="0"/>
                </a:rPr>
                <a:t>GVA</a:t>
              </a:r>
              <a:r>
                <a:rPr lang="zh-CN" altLang="en-US" sz="140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(L2) -&gt; GPA (L1)</a:t>
              </a:r>
            </a:p>
          </p:txBody>
        </p:sp>
      </p:grpSp>
      <p:grpSp>
        <p:nvGrpSpPr>
          <p:cNvPr id="2" name="Group 183">
            <a:extLst>
              <a:ext uri="{FF2B5EF4-FFF2-40B4-BE49-F238E27FC236}">
                <a16:creationId xmlns:a16="http://schemas.microsoft.com/office/drawing/2014/main" id="{99C0980A-12AD-DFBD-58BD-00A368603E12}"/>
              </a:ext>
            </a:extLst>
          </p:cNvPr>
          <p:cNvGrpSpPr/>
          <p:nvPr/>
        </p:nvGrpSpPr>
        <p:grpSpPr>
          <a:xfrm>
            <a:off x="6707924" y="3998359"/>
            <a:ext cx="1515712" cy="1087725"/>
            <a:chOff x="3482001" y="3790760"/>
            <a:chExt cx="1515712" cy="1087725"/>
          </a:xfrm>
        </p:grpSpPr>
        <p:grpSp>
          <p:nvGrpSpPr>
            <p:cNvPr id="4" name="Group 42">
              <a:extLst>
                <a:ext uri="{FF2B5EF4-FFF2-40B4-BE49-F238E27FC236}">
                  <a16:creationId xmlns:a16="http://schemas.microsoft.com/office/drawing/2014/main" id="{6B67BF24-5680-965C-ABA1-E16A939A8B55}"/>
                </a:ext>
              </a:extLst>
            </p:cNvPr>
            <p:cNvGrpSpPr/>
            <p:nvPr/>
          </p:nvGrpSpPr>
          <p:grpSpPr>
            <a:xfrm>
              <a:off x="3766621" y="3790760"/>
              <a:ext cx="842582" cy="791971"/>
              <a:chOff x="3035670" y="3713886"/>
              <a:chExt cx="842582" cy="791971"/>
            </a:xfrm>
          </p:grpSpPr>
          <p:sp>
            <p:nvSpPr>
              <p:cNvPr id="6" name="文本框 5">
                <a:extLst>
                  <a:ext uri="{FF2B5EF4-FFF2-40B4-BE49-F238E27FC236}">
                    <a16:creationId xmlns:a16="http://schemas.microsoft.com/office/drawing/2014/main" id="{F349A348-EF99-AA92-5D93-4A2209A7A0F8}"/>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7" name="矩形 6">
                <a:extLst>
                  <a:ext uri="{FF2B5EF4-FFF2-40B4-BE49-F238E27FC236}">
                    <a16:creationId xmlns:a16="http://schemas.microsoft.com/office/drawing/2014/main" id="{A1229D7B-3889-BD3F-6652-1D9EDEE7D81E}"/>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8" name="直线连接符 7">
                <a:extLst>
                  <a:ext uri="{FF2B5EF4-FFF2-40B4-BE49-F238E27FC236}">
                    <a16:creationId xmlns:a16="http://schemas.microsoft.com/office/drawing/2014/main" id="{9A5FED6F-00C4-A130-0F3B-4A432987E2C3}"/>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3B002759-AA57-2DCA-111E-1CB0168F2C0A}"/>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5" name="TextBox 176">
              <a:extLst>
                <a:ext uri="{FF2B5EF4-FFF2-40B4-BE49-F238E27FC236}">
                  <a16:creationId xmlns:a16="http://schemas.microsoft.com/office/drawing/2014/main" id="{07ADC059-AA07-BDED-D9B4-865343EFAE8A}"/>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a:t>
              </a:r>
              <a:r>
                <a:rPr lang="zh-CN" altLang="en-US"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(L1) -&gt; HPA </a:t>
              </a:r>
            </a:p>
          </p:txBody>
        </p:sp>
      </p:grpSp>
      <p:sp>
        <p:nvSpPr>
          <p:cNvPr id="11" name="Title 1">
            <a:extLst>
              <a:ext uri="{FF2B5EF4-FFF2-40B4-BE49-F238E27FC236}">
                <a16:creationId xmlns:a16="http://schemas.microsoft.com/office/drawing/2014/main" id="{2D5C946E-A638-C70F-C6C3-276EF259A01D}"/>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memory virtualization</a:t>
            </a:r>
          </a:p>
        </p:txBody>
      </p:sp>
      <p:sp>
        <p:nvSpPr>
          <p:cNvPr id="12" name="文本框 4">
            <a:extLst>
              <a:ext uri="{FF2B5EF4-FFF2-40B4-BE49-F238E27FC236}">
                <a16:creationId xmlns:a16="http://schemas.microsoft.com/office/drawing/2014/main" id="{861DD19F-85F4-65D9-E8AA-AF84DD94DBE0}"/>
              </a:ext>
            </a:extLst>
          </p:cNvPr>
          <p:cNvSpPr txBox="1"/>
          <p:nvPr/>
        </p:nvSpPr>
        <p:spPr>
          <a:xfrm>
            <a:off x="838200" y="1458712"/>
            <a:ext cx="10193087" cy="461665"/>
          </a:xfrm>
          <a:prstGeom prst="rect">
            <a:avLst/>
          </a:prstGeom>
          <a:noFill/>
        </p:spPr>
        <p:txBody>
          <a:bodyPr wrap="square" lIns="91440" tIns="45720" rIns="91440" bIns="45720" rtlCol="0" anchor="t">
            <a:spAutoFit/>
          </a:bodyPr>
          <a:lstStyle/>
          <a:p>
            <a:r>
              <a:rPr kumimoji="1" lang="en-US" altLang="zh-CN" sz="2400" b="1">
                <a:solidFill>
                  <a:srgbClr val="0432FF"/>
                </a:solidFill>
                <a:cs typeface="Arial" panose="020B0604020202020204" pitchFamily="34" charset="0"/>
              </a:rPr>
              <a:t>PVM-on-EPT</a:t>
            </a:r>
            <a:r>
              <a:rPr kumimoji="1" lang="en-US" altLang="zh-CN" sz="2400">
                <a:latin typeface="+mj-lt"/>
                <a:cs typeface="Arial" panose="020B0604020202020204" pitchFamily="34" charset="0"/>
              </a:rPr>
              <a:t>: L1 maintains a shadow page table SPT12 for L2</a:t>
            </a:r>
            <a:endParaRPr lang="en" altLang="zh-CN" sz="2400">
              <a:latin typeface="+mj-lt"/>
              <a:cs typeface="Arial" panose="020B0604020202020204" pitchFamily="34" charset="0"/>
            </a:endParaRPr>
          </a:p>
        </p:txBody>
      </p:sp>
      <p:sp>
        <p:nvSpPr>
          <p:cNvPr id="3" name="TextBox 2">
            <a:extLst>
              <a:ext uri="{FF2B5EF4-FFF2-40B4-BE49-F238E27FC236}">
                <a16:creationId xmlns:a16="http://schemas.microsoft.com/office/drawing/2014/main" id="{4546FBF6-6B91-3F87-2FBD-28323058A4BF}"/>
              </a:ext>
            </a:extLst>
          </p:cNvPr>
          <p:cNvSpPr txBox="1"/>
          <p:nvPr/>
        </p:nvSpPr>
        <p:spPr>
          <a:xfrm>
            <a:off x="9838363" y="3199328"/>
            <a:ext cx="739305" cy="369332"/>
          </a:xfrm>
          <a:prstGeom prst="rect">
            <a:avLst/>
          </a:prstGeom>
          <a:noFill/>
        </p:spPr>
        <p:txBody>
          <a:bodyPr wrap="none" rtlCol="0">
            <a:spAutoFit/>
          </a:bodyPr>
          <a:lstStyle/>
          <a:p>
            <a:r>
              <a:rPr lang="en-US" b="1">
                <a:solidFill>
                  <a:srgbClr val="FF0000"/>
                </a:solidFill>
              </a:rPr>
              <a:t>MMU</a:t>
            </a:r>
          </a:p>
        </p:txBody>
      </p:sp>
      <p:sp>
        <p:nvSpPr>
          <p:cNvPr id="14" name="TextBox 13">
            <a:extLst>
              <a:ext uri="{FF2B5EF4-FFF2-40B4-BE49-F238E27FC236}">
                <a16:creationId xmlns:a16="http://schemas.microsoft.com/office/drawing/2014/main" id="{48A1872C-4B7E-CB68-F43D-A96846D21DCF}"/>
              </a:ext>
            </a:extLst>
          </p:cNvPr>
          <p:cNvSpPr txBox="1"/>
          <p:nvPr/>
        </p:nvSpPr>
        <p:spPr>
          <a:xfrm>
            <a:off x="7876397" y="4368873"/>
            <a:ext cx="739305" cy="369332"/>
          </a:xfrm>
          <a:prstGeom prst="rect">
            <a:avLst/>
          </a:prstGeom>
          <a:noFill/>
        </p:spPr>
        <p:txBody>
          <a:bodyPr wrap="none" rtlCol="0">
            <a:spAutoFit/>
          </a:bodyPr>
          <a:lstStyle/>
          <a:p>
            <a:r>
              <a:rPr lang="en-US" b="1">
                <a:solidFill>
                  <a:srgbClr val="FF0000"/>
                </a:solidFill>
              </a:rPr>
              <a:t>MMU</a:t>
            </a:r>
          </a:p>
        </p:txBody>
      </p:sp>
    </p:spTree>
    <p:extLst>
      <p:ext uri="{BB962C8B-B14F-4D97-AF65-F5344CB8AC3E}">
        <p14:creationId xmlns:p14="http://schemas.microsoft.com/office/powerpoint/2010/main" val="229758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矩形 147">
            <a:extLst>
              <a:ext uri="{FF2B5EF4-FFF2-40B4-BE49-F238E27FC236}">
                <a16:creationId xmlns:a16="http://schemas.microsoft.com/office/drawing/2014/main" id="{F2015385-3879-C7C0-2CC5-7F5BF829BDD0}"/>
              </a:ext>
            </a:extLst>
          </p:cNvPr>
          <p:cNvSpPr/>
          <p:nvPr/>
        </p:nvSpPr>
        <p:spPr>
          <a:xfrm>
            <a:off x="2073519" y="2464211"/>
            <a:ext cx="3498593" cy="2094380"/>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4" name="文本框 5">
            <a:extLst>
              <a:ext uri="{FF2B5EF4-FFF2-40B4-BE49-F238E27FC236}">
                <a16:creationId xmlns:a16="http://schemas.microsoft.com/office/drawing/2014/main" id="{1E54A286-8B38-ECA1-25C4-0178C6B28D95}"/>
              </a:ext>
            </a:extLst>
          </p:cNvPr>
          <p:cNvSpPr txBox="1"/>
          <p:nvPr/>
        </p:nvSpPr>
        <p:spPr>
          <a:xfrm>
            <a:off x="10023597" y="1633215"/>
            <a:ext cx="2076938"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solidFill>
                  <a:srgbClr val="0432FF"/>
                </a:solidFill>
                <a:ea typeface="等线"/>
                <a:cs typeface="Times New Roman"/>
              </a:rPr>
              <a:t>Phase 1</a:t>
            </a:r>
          </a:p>
          <a:p>
            <a:pPr algn="ctr"/>
            <a:r>
              <a:rPr lang="en-US" altLang="zh-CN" sz="2400">
                <a:latin typeface="+mj-lt"/>
                <a:ea typeface="等线"/>
                <a:cs typeface="Times New Roman"/>
              </a:rPr>
              <a:t>Update GPT2</a:t>
            </a:r>
            <a:endParaRPr lang="en" altLang="zh-CN" sz="2400">
              <a:latin typeface="+mj-lt"/>
              <a:ea typeface="等线"/>
              <a:cs typeface="Times New Roman"/>
            </a:endParaRPr>
          </a:p>
        </p:txBody>
      </p:sp>
      <p:sp>
        <p:nvSpPr>
          <p:cNvPr id="16" name="Title 1">
            <a:extLst>
              <a:ext uri="{FF2B5EF4-FFF2-40B4-BE49-F238E27FC236}">
                <a16:creationId xmlns:a16="http://schemas.microsoft.com/office/drawing/2014/main" id="{8842F5DC-49AC-62DA-0040-13D5A2DAB0C5}"/>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memory virtualization</a:t>
            </a:r>
          </a:p>
        </p:txBody>
      </p:sp>
      <p:sp>
        <p:nvSpPr>
          <p:cNvPr id="143" name="矩形 142">
            <a:extLst>
              <a:ext uri="{FF2B5EF4-FFF2-40B4-BE49-F238E27FC236}">
                <a16:creationId xmlns:a16="http://schemas.microsoft.com/office/drawing/2014/main" id="{AEDA8913-51DE-9CEE-5D97-21A703F0A244}"/>
              </a:ext>
            </a:extLst>
          </p:cNvPr>
          <p:cNvSpPr/>
          <p:nvPr/>
        </p:nvSpPr>
        <p:spPr>
          <a:xfrm>
            <a:off x="2073519" y="2029717"/>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46" name="矩形 145">
            <a:extLst>
              <a:ext uri="{FF2B5EF4-FFF2-40B4-BE49-F238E27FC236}">
                <a16:creationId xmlns:a16="http://schemas.microsoft.com/office/drawing/2014/main" id="{8035FD16-2D57-B7EB-D2C9-06026B9C53F3}"/>
              </a:ext>
            </a:extLst>
          </p:cNvPr>
          <p:cNvSpPr/>
          <p:nvPr/>
        </p:nvSpPr>
        <p:spPr>
          <a:xfrm>
            <a:off x="2093331" y="5733999"/>
            <a:ext cx="7684568" cy="93063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150" name="文本框 149">
            <a:extLst>
              <a:ext uri="{FF2B5EF4-FFF2-40B4-BE49-F238E27FC236}">
                <a16:creationId xmlns:a16="http://schemas.microsoft.com/office/drawing/2014/main" id="{FBEBEFB6-2A07-B219-16CA-C207FE140848}"/>
              </a:ext>
            </a:extLst>
          </p:cNvPr>
          <p:cNvSpPr txBox="1"/>
          <p:nvPr/>
        </p:nvSpPr>
        <p:spPr>
          <a:xfrm>
            <a:off x="2164279" y="5666221"/>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152" name="文本框 151">
            <a:extLst>
              <a:ext uri="{FF2B5EF4-FFF2-40B4-BE49-F238E27FC236}">
                <a16:creationId xmlns:a16="http://schemas.microsoft.com/office/drawing/2014/main" id="{F9220849-7089-4230-63EC-CD65AEB31E13}"/>
              </a:ext>
            </a:extLst>
          </p:cNvPr>
          <p:cNvSpPr txBox="1"/>
          <p:nvPr/>
        </p:nvSpPr>
        <p:spPr>
          <a:xfrm>
            <a:off x="2164280" y="2481125"/>
            <a:ext cx="3070912" cy="369332"/>
          </a:xfrm>
          <a:prstGeom prst="rect">
            <a:avLst/>
          </a:prstGeom>
          <a:noFill/>
        </p:spPr>
        <p:txBody>
          <a:bodyPr wrap="square" rtlCol="0">
            <a:spAutoFit/>
          </a:bodyPr>
          <a:lstStyle/>
          <a:p>
            <a:pPr algn="ctr"/>
            <a:r>
              <a:rPr kumimoji="1" lang="en-US" altLang="zh-CN">
                <a:solidFill>
                  <a:srgbClr val="FFFFFF"/>
                </a:solidFill>
                <a:latin typeface="Arial"/>
                <a:cs typeface="Arial"/>
              </a:rPr>
              <a:t>L2 (virtual ring0)</a:t>
            </a:r>
            <a:endParaRPr kumimoji="1" lang="zh-CN" altLang="en-US">
              <a:solidFill>
                <a:srgbClr val="FFFFFF"/>
              </a:solidFill>
              <a:latin typeface="Arial"/>
              <a:cs typeface="Arial"/>
            </a:endParaRPr>
          </a:p>
        </p:txBody>
      </p:sp>
      <p:sp>
        <p:nvSpPr>
          <p:cNvPr id="154" name="文本框 153">
            <a:extLst>
              <a:ext uri="{FF2B5EF4-FFF2-40B4-BE49-F238E27FC236}">
                <a16:creationId xmlns:a16="http://schemas.microsoft.com/office/drawing/2014/main" id="{76FE9112-496E-CEBF-5EDB-59C4CAFD30AB}"/>
              </a:ext>
            </a:extLst>
          </p:cNvPr>
          <p:cNvSpPr txBox="1"/>
          <p:nvPr/>
        </p:nvSpPr>
        <p:spPr>
          <a:xfrm>
            <a:off x="2277770" y="1979520"/>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(virtual ring3)</a:t>
            </a:r>
            <a:endParaRPr kumimoji="1" lang="zh-CN" altLang="en-US">
              <a:solidFill>
                <a:srgbClr val="FFFFFF"/>
              </a:solidFill>
              <a:latin typeface="Arial"/>
              <a:cs typeface="Arial"/>
            </a:endParaRPr>
          </a:p>
        </p:txBody>
      </p:sp>
      <p:sp>
        <p:nvSpPr>
          <p:cNvPr id="156" name="矩形 155">
            <a:extLst>
              <a:ext uri="{FF2B5EF4-FFF2-40B4-BE49-F238E27FC236}">
                <a16:creationId xmlns:a16="http://schemas.microsoft.com/office/drawing/2014/main" id="{B7380D73-0DD9-DC78-58A6-9362CE812C58}"/>
              </a:ext>
            </a:extLst>
          </p:cNvPr>
          <p:cNvSpPr/>
          <p:nvPr/>
        </p:nvSpPr>
        <p:spPr>
          <a:xfrm>
            <a:off x="6279307" y="2028550"/>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58" name="矩形 157">
            <a:extLst>
              <a:ext uri="{FF2B5EF4-FFF2-40B4-BE49-F238E27FC236}">
                <a16:creationId xmlns:a16="http://schemas.microsoft.com/office/drawing/2014/main" id="{BB0F0470-FA11-42A3-22A0-76F914B476CB}"/>
              </a:ext>
            </a:extLst>
          </p:cNvPr>
          <p:cNvSpPr/>
          <p:nvPr/>
        </p:nvSpPr>
        <p:spPr>
          <a:xfrm>
            <a:off x="6279307" y="2429300"/>
            <a:ext cx="3498593" cy="2156019"/>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65" name="文本框 164">
            <a:extLst>
              <a:ext uri="{FF2B5EF4-FFF2-40B4-BE49-F238E27FC236}">
                <a16:creationId xmlns:a16="http://schemas.microsoft.com/office/drawing/2014/main" id="{E7265D70-46F5-B201-223D-C71F750BC521}"/>
              </a:ext>
            </a:extLst>
          </p:cNvPr>
          <p:cNvSpPr txBox="1"/>
          <p:nvPr/>
        </p:nvSpPr>
        <p:spPr>
          <a:xfrm>
            <a:off x="6364858" y="2381117"/>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168" name="文本框 167">
            <a:extLst>
              <a:ext uri="{FF2B5EF4-FFF2-40B4-BE49-F238E27FC236}">
                <a16:creationId xmlns:a16="http://schemas.microsoft.com/office/drawing/2014/main" id="{3831AF4F-2630-AD20-48F4-F4E53BC5A225}"/>
              </a:ext>
            </a:extLst>
          </p:cNvPr>
          <p:cNvSpPr txBox="1"/>
          <p:nvPr/>
        </p:nvSpPr>
        <p:spPr>
          <a:xfrm>
            <a:off x="6653737" y="1995200"/>
            <a:ext cx="3184626" cy="376259"/>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170" name="圆角矩形 60">
            <a:extLst>
              <a:ext uri="{FF2B5EF4-FFF2-40B4-BE49-F238E27FC236}">
                <a16:creationId xmlns:a16="http://schemas.microsoft.com/office/drawing/2014/main" id="{81681764-5029-E178-8DD5-46F128410FF4}"/>
              </a:ext>
            </a:extLst>
          </p:cNvPr>
          <p:cNvSpPr/>
          <p:nvPr/>
        </p:nvSpPr>
        <p:spPr>
          <a:xfrm>
            <a:off x="7018877" y="6194297"/>
            <a:ext cx="1949414" cy="343615"/>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172" name="文本框 171">
            <a:extLst>
              <a:ext uri="{FF2B5EF4-FFF2-40B4-BE49-F238E27FC236}">
                <a16:creationId xmlns:a16="http://schemas.microsoft.com/office/drawing/2014/main" id="{3E381846-D7D8-42AC-9BF5-46053E26672C}"/>
              </a:ext>
            </a:extLst>
          </p:cNvPr>
          <p:cNvSpPr txBox="1"/>
          <p:nvPr/>
        </p:nvSpPr>
        <p:spPr>
          <a:xfrm>
            <a:off x="7001924" y="6194298"/>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sp>
        <p:nvSpPr>
          <p:cNvPr id="174" name="Rectangle 126">
            <a:extLst>
              <a:ext uri="{FF2B5EF4-FFF2-40B4-BE49-F238E27FC236}">
                <a16:creationId xmlns:a16="http://schemas.microsoft.com/office/drawing/2014/main" id="{76175776-F8F3-A1BE-5E60-1B4E917E09DE}"/>
              </a:ext>
            </a:extLst>
          </p:cNvPr>
          <p:cNvSpPr/>
          <p:nvPr/>
        </p:nvSpPr>
        <p:spPr>
          <a:xfrm>
            <a:off x="4566110" y="6001725"/>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33">
            <a:extLst>
              <a:ext uri="{FF2B5EF4-FFF2-40B4-BE49-F238E27FC236}">
                <a16:creationId xmlns:a16="http://schemas.microsoft.com/office/drawing/2014/main" id="{F953E9FD-DEC7-FB6D-E98A-3FC03D64456D}"/>
              </a:ext>
            </a:extLst>
          </p:cNvPr>
          <p:cNvSpPr/>
          <p:nvPr/>
        </p:nvSpPr>
        <p:spPr>
          <a:xfrm>
            <a:off x="7465780" y="5994087"/>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1">
            <a:extLst>
              <a:ext uri="{FF2B5EF4-FFF2-40B4-BE49-F238E27FC236}">
                <a16:creationId xmlns:a16="http://schemas.microsoft.com/office/drawing/2014/main" id="{58194910-DB72-5E54-CB8D-5D7A2EEB9B6D}"/>
              </a:ext>
            </a:extLst>
          </p:cNvPr>
          <p:cNvGrpSpPr/>
          <p:nvPr/>
        </p:nvGrpSpPr>
        <p:grpSpPr>
          <a:xfrm>
            <a:off x="4239857" y="3708024"/>
            <a:ext cx="1913050" cy="1194807"/>
            <a:chOff x="4239857" y="2692564"/>
            <a:chExt cx="1913050" cy="1194807"/>
          </a:xfrm>
        </p:grpSpPr>
        <p:grpSp>
          <p:nvGrpSpPr>
            <p:cNvPr id="178" name="Group 47">
              <a:extLst>
                <a:ext uri="{FF2B5EF4-FFF2-40B4-BE49-F238E27FC236}">
                  <a16:creationId xmlns:a16="http://schemas.microsoft.com/office/drawing/2014/main" id="{95D75008-EAEF-DEF0-480E-9EEC2D40751B}"/>
                </a:ext>
              </a:extLst>
            </p:cNvPr>
            <p:cNvGrpSpPr/>
            <p:nvPr/>
          </p:nvGrpSpPr>
          <p:grpSpPr>
            <a:xfrm>
              <a:off x="4686528" y="2692564"/>
              <a:ext cx="862398" cy="796873"/>
              <a:chOff x="3889254" y="2678095"/>
              <a:chExt cx="862398" cy="796873"/>
            </a:xfrm>
          </p:grpSpPr>
          <p:grpSp>
            <p:nvGrpSpPr>
              <p:cNvPr id="184" name="Group 38">
                <a:extLst>
                  <a:ext uri="{FF2B5EF4-FFF2-40B4-BE49-F238E27FC236}">
                    <a16:creationId xmlns:a16="http://schemas.microsoft.com/office/drawing/2014/main" id="{298459C5-B7C1-9F8E-3479-E04D3DD1A7D5}"/>
                  </a:ext>
                </a:extLst>
              </p:cNvPr>
              <p:cNvGrpSpPr/>
              <p:nvPr/>
            </p:nvGrpSpPr>
            <p:grpSpPr>
              <a:xfrm>
                <a:off x="3889254" y="2942073"/>
                <a:ext cx="852186" cy="532895"/>
                <a:chOff x="3861960" y="2981784"/>
                <a:chExt cx="852186" cy="532895"/>
              </a:xfrm>
            </p:grpSpPr>
            <p:sp>
              <p:nvSpPr>
                <p:cNvPr id="186" name="矩形 185">
                  <a:extLst>
                    <a:ext uri="{FF2B5EF4-FFF2-40B4-BE49-F238E27FC236}">
                      <a16:creationId xmlns:a16="http://schemas.microsoft.com/office/drawing/2014/main" id="{BE3B4970-AC41-5832-BC88-F5CF812F7245}"/>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187" name="直线连接符 91">
                  <a:extLst>
                    <a:ext uri="{FF2B5EF4-FFF2-40B4-BE49-F238E27FC236}">
                      <a16:creationId xmlns:a16="http://schemas.microsoft.com/office/drawing/2014/main" id="{A0688C7B-D11A-BB2A-DAD4-A8199525DB9B}"/>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8" name="直线连接符 92">
                  <a:extLst>
                    <a:ext uri="{FF2B5EF4-FFF2-40B4-BE49-F238E27FC236}">
                      <a16:creationId xmlns:a16="http://schemas.microsoft.com/office/drawing/2014/main" id="{2D53F742-E726-4653-FB63-80491CAF85F3}"/>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185" name="文本框 70">
                <a:extLst>
                  <a:ext uri="{FF2B5EF4-FFF2-40B4-BE49-F238E27FC236}">
                    <a16:creationId xmlns:a16="http://schemas.microsoft.com/office/drawing/2014/main" id="{75B14124-FAF9-0812-B24C-47B6EA466721}"/>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80" name="TextBox 178">
              <a:extLst>
                <a:ext uri="{FF2B5EF4-FFF2-40B4-BE49-F238E27FC236}">
                  <a16:creationId xmlns:a16="http://schemas.microsoft.com/office/drawing/2014/main" id="{2CA5BA8E-647D-0B69-10E7-01B2EED1F40E}"/>
                </a:ext>
              </a:extLst>
            </p:cNvPr>
            <p:cNvSpPr txBox="1"/>
            <p:nvPr/>
          </p:nvSpPr>
          <p:spPr>
            <a:xfrm>
              <a:off x="4239857" y="36103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grpSp>
      <p:grpSp>
        <p:nvGrpSpPr>
          <p:cNvPr id="200" name="Group 182">
            <a:extLst>
              <a:ext uri="{FF2B5EF4-FFF2-40B4-BE49-F238E27FC236}">
                <a16:creationId xmlns:a16="http://schemas.microsoft.com/office/drawing/2014/main" id="{2105288B-42F9-86E9-73E0-2950F848F8A4}"/>
              </a:ext>
            </a:extLst>
          </p:cNvPr>
          <p:cNvGrpSpPr/>
          <p:nvPr/>
        </p:nvGrpSpPr>
        <p:grpSpPr>
          <a:xfrm>
            <a:off x="8478226" y="3703647"/>
            <a:ext cx="1929871" cy="1162168"/>
            <a:chOff x="8488138" y="2645609"/>
            <a:chExt cx="1929871" cy="1162168"/>
          </a:xfrm>
        </p:grpSpPr>
        <p:grpSp>
          <p:nvGrpSpPr>
            <p:cNvPr id="193" name="Group 55">
              <a:extLst>
                <a:ext uri="{FF2B5EF4-FFF2-40B4-BE49-F238E27FC236}">
                  <a16:creationId xmlns:a16="http://schemas.microsoft.com/office/drawing/2014/main" id="{6B5D25CB-CFE1-FF52-106C-088966894321}"/>
                </a:ext>
              </a:extLst>
            </p:cNvPr>
            <p:cNvGrpSpPr/>
            <p:nvPr/>
          </p:nvGrpSpPr>
          <p:grpSpPr>
            <a:xfrm>
              <a:off x="8895365" y="2645609"/>
              <a:ext cx="852187" cy="798315"/>
              <a:chOff x="8059903" y="2593416"/>
              <a:chExt cx="852187" cy="798315"/>
            </a:xfrm>
          </p:grpSpPr>
          <p:sp>
            <p:nvSpPr>
              <p:cNvPr id="195" name="文本框 194">
                <a:extLst>
                  <a:ext uri="{FF2B5EF4-FFF2-40B4-BE49-F238E27FC236}">
                    <a16:creationId xmlns:a16="http://schemas.microsoft.com/office/drawing/2014/main" id="{4D9FCD0A-3ECC-72AF-4CFE-C80D8EE3EA4A}"/>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SPT12</a:t>
                </a:r>
                <a:endParaRPr kumimoji="1" lang="zh-CN" altLang="en-US" sz="1200">
                  <a:solidFill>
                    <a:srgbClr val="FFFFFF"/>
                  </a:solidFill>
                  <a:latin typeface="Arial"/>
                  <a:cs typeface="Arial"/>
                </a:endParaRPr>
              </a:p>
            </p:txBody>
          </p:sp>
          <p:grpSp>
            <p:nvGrpSpPr>
              <p:cNvPr id="196" name="Group 41">
                <a:extLst>
                  <a:ext uri="{FF2B5EF4-FFF2-40B4-BE49-F238E27FC236}">
                    <a16:creationId xmlns:a16="http://schemas.microsoft.com/office/drawing/2014/main" id="{5EBE0FE0-6755-AAAA-0438-80A9AEB79046}"/>
                  </a:ext>
                </a:extLst>
              </p:cNvPr>
              <p:cNvGrpSpPr/>
              <p:nvPr/>
            </p:nvGrpSpPr>
            <p:grpSpPr>
              <a:xfrm>
                <a:off x="8059903" y="2858836"/>
                <a:ext cx="852187" cy="532895"/>
                <a:chOff x="8059903" y="2858836"/>
                <a:chExt cx="852187" cy="532895"/>
              </a:xfrm>
            </p:grpSpPr>
            <p:sp>
              <p:nvSpPr>
                <p:cNvPr id="197" name="矩形 196">
                  <a:extLst>
                    <a:ext uri="{FF2B5EF4-FFF2-40B4-BE49-F238E27FC236}">
                      <a16:creationId xmlns:a16="http://schemas.microsoft.com/office/drawing/2014/main" id="{21CBA36A-A4B6-4131-908A-7E1864561A89}"/>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198" name="直线连接符 59">
                  <a:extLst>
                    <a:ext uri="{FF2B5EF4-FFF2-40B4-BE49-F238E27FC236}">
                      <a16:creationId xmlns:a16="http://schemas.microsoft.com/office/drawing/2014/main" id="{6822C061-2ED4-BC14-E4D3-D1387FD7E1C3}"/>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9" name="直线连接符 77">
                  <a:extLst>
                    <a:ext uri="{FF2B5EF4-FFF2-40B4-BE49-F238E27FC236}">
                      <a16:creationId xmlns:a16="http://schemas.microsoft.com/office/drawing/2014/main" id="{B248EABF-DF67-B275-4C85-4E3B86B796EE}"/>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194" name="TextBox 180">
              <a:extLst>
                <a:ext uri="{FF2B5EF4-FFF2-40B4-BE49-F238E27FC236}">
                  <a16:creationId xmlns:a16="http://schemas.microsoft.com/office/drawing/2014/main" id="{AE994B34-AEED-C03B-A80B-28A186FB3F00}"/>
                </a:ext>
              </a:extLst>
            </p:cNvPr>
            <p:cNvSpPr txBox="1"/>
            <p:nvPr/>
          </p:nvSpPr>
          <p:spPr>
            <a:xfrm>
              <a:off x="8488138" y="3530778"/>
              <a:ext cx="1929871" cy="276999"/>
            </a:xfrm>
            <a:prstGeom prst="rect">
              <a:avLst/>
            </a:prstGeom>
            <a:noFill/>
          </p:spPr>
          <p:txBody>
            <a:bodyPr wrap="square">
              <a:spAutoFit/>
            </a:bodyPr>
            <a:lstStyle/>
            <a:p>
              <a:pPr algn="ctr"/>
              <a:r>
                <a:rPr lang="en-US" sz="1200">
                  <a:latin typeface="Arial" panose="020B0604020202020204" pitchFamily="34" charset="0"/>
                  <a:cs typeface="Arial" panose="020B0604020202020204" pitchFamily="34" charset="0"/>
                </a:rPr>
                <a:t>GVA(L2) -&gt; GPA (L1)</a:t>
              </a:r>
            </a:p>
          </p:txBody>
        </p:sp>
      </p:grpSp>
      <p:grpSp>
        <p:nvGrpSpPr>
          <p:cNvPr id="208" name="Group 183">
            <a:extLst>
              <a:ext uri="{FF2B5EF4-FFF2-40B4-BE49-F238E27FC236}">
                <a16:creationId xmlns:a16="http://schemas.microsoft.com/office/drawing/2014/main" id="{BC8E6C97-9D6E-4DBB-730D-66F8538354EE}"/>
              </a:ext>
            </a:extLst>
          </p:cNvPr>
          <p:cNvGrpSpPr/>
          <p:nvPr/>
        </p:nvGrpSpPr>
        <p:grpSpPr>
          <a:xfrm>
            <a:off x="6868688" y="4667375"/>
            <a:ext cx="1515712" cy="1087725"/>
            <a:chOff x="3482001" y="3790760"/>
            <a:chExt cx="1515712" cy="1087725"/>
          </a:xfrm>
        </p:grpSpPr>
        <p:grpSp>
          <p:nvGrpSpPr>
            <p:cNvPr id="202" name="Group 42">
              <a:extLst>
                <a:ext uri="{FF2B5EF4-FFF2-40B4-BE49-F238E27FC236}">
                  <a16:creationId xmlns:a16="http://schemas.microsoft.com/office/drawing/2014/main" id="{12923930-D3FC-0A7F-E008-713C44D4D80C}"/>
                </a:ext>
              </a:extLst>
            </p:cNvPr>
            <p:cNvGrpSpPr/>
            <p:nvPr/>
          </p:nvGrpSpPr>
          <p:grpSpPr>
            <a:xfrm>
              <a:off x="3766621" y="3790760"/>
              <a:ext cx="842582" cy="791971"/>
              <a:chOff x="3035670" y="3713886"/>
              <a:chExt cx="842582" cy="791971"/>
            </a:xfrm>
          </p:grpSpPr>
          <p:sp>
            <p:nvSpPr>
              <p:cNvPr id="204" name="文本框 203">
                <a:extLst>
                  <a:ext uri="{FF2B5EF4-FFF2-40B4-BE49-F238E27FC236}">
                    <a16:creationId xmlns:a16="http://schemas.microsoft.com/office/drawing/2014/main" id="{CF42E9F9-81DC-45C6-0A35-A261262F99F6}"/>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205" name="矩形 204">
                <a:extLst>
                  <a:ext uri="{FF2B5EF4-FFF2-40B4-BE49-F238E27FC236}">
                    <a16:creationId xmlns:a16="http://schemas.microsoft.com/office/drawing/2014/main" id="{F9A787C3-70BB-FF42-9400-47A68B0FD861}"/>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206" name="直线连接符 7">
                <a:extLst>
                  <a:ext uri="{FF2B5EF4-FFF2-40B4-BE49-F238E27FC236}">
                    <a16:creationId xmlns:a16="http://schemas.microsoft.com/office/drawing/2014/main" id="{B7166352-CB47-4FBC-F062-D736E3C13793}"/>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7" name="直线连接符 9">
                <a:extLst>
                  <a:ext uri="{FF2B5EF4-FFF2-40B4-BE49-F238E27FC236}">
                    <a16:creationId xmlns:a16="http://schemas.microsoft.com/office/drawing/2014/main" id="{1CF0D98E-142F-D249-A868-6250C5C20F3D}"/>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03" name="TextBox 176">
              <a:extLst>
                <a:ext uri="{FF2B5EF4-FFF2-40B4-BE49-F238E27FC236}">
                  <a16:creationId xmlns:a16="http://schemas.microsoft.com/office/drawing/2014/main" id="{D8D22812-C813-9295-C57D-0EA3C6B42892}"/>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GPA(L1) -&gt; HPA </a:t>
              </a:r>
            </a:p>
          </p:txBody>
        </p:sp>
      </p:grpSp>
      <p:sp>
        <p:nvSpPr>
          <p:cNvPr id="210" name="文本框 209">
            <a:extLst>
              <a:ext uri="{FF2B5EF4-FFF2-40B4-BE49-F238E27FC236}">
                <a16:creationId xmlns:a16="http://schemas.microsoft.com/office/drawing/2014/main" id="{820E10D8-340E-CC82-C59A-D23DB7A0D157}"/>
              </a:ext>
            </a:extLst>
          </p:cNvPr>
          <p:cNvSpPr txBox="1"/>
          <p:nvPr/>
        </p:nvSpPr>
        <p:spPr>
          <a:xfrm>
            <a:off x="6392915" y="2795330"/>
            <a:ext cx="1154412" cy="307777"/>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switcher</a:t>
            </a:r>
            <a:endParaRPr lang="zh-CN" altLang="en-US" sz="1400">
              <a:latin typeface="Arial"/>
              <a:ea typeface="等线"/>
              <a:cs typeface="Arial"/>
            </a:endParaRPr>
          </a:p>
        </p:txBody>
      </p:sp>
      <p:sp>
        <p:nvSpPr>
          <p:cNvPr id="212" name="Rectangle 156">
            <a:extLst>
              <a:ext uri="{FF2B5EF4-FFF2-40B4-BE49-F238E27FC236}">
                <a16:creationId xmlns:a16="http://schemas.microsoft.com/office/drawing/2014/main" id="{268C2D3B-FC7B-FA31-3C41-E041ABA0F431}"/>
              </a:ext>
            </a:extLst>
          </p:cNvPr>
          <p:cNvSpPr/>
          <p:nvPr/>
        </p:nvSpPr>
        <p:spPr>
          <a:xfrm>
            <a:off x="2065156" y="4123610"/>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文本框 213">
            <a:extLst>
              <a:ext uri="{FF2B5EF4-FFF2-40B4-BE49-F238E27FC236}">
                <a16:creationId xmlns:a16="http://schemas.microsoft.com/office/drawing/2014/main" id="{31CE5F4B-77C9-6873-01DD-C446B8C6FB91}"/>
              </a:ext>
            </a:extLst>
          </p:cNvPr>
          <p:cNvSpPr txBox="1"/>
          <p:nvPr/>
        </p:nvSpPr>
        <p:spPr>
          <a:xfrm>
            <a:off x="8317852" y="3038535"/>
            <a:ext cx="1154412" cy="523220"/>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PVM</a:t>
            </a:r>
          </a:p>
          <a:p>
            <a:pPr algn="ctr"/>
            <a:r>
              <a:rPr kumimoji="1" lang="en-US" altLang="zh-CN" sz="1400">
                <a:latin typeface="Arial"/>
                <a:ea typeface="等线"/>
                <a:cs typeface="Arial"/>
              </a:rPr>
              <a:t>PF Handler</a:t>
            </a:r>
            <a:endParaRPr lang="zh-CN" altLang="en-US" sz="1400">
              <a:latin typeface="Arial"/>
              <a:ea typeface="等线"/>
              <a:cs typeface="Arial"/>
            </a:endParaRPr>
          </a:p>
        </p:txBody>
      </p:sp>
      <p:sp>
        <p:nvSpPr>
          <p:cNvPr id="216" name="文本框 215">
            <a:extLst>
              <a:ext uri="{FF2B5EF4-FFF2-40B4-BE49-F238E27FC236}">
                <a16:creationId xmlns:a16="http://schemas.microsoft.com/office/drawing/2014/main" id="{DC7D27CF-4AD8-62D1-74D9-B3C9CF6D4519}"/>
              </a:ext>
            </a:extLst>
          </p:cNvPr>
          <p:cNvSpPr txBox="1"/>
          <p:nvPr/>
        </p:nvSpPr>
        <p:spPr>
          <a:xfrm>
            <a:off x="6798040" y="3857898"/>
            <a:ext cx="1154412" cy="523220"/>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PVM</a:t>
            </a:r>
          </a:p>
          <a:p>
            <a:pPr algn="ctr"/>
            <a:r>
              <a:rPr kumimoji="1" lang="en-US" altLang="zh-CN" sz="1400">
                <a:latin typeface="Arial"/>
                <a:ea typeface="等线"/>
                <a:cs typeface="Arial"/>
              </a:rPr>
              <a:t>HC Handler</a:t>
            </a:r>
            <a:endParaRPr lang="zh-CN" altLang="en-US" sz="1400">
              <a:latin typeface="Arial"/>
              <a:ea typeface="等线"/>
              <a:cs typeface="Arial"/>
            </a:endParaRPr>
          </a:p>
        </p:txBody>
      </p:sp>
      <p:sp>
        <p:nvSpPr>
          <p:cNvPr id="220" name="文本框 219">
            <a:extLst>
              <a:ext uri="{FF2B5EF4-FFF2-40B4-BE49-F238E27FC236}">
                <a16:creationId xmlns:a16="http://schemas.microsoft.com/office/drawing/2014/main" id="{6630E5D8-7AFC-5859-2CF8-7986A279A951}"/>
              </a:ext>
            </a:extLst>
          </p:cNvPr>
          <p:cNvSpPr txBox="1"/>
          <p:nvPr/>
        </p:nvSpPr>
        <p:spPr>
          <a:xfrm>
            <a:off x="5406042" y="3956462"/>
            <a:ext cx="1059146" cy="307777"/>
          </a:xfrm>
          <a:prstGeom prst="rect">
            <a:avLst/>
          </a:prstGeom>
          <a:noFill/>
        </p:spPr>
        <p:txBody>
          <a:bodyPr wrap="square">
            <a:spAutoFit/>
          </a:bodyPr>
          <a:lstStyle/>
          <a:p>
            <a:pPr algn="ctr"/>
            <a:r>
              <a:rPr kumimoji="1" lang="zh-CN" altLang="en-US" sz="1400">
                <a:latin typeface="Arial" panose="020B0604020202020204" pitchFamily="34" charset="0"/>
                <a:cs typeface="Arial" panose="020B0604020202020204" pitchFamily="34" charset="0"/>
              </a:rPr>
              <a:t>⑦ </a:t>
            </a:r>
            <a:r>
              <a:rPr kumimoji="1" lang="en-US" altLang="zh-CN" sz="1400" err="1">
                <a:latin typeface="Arial" panose="020B0604020202020204" pitchFamily="34" charset="0"/>
                <a:cs typeface="Arial" panose="020B0604020202020204" pitchFamily="34" charset="0"/>
              </a:rPr>
              <a:t>iret</a:t>
            </a:r>
            <a:r>
              <a:rPr kumimoji="1" lang="en-US" altLang="zh-CN" sz="1400">
                <a:latin typeface="Arial" panose="020B0604020202020204" pitchFamily="34" charset="0"/>
                <a:cs typeface="Arial" panose="020B0604020202020204" pitchFamily="34" charset="0"/>
              </a:rPr>
              <a:t> </a:t>
            </a:r>
            <a:r>
              <a:rPr kumimoji="1" lang="en-US" altLang="zh-CN" sz="1400" err="1">
                <a:latin typeface="Arial" panose="020B0604020202020204" pitchFamily="34" charset="0"/>
                <a:cs typeface="Arial" panose="020B0604020202020204" pitchFamily="34" charset="0"/>
              </a:rPr>
              <a:t>hc</a:t>
            </a:r>
            <a:endParaRPr kumimoji="1" lang="zh-CN" altLang="en-US" sz="1400">
              <a:latin typeface="Arial" panose="020B0604020202020204" pitchFamily="34" charset="0"/>
              <a:cs typeface="Arial" panose="020B0604020202020204" pitchFamily="34" charset="0"/>
            </a:endParaRPr>
          </a:p>
        </p:txBody>
      </p:sp>
      <p:cxnSp>
        <p:nvCxnSpPr>
          <p:cNvPr id="221" name="连接符: 肘形 220">
            <a:extLst>
              <a:ext uri="{FF2B5EF4-FFF2-40B4-BE49-F238E27FC236}">
                <a16:creationId xmlns:a16="http://schemas.microsoft.com/office/drawing/2014/main" id="{64D70655-C19E-0D60-1FAB-31DC55A05EE0}"/>
              </a:ext>
            </a:extLst>
          </p:cNvPr>
          <p:cNvCxnSpPr>
            <a:cxnSpLocks/>
            <a:stCxn id="186" idx="3"/>
          </p:cNvCxnSpPr>
          <p:nvPr/>
        </p:nvCxnSpPr>
        <p:spPr>
          <a:xfrm flipV="1">
            <a:off x="5529113" y="3103108"/>
            <a:ext cx="1007361" cy="1135342"/>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5" name="文本框 224">
            <a:extLst>
              <a:ext uri="{FF2B5EF4-FFF2-40B4-BE49-F238E27FC236}">
                <a16:creationId xmlns:a16="http://schemas.microsoft.com/office/drawing/2014/main" id="{42D2B325-BE14-7F32-08ED-398509F87C3F}"/>
              </a:ext>
            </a:extLst>
          </p:cNvPr>
          <p:cNvSpPr txBox="1"/>
          <p:nvPr/>
        </p:nvSpPr>
        <p:spPr>
          <a:xfrm>
            <a:off x="2392676" y="4082490"/>
            <a:ext cx="1589772" cy="307777"/>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PF Handler</a:t>
            </a:r>
            <a:endParaRPr lang="zh-CN" altLang="en-US" sz="1400">
              <a:latin typeface="Arial"/>
              <a:ea typeface="等线"/>
              <a:cs typeface="Arial"/>
            </a:endParaRPr>
          </a:p>
        </p:txBody>
      </p:sp>
      <p:cxnSp>
        <p:nvCxnSpPr>
          <p:cNvPr id="227" name="连接符: 肘形 226">
            <a:extLst>
              <a:ext uri="{FF2B5EF4-FFF2-40B4-BE49-F238E27FC236}">
                <a16:creationId xmlns:a16="http://schemas.microsoft.com/office/drawing/2014/main" id="{176515A5-C5EE-DFD9-718E-B94D9DD98D52}"/>
              </a:ext>
            </a:extLst>
          </p:cNvPr>
          <p:cNvCxnSpPr>
            <a:cxnSpLocks/>
            <a:endCxn id="29" idx="1"/>
          </p:cNvCxnSpPr>
          <p:nvPr/>
        </p:nvCxnSpPr>
        <p:spPr>
          <a:xfrm>
            <a:off x="7547327" y="3040611"/>
            <a:ext cx="770525" cy="259534"/>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连接符: 肘形 227">
            <a:extLst>
              <a:ext uri="{FF2B5EF4-FFF2-40B4-BE49-F238E27FC236}">
                <a16:creationId xmlns:a16="http://schemas.microsoft.com/office/drawing/2014/main" id="{14795267-80F2-AAD9-745F-574329DE9223}"/>
              </a:ext>
            </a:extLst>
          </p:cNvPr>
          <p:cNvCxnSpPr>
            <a:cxnSpLocks/>
          </p:cNvCxnSpPr>
          <p:nvPr/>
        </p:nvCxnSpPr>
        <p:spPr>
          <a:xfrm rot="5400000">
            <a:off x="5677639" y="1524052"/>
            <a:ext cx="996836" cy="5072242"/>
          </a:xfrm>
          <a:prstGeom prst="bentConnector3">
            <a:avLst>
              <a:gd name="adj1" fmla="val 13340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82D004C5-517D-33F0-F645-F01E1FB99E93}"/>
              </a:ext>
            </a:extLst>
          </p:cNvPr>
          <p:cNvSpPr txBox="1"/>
          <p:nvPr/>
        </p:nvSpPr>
        <p:spPr>
          <a:xfrm>
            <a:off x="7255173" y="3272733"/>
            <a:ext cx="1311393" cy="307777"/>
          </a:xfrm>
          <a:prstGeom prst="rect">
            <a:avLst/>
          </a:prstGeom>
          <a:noFill/>
        </p:spPr>
        <p:txBody>
          <a:bodyPr wrap="square">
            <a:spAutoFit/>
          </a:bodyPr>
          <a:lstStyle/>
          <a:p>
            <a:pPr algn="ctr"/>
            <a:r>
              <a:rPr kumimoji="1" lang="zh-CN" altLang="en-US" sz="1400">
                <a:solidFill>
                  <a:srgbClr val="FFFFFF"/>
                </a:solidFill>
                <a:latin typeface="Arial" panose="020B0604020202020204" pitchFamily="34" charset="0"/>
                <a:cs typeface="Arial" panose="020B0604020202020204" pitchFamily="34" charset="0"/>
              </a:rPr>
              <a:t>② </a:t>
            </a:r>
            <a:r>
              <a:rPr kumimoji="1" lang="en-US" altLang="zh-CN" sz="1400" err="1">
                <a:solidFill>
                  <a:srgbClr val="FFFFFF"/>
                </a:solidFill>
                <a:latin typeface="Arial" panose="020B0604020202020204" pitchFamily="34" charset="0"/>
                <a:cs typeface="Arial" panose="020B0604020202020204" pitchFamily="34" charset="0"/>
              </a:rPr>
              <a:t>vm</a:t>
            </a:r>
            <a:r>
              <a:rPr kumimoji="1" lang="en-US" altLang="zh-CN" sz="1400">
                <a:solidFill>
                  <a:srgbClr val="FFFFFF"/>
                </a:solidFill>
                <a:latin typeface="Arial" panose="020B0604020202020204" pitchFamily="34" charset="0"/>
                <a:cs typeface="Arial" panose="020B0604020202020204" pitchFamily="34" charset="0"/>
              </a:rPr>
              <a:t> exit</a:t>
            </a:r>
            <a:endParaRPr kumimoji="1" lang="zh-CN" altLang="en-US" sz="1400">
              <a:solidFill>
                <a:srgbClr val="FFFFFF"/>
              </a:solidFill>
              <a:latin typeface="Arial" panose="020B0604020202020204" pitchFamily="34" charset="0"/>
              <a:cs typeface="Arial" panose="020B0604020202020204" pitchFamily="34" charset="0"/>
            </a:endParaRPr>
          </a:p>
        </p:txBody>
      </p:sp>
      <p:sp>
        <p:nvSpPr>
          <p:cNvPr id="230" name="文本框 229">
            <a:extLst>
              <a:ext uri="{FF2B5EF4-FFF2-40B4-BE49-F238E27FC236}">
                <a16:creationId xmlns:a16="http://schemas.microsoft.com/office/drawing/2014/main" id="{AA89BE7F-C02B-17B0-E26B-C51C624A8D9E}"/>
              </a:ext>
            </a:extLst>
          </p:cNvPr>
          <p:cNvSpPr txBox="1"/>
          <p:nvPr/>
        </p:nvSpPr>
        <p:spPr>
          <a:xfrm>
            <a:off x="5342344" y="4896669"/>
            <a:ext cx="1311393" cy="307777"/>
          </a:xfrm>
          <a:prstGeom prst="rect">
            <a:avLst/>
          </a:prstGeom>
          <a:noFill/>
        </p:spPr>
        <p:txBody>
          <a:bodyPr wrap="square">
            <a:spAutoFit/>
          </a:bodyPr>
          <a:lstStyle/>
          <a:p>
            <a:pPr algn="ctr"/>
            <a:r>
              <a:rPr kumimoji="1" lang="zh-CN" altLang="en-US" sz="1400">
                <a:latin typeface="Arial" panose="020B0604020202020204" pitchFamily="34" charset="0"/>
                <a:cs typeface="Arial" panose="020B0604020202020204" pitchFamily="34" charset="0"/>
              </a:rPr>
              <a:t>③ </a:t>
            </a:r>
            <a:r>
              <a:rPr kumimoji="1" lang="en-US" altLang="zh-CN" sz="1400">
                <a:latin typeface="Arial" panose="020B0604020202020204" pitchFamily="34" charset="0"/>
                <a:cs typeface="Arial" panose="020B0604020202020204" pitchFamily="34" charset="0"/>
              </a:rPr>
              <a:t>inject #PF</a:t>
            </a:r>
            <a:endParaRPr kumimoji="1" lang="zh-CN" altLang="en-US" sz="1400">
              <a:latin typeface="Arial" panose="020B0604020202020204" pitchFamily="34" charset="0"/>
              <a:cs typeface="Arial" panose="020B0604020202020204" pitchFamily="34" charset="0"/>
            </a:endParaRPr>
          </a:p>
        </p:txBody>
      </p:sp>
      <p:sp>
        <p:nvSpPr>
          <p:cNvPr id="231" name="文本框 230">
            <a:extLst>
              <a:ext uri="{FF2B5EF4-FFF2-40B4-BE49-F238E27FC236}">
                <a16:creationId xmlns:a16="http://schemas.microsoft.com/office/drawing/2014/main" id="{5E0C088D-B0E5-4FBF-96AF-F7E6FC98966F}"/>
              </a:ext>
            </a:extLst>
          </p:cNvPr>
          <p:cNvSpPr txBox="1"/>
          <p:nvPr/>
        </p:nvSpPr>
        <p:spPr>
          <a:xfrm>
            <a:off x="5406042" y="3366563"/>
            <a:ext cx="849655" cy="307777"/>
          </a:xfrm>
          <a:prstGeom prst="rect">
            <a:avLst/>
          </a:prstGeom>
          <a:noFill/>
        </p:spPr>
        <p:txBody>
          <a:bodyPr wrap="square">
            <a:spAutoFit/>
          </a:bodyPr>
          <a:lstStyle/>
          <a:p>
            <a:pPr algn="ctr"/>
            <a:r>
              <a:rPr kumimoji="1" lang="zh-CN" altLang="en-US" sz="1400">
                <a:latin typeface="Arial" panose="020B0604020202020204" pitchFamily="34" charset="0"/>
                <a:cs typeface="Arial" panose="020B0604020202020204" pitchFamily="34" charset="0"/>
              </a:rPr>
              <a:t>⑤ </a:t>
            </a:r>
            <a:r>
              <a:rPr kumimoji="1" lang="en-US" altLang="zh-CN" sz="1400" err="1">
                <a:latin typeface="Arial" panose="020B0604020202020204" pitchFamily="34" charset="0"/>
                <a:cs typeface="Arial" panose="020B0604020202020204" pitchFamily="34" charset="0"/>
              </a:rPr>
              <a:t>iret</a:t>
            </a:r>
            <a:endParaRPr kumimoji="1" lang="zh-CN" altLang="en-US" sz="1400">
              <a:latin typeface="Arial" panose="020B0604020202020204" pitchFamily="34" charset="0"/>
              <a:cs typeface="Arial" panose="020B0604020202020204" pitchFamily="34" charset="0"/>
            </a:endParaRPr>
          </a:p>
        </p:txBody>
      </p:sp>
      <p:cxnSp>
        <p:nvCxnSpPr>
          <p:cNvPr id="232" name="直线箭头连接符 93">
            <a:extLst>
              <a:ext uri="{FF2B5EF4-FFF2-40B4-BE49-F238E27FC236}">
                <a16:creationId xmlns:a16="http://schemas.microsoft.com/office/drawing/2014/main" id="{E5B1DF00-EDB8-2E89-42E5-114761BA8094}"/>
              </a:ext>
            </a:extLst>
          </p:cNvPr>
          <p:cNvCxnSpPr>
            <a:cxnSpLocks/>
            <a:stCxn id="160" idx="3"/>
          </p:cNvCxnSpPr>
          <p:nvPr/>
        </p:nvCxnSpPr>
        <p:spPr>
          <a:xfrm>
            <a:off x="3982448" y="4236379"/>
            <a:ext cx="670249" cy="20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3" name="文本框 232">
            <a:extLst>
              <a:ext uri="{FF2B5EF4-FFF2-40B4-BE49-F238E27FC236}">
                <a16:creationId xmlns:a16="http://schemas.microsoft.com/office/drawing/2014/main" id="{77A04FF8-FA0C-6D95-2213-2BF70E356975}"/>
              </a:ext>
            </a:extLst>
          </p:cNvPr>
          <p:cNvSpPr txBox="1"/>
          <p:nvPr/>
        </p:nvSpPr>
        <p:spPr>
          <a:xfrm>
            <a:off x="3907479" y="3897731"/>
            <a:ext cx="865740" cy="308184"/>
          </a:xfrm>
          <a:prstGeom prst="rect">
            <a:avLst/>
          </a:prstGeom>
          <a:noFill/>
        </p:spPr>
        <p:txBody>
          <a:bodyPr wrap="square">
            <a:spAutoFit/>
          </a:bodyPr>
          <a:lstStyle/>
          <a:p>
            <a:pPr algn="ctr"/>
            <a:r>
              <a:rPr kumimoji="1" lang="zh-CN" altLang="en-US" sz="1400">
                <a:solidFill>
                  <a:srgbClr val="FFFFFF"/>
                </a:solidFill>
                <a:latin typeface="Arial" panose="020B0604020202020204" pitchFamily="34" charset="0"/>
                <a:cs typeface="Arial" panose="020B0604020202020204" pitchFamily="34" charset="0"/>
              </a:rPr>
              <a:t>⑥ </a:t>
            </a:r>
            <a:r>
              <a:rPr kumimoji="1" lang="en-US" altLang="zh-CN" sz="1400">
                <a:solidFill>
                  <a:srgbClr val="FFFFFF"/>
                </a:solidFill>
                <a:latin typeface="Arial" panose="020B0604020202020204" pitchFamily="34" charset="0"/>
                <a:cs typeface="Arial" panose="020B0604020202020204" pitchFamily="34" charset="0"/>
              </a:rPr>
              <a:t>fix</a:t>
            </a:r>
            <a:endParaRPr kumimoji="1" lang="zh-CN" altLang="en-US" sz="1400">
              <a:solidFill>
                <a:srgbClr val="FFFFFF"/>
              </a:solidFill>
              <a:latin typeface="Arial" panose="020B0604020202020204" pitchFamily="34" charset="0"/>
              <a:cs typeface="Arial" panose="020B0604020202020204" pitchFamily="34" charset="0"/>
            </a:endParaRPr>
          </a:p>
        </p:txBody>
      </p:sp>
      <p:sp>
        <p:nvSpPr>
          <p:cNvPr id="234" name="文本框 233">
            <a:extLst>
              <a:ext uri="{FF2B5EF4-FFF2-40B4-BE49-F238E27FC236}">
                <a16:creationId xmlns:a16="http://schemas.microsoft.com/office/drawing/2014/main" id="{E147B144-1981-7297-E6B7-08AB71AED42A}"/>
              </a:ext>
            </a:extLst>
          </p:cNvPr>
          <p:cNvSpPr txBox="1"/>
          <p:nvPr/>
        </p:nvSpPr>
        <p:spPr>
          <a:xfrm>
            <a:off x="5465545" y="1803900"/>
            <a:ext cx="865740" cy="308184"/>
          </a:xfrm>
          <a:prstGeom prst="rect">
            <a:avLst/>
          </a:prstGeom>
          <a:noFill/>
        </p:spPr>
        <p:txBody>
          <a:bodyPr wrap="square">
            <a:spAutoFit/>
          </a:bodyPr>
          <a:lstStyle/>
          <a:p>
            <a:pPr algn="ctr"/>
            <a:r>
              <a:rPr kumimoji="1" lang="zh-CN" altLang="en-US" sz="1400">
                <a:latin typeface="Arial" panose="020B0604020202020204" pitchFamily="34" charset="0"/>
                <a:cs typeface="Arial" panose="020B0604020202020204" pitchFamily="34" charset="0"/>
              </a:rPr>
              <a:t>① </a:t>
            </a:r>
            <a:r>
              <a:rPr kumimoji="1" lang="en-US" altLang="zh-CN" sz="1400">
                <a:latin typeface="Arial" panose="020B0604020202020204" pitchFamily="34" charset="0"/>
                <a:cs typeface="Arial" panose="020B0604020202020204" pitchFamily="34" charset="0"/>
              </a:rPr>
              <a:t>#PF</a:t>
            </a:r>
            <a:endParaRPr kumimoji="1" lang="zh-CN" altLang="en-US" sz="1400">
              <a:latin typeface="Arial" panose="020B0604020202020204" pitchFamily="34" charset="0"/>
              <a:cs typeface="Arial" panose="020B0604020202020204" pitchFamily="34" charset="0"/>
            </a:endParaRPr>
          </a:p>
        </p:txBody>
      </p:sp>
      <p:cxnSp>
        <p:nvCxnSpPr>
          <p:cNvPr id="235" name="连接符: 肘形 234">
            <a:extLst>
              <a:ext uri="{FF2B5EF4-FFF2-40B4-BE49-F238E27FC236}">
                <a16:creationId xmlns:a16="http://schemas.microsoft.com/office/drawing/2014/main" id="{D2F8E9F6-F2CA-A21A-C02F-E6D4B37E2162}"/>
              </a:ext>
            </a:extLst>
          </p:cNvPr>
          <p:cNvCxnSpPr>
            <a:cxnSpLocks/>
          </p:cNvCxnSpPr>
          <p:nvPr/>
        </p:nvCxnSpPr>
        <p:spPr>
          <a:xfrm>
            <a:off x="5587000" y="2101106"/>
            <a:ext cx="816647" cy="742335"/>
          </a:xfrm>
          <a:prstGeom prst="bent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连接符: 肘形 235">
            <a:extLst>
              <a:ext uri="{FF2B5EF4-FFF2-40B4-BE49-F238E27FC236}">
                <a16:creationId xmlns:a16="http://schemas.microsoft.com/office/drawing/2014/main" id="{9E149619-4004-841B-4FC7-9F359C42129F}"/>
              </a:ext>
            </a:extLst>
          </p:cNvPr>
          <p:cNvCxnSpPr>
            <a:cxnSpLocks/>
          </p:cNvCxnSpPr>
          <p:nvPr/>
        </p:nvCxnSpPr>
        <p:spPr>
          <a:xfrm rot="10800000" flipV="1">
            <a:off x="5595722" y="3062431"/>
            <a:ext cx="804900" cy="617353"/>
          </a:xfrm>
          <a:prstGeom prst="bentConnector3">
            <a:avLst>
              <a:gd name="adj1" fmla="val 2727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连接符: 肘形 236">
            <a:extLst>
              <a:ext uri="{FF2B5EF4-FFF2-40B4-BE49-F238E27FC236}">
                <a16:creationId xmlns:a16="http://schemas.microsoft.com/office/drawing/2014/main" id="{6B11B151-014D-3BD8-3478-0779901B62EA}"/>
              </a:ext>
            </a:extLst>
          </p:cNvPr>
          <p:cNvCxnSpPr>
            <a:cxnSpLocks/>
          </p:cNvCxnSpPr>
          <p:nvPr/>
        </p:nvCxnSpPr>
        <p:spPr>
          <a:xfrm flipH="1" flipV="1">
            <a:off x="7532300" y="2921314"/>
            <a:ext cx="1924937" cy="350926"/>
          </a:xfrm>
          <a:prstGeom prst="bentConnector3">
            <a:avLst>
              <a:gd name="adj1" fmla="val -1187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8" name="文本框 237">
            <a:extLst>
              <a:ext uri="{FF2B5EF4-FFF2-40B4-BE49-F238E27FC236}">
                <a16:creationId xmlns:a16="http://schemas.microsoft.com/office/drawing/2014/main" id="{9DD5D757-D1BF-6965-B058-E739EFD64117}"/>
              </a:ext>
            </a:extLst>
          </p:cNvPr>
          <p:cNvSpPr txBox="1"/>
          <p:nvPr/>
        </p:nvSpPr>
        <p:spPr>
          <a:xfrm>
            <a:off x="7591192" y="2608630"/>
            <a:ext cx="1311393" cy="307777"/>
          </a:xfrm>
          <a:prstGeom prst="rect">
            <a:avLst/>
          </a:prstGeom>
          <a:noFill/>
        </p:spPr>
        <p:txBody>
          <a:bodyPr wrap="square">
            <a:spAutoFit/>
          </a:bodyPr>
          <a:lstStyle/>
          <a:p>
            <a:pPr algn="ctr"/>
            <a:r>
              <a:rPr kumimoji="1" lang="zh-CN" altLang="en-US" sz="1400">
                <a:solidFill>
                  <a:schemeClr val="bg1"/>
                </a:solidFill>
                <a:latin typeface="Arial" panose="020B0604020202020204" pitchFamily="34" charset="0"/>
                <a:cs typeface="Arial" panose="020B0604020202020204" pitchFamily="34" charset="0"/>
              </a:rPr>
              <a:t>④ </a:t>
            </a:r>
            <a:r>
              <a:rPr kumimoji="1" lang="en-US" altLang="zh-CN" sz="1400" err="1">
                <a:solidFill>
                  <a:schemeClr val="bg1"/>
                </a:solidFill>
                <a:latin typeface="Arial" panose="020B0604020202020204" pitchFamily="34" charset="0"/>
                <a:cs typeface="Arial" panose="020B0604020202020204" pitchFamily="34" charset="0"/>
              </a:rPr>
              <a:t>vm</a:t>
            </a:r>
            <a:r>
              <a:rPr kumimoji="1" lang="en-US" altLang="zh-CN" sz="1400">
                <a:solidFill>
                  <a:schemeClr val="bg1"/>
                </a:solidFill>
                <a:latin typeface="Arial" panose="020B0604020202020204" pitchFamily="34" charset="0"/>
                <a:cs typeface="Arial" panose="020B0604020202020204" pitchFamily="34" charset="0"/>
              </a:rPr>
              <a:t> entry</a:t>
            </a:r>
            <a:endParaRPr kumimoji="1" lang="zh-CN" altLang="en-US" sz="1400">
              <a:solidFill>
                <a:schemeClr val="bg1"/>
              </a:solidFill>
              <a:latin typeface="Arial" panose="020B0604020202020204" pitchFamily="34" charset="0"/>
              <a:cs typeface="Arial" panose="020B0604020202020204" pitchFamily="34" charset="0"/>
            </a:endParaRPr>
          </a:p>
        </p:txBody>
      </p:sp>
      <p:sp>
        <p:nvSpPr>
          <p:cNvPr id="17" name="Rounded Rectangle 16">
            <a:extLst>
              <a:ext uri="{FF2B5EF4-FFF2-40B4-BE49-F238E27FC236}">
                <a16:creationId xmlns:a16="http://schemas.microsoft.com/office/drawing/2014/main" id="{65B28AAF-8A36-36F4-003D-4A1FCD1650E8}"/>
              </a:ext>
            </a:extLst>
          </p:cNvPr>
          <p:cNvSpPr/>
          <p:nvPr/>
        </p:nvSpPr>
        <p:spPr>
          <a:xfrm>
            <a:off x="8058033" y="5525345"/>
            <a:ext cx="4081272" cy="1139291"/>
          </a:xfrm>
          <a:prstGeom prst="round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solidFill>
                  <a:schemeClr val="bg1"/>
                </a:solidFill>
                <a:latin typeface="+mj-lt"/>
                <a:cs typeface="Arial"/>
              </a:rPr>
              <a:t>No L0 involvement!</a:t>
            </a:r>
          </a:p>
          <a:p>
            <a:pPr algn="ctr"/>
            <a:r>
              <a:rPr kumimoji="1" lang="en-US" altLang="zh-CN" sz="2400">
                <a:solidFill>
                  <a:schemeClr val="bg1"/>
                </a:solidFill>
                <a:latin typeface="+mj-lt"/>
                <a:cs typeface="Arial"/>
              </a:rPr>
              <a:t>Trap</a:t>
            </a:r>
            <a:r>
              <a:rPr kumimoji="1" lang="zh-CN" altLang="en-US" sz="2400">
                <a:solidFill>
                  <a:schemeClr val="bg1"/>
                </a:solidFill>
                <a:latin typeface="+mj-lt"/>
                <a:cs typeface="Arial"/>
              </a:rPr>
              <a:t> </a:t>
            </a:r>
            <a:r>
              <a:rPr kumimoji="1" lang="en-US" altLang="zh-CN" sz="2400">
                <a:solidFill>
                  <a:schemeClr val="bg1"/>
                </a:solidFill>
                <a:latin typeface="+mj-lt"/>
                <a:cs typeface="Arial"/>
              </a:rPr>
              <a:t>to</a:t>
            </a:r>
            <a:r>
              <a:rPr kumimoji="1" lang="en" altLang="zh-CN" sz="2400">
                <a:solidFill>
                  <a:schemeClr val="bg1"/>
                </a:solidFill>
                <a:latin typeface="+mj-lt"/>
                <a:cs typeface="Arial"/>
              </a:rPr>
              <a:t> L1 </a:t>
            </a:r>
            <a:r>
              <a:rPr kumimoji="1" lang="en-US" altLang="zh-CN" sz="2400">
                <a:solidFill>
                  <a:schemeClr val="bg1"/>
                </a:solidFill>
                <a:latin typeface="+mj-lt"/>
                <a:cs typeface="Arial"/>
              </a:rPr>
              <a:t>for</a:t>
            </a:r>
            <a:r>
              <a:rPr kumimoji="1" lang="zh-CN" altLang="en-US" sz="2400">
                <a:solidFill>
                  <a:schemeClr val="bg1"/>
                </a:solidFill>
                <a:latin typeface="+mj-lt"/>
                <a:cs typeface="Arial"/>
              </a:rPr>
              <a:t> </a:t>
            </a:r>
            <a:r>
              <a:rPr kumimoji="1" lang="en" altLang="zh-CN" sz="2400">
                <a:solidFill>
                  <a:schemeClr val="bg1"/>
                </a:solidFill>
                <a:latin typeface="+mj-lt"/>
                <a:cs typeface="Arial"/>
              </a:rPr>
              <a:t>up to </a:t>
            </a:r>
            <a:r>
              <a:rPr kumimoji="1" lang="en" altLang="zh-CN" sz="2400" b="1">
                <a:solidFill>
                  <a:schemeClr val="bg1"/>
                </a:solidFill>
                <a:latin typeface="+mj-lt"/>
                <a:cs typeface="Arial"/>
              </a:rPr>
              <a:t>n+</a:t>
            </a:r>
            <a:r>
              <a:rPr kumimoji="1" lang="en-US" altLang="zh-CN" sz="2400" b="1">
                <a:solidFill>
                  <a:schemeClr val="bg1"/>
                </a:solidFill>
                <a:latin typeface="+mj-lt"/>
                <a:cs typeface="Arial"/>
              </a:rPr>
              <a:t>1</a:t>
            </a:r>
            <a:r>
              <a:rPr kumimoji="1" lang="en" altLang="zh-CN" sz="2400" b="1">
                <a:solidFill>
                  <a:schemeClr val="bg1"/>
                </a:solidFill>
                <a:latin typeface="+mj-lt"/>
                <a:cs typeface="Arial"/>
              </a:rPr>
              <a:t> </a:t>
            </a:r>
            <a:r>
              <a:rPr kumimoji="1" lang="en" altLang="zh-CN" sz="2400">
                <a:solidFill>
                  <a:schemeClr val="bg1"/>
                </a:solidFill>
                <a:latin typeface="+mj-lt"/>
                <a:cs typeface="Arial"/>
              </a:rPr>
              <a:t>times with </a:t>
            </a:r>
            <a:r>
              <a:rPr kumimoji="1" lang="en" altLang="zh-CN" sz="2400" b="1">
                <a:solidFill>
                  <a:schemeClr val="bg1"/>
                </a:solidFill>
                <a:latin typeface="+mj-lt"/>
                <a:cs typeface="Arial"/>
              </a:rPr>
              <a:t>2n+</a:t>
            </a:r>
            <a:r>
              <a:rPr kumimoji="1" lang="en-US" altLang="zh-CN" sz="2400" b="1">
                <a:solidFill>
                  <a:schemeClr val="bg1"/>
                </a:solidFill>
                <a:latin typeface="+mj-lt"/>
                <a:cs typeface="Arial"/>
              </a:rPr>
              <a:t>2</a:t>
            </a:r>
            <a:r>
              <a:rPr kumimoji="1" lang="en" altLang="zh-CN" sz="2400" b="1">
                <a:solidFill>
                  <a:schemeClr val="bg1"/>
                </a:solidFill>
                <a:latin typeface="+mj-lt"/>
                <a:cs typeface="Arial"/>
              </a:rPr>
              <a:t> </a:t>
            </a:r>
            <a:r>
              <a:rPr kumimoji="1" lang="en" altLang="zh-CN" sz="2400">
                <a:solidFill>
                  <a:schemeClr val="bg1"/>
                </a:solidFill>
                <a:latin typeface="+mj-lt"/>
                <a:cs typeface="Arial"/>
              </a:rPr>
              <a:t>world switches</a:t>
            </a:r>
            <a:endParaRPr kumimoji="1" lang="zh-CN" altLang="en-US" sz="2400">
              <a:solidFill>
                <a:schemeClr val="bg1"/>
              </a:solidFill>
              <a:latin typeface="+mj-lt"/>
              <a:cs typeface="Arial"/>
            </a:endParaRPr>
          </a:p>
        </p:txBody>
      </p:sp>
      <p:sp>
        <p:nvSpPr>
          <p:cNvPr id="15" name="文本框 4">
            <a:extLst>
              <a:ext uri="{FF2B5EF4-FFF2-40B4-BE49-F238E27FC236}">
                <a16:creationId xmlns:a16="http://schemas.microsoft.com/office/drawing/2014/main" id="{C6A08F03-682C-35F2-1FB7-F829188CB9C7}"/>
              </a:ext>
            </a:extLst>
          </p:cNvPr>
          <p:cNvSpPr txBox="1"/>
          <p:nvPr/>
        </p:nvSpPr>
        <p:spPr>
          <a:xfrm>
            <a:off x="838200" y="1458712"/>
            <a:ext cx="10193087" cy="461665"/>
          </a:xfrm>
          <a:prstGeom prst="rect">
            <a:avLst/>
          </a:prstGeom>
          <a:noFill/>
        </p:spPr>
        <p:txBody>
          <a:bodyPr wrap="square" lIns="91440" tIns="45720" rIns="91440" bIns="45720" rtlCol="0" anchor="t">
            <a:spAutoFit/>
          </a:bodyPr>
          <a:lstStyle/>
          <a:p>
            <a:r>
              <a:rPr kumimoji="1" lang="en-US" altLang="zh-CN" sz="2400" b="1">
                <a:solidFill>
                  <a:srgbClr val="0432FF"/>
                </a:solidFill>
                <a:cs typeface="Arial" panose="020B0604020202020204" pitchFamily="34" charset="0"/>
              </a:rPr>
              <a:t>PVM-on-EPT</a:t>
            </a:r>
            <a:r>
              <a:rPr kumimoji="1" lang="en-US" altLang="zh-CN" sz="2400">
                <a:latin typeface="+mj-lt"/>
                <a:cs typeface="Arial" panose="020B0604020202020204" pitchFamily="34" charset="0"/>
              </a:rPr>
              <a:t>: L1 maintains a shadow page table SPT12 for L2</a:t>
            </a:r>
            <a:endParaRPr lang="en" altLang="zh-CN" sz="2400">
              <a:latin typeface="+mj-lt"/>
              <a:cs typeface="Arial" panose="020B0604020202020204" pitchFamily="34" charset="0"/>
            </a:endParaRPr>
          </a:p>
        </p:txBody>
      </p:sp>
    </p:spTree>
    <p:extLst>
      <p:ext uri="{BB962C8B-B14F-4D97-AF65-F5344CB8AC3E}">
        <p14:creationId xmlns:p14="http://schemas.microsoft.com/office/powerpoint/2010/main" val="18776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29" grpId="0"/>
      <p:bldP spid="230" grpId="0"/>
      <p:bldP spid="231" grpId="0"/>
      <p:bldP spid="233" grpId="0"/>
      <p:bldP spid="234" grpId="0"/>
      <p:bldP spid="238"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A0A079-3D13-7DAC-052C-03C932087D62}"/>
              </a:ext>
            </a:extLst>
          </p:cNvPr>
          <p:cNvSpPr/>
          <p:nvPr/>
        </p:nvSpPr>
        <p:spPr>
          <a:xfrm>
            <a:off x="2073519" y="2029717"/>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3" name="矩形 12">
            <a:extLst>
              <a:ext uri="{FF2B5EF4-FFF2-40B4-BE49-F238E27FC236}">
                <a16:creationId xmlns:a16="http://schemas.microsoft.com/office/drawing/2014/main" id="{87B28B65-331B-D55A-CDD8-1E7935DE982C}"/>
              </a:ext>
            </a:extLst>
          </p:cNvPr>
          <p:cNvSpPr/>
          <p:nvPr/>
        </p:nvSpPr>
        <p:spPr>
          <a:xfrm>
            <a:off x="2093331" y="5733999"/>
            <a:ext cx="7684568" cy="93063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20" name="矩形 19">
            <a:extLst>
              <a:ext uri="{FF2B5EF4-FFF2-40B4-BE49-F238E27FC236}">
                <a16:creationId xmlns:a16="http://schemas.microsoft.com/office/drawing/2014/main" id="{193DEAE7-DC55-3D95-9B4A-B3F01C382751}"/>
              </a:ext>
            </a:extLst>
          </p:cNvPr>
          <p:cNvSpPr/>
          <p:nvPr/>
        </p:nvSpPr>
        <p:spPr>
          <a:xfrm>
            <a:off x="2073519" y="2464211"/>
            <a:ext cx="3498593" cy="2094380"/>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5" name="文本框 24">
            <a:extLst>
              <a:ext uri="{FF2B5EF4-FFF2-40B4-BE49-F238E27FC236}">
                <a16:creationId xmlns:a16="http://schemas.microsoft.com/office/drawing/2014/main" id="{3D853F2F-6A49-A8E5-6EA6-7834813A14D2}"/>
              </a:ext>
            </a:extLst>
          </p:cNvPr>
          <p:cNvSpPr txBox="1"/>
          <p:nvPr/>
        </p:nvSpPr>
        <p:spPr>
          <a:xfrm>
            <a:off x="2164279" y="5666221"/>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30" name="文本框 29">
            <a:extLst>
              <a:ext uri="{FF2B5EF4-FFF2-40B4-BE49-F238E27FC236}">
                <a16:creationId xmlns:a16="http://schemas.microsoft.com/office/drawing/2014/main" id="{E0208537-5DC6-5563-27C2-E7171C045C40}"/>
              </a:ext>
            </a:extLst>
          </p:cNvPr>
          <p:cNvSpPr txBox="1"/>
          <p:nvPr/>
        </p:nvSpPr>
        <p:spPr>
          <a:xfrm>
            <a:off x="2164280" y="2481125"/>
            <a:ext cx="3070912" cy="369332"/>
          </a:xfrm>
          <a:prstGeom prst="rect">
            <a:avLst/>
          </a:prstGeom>
          <a:noFill/>
        </p:spPr>
        <p:txBody>
          <a:bodyPr wrap="square" rtlCol="0">
            <a:spAutoFit/>
          </a:bodyPr>
          <a:lstStyle/>
          <a:p>
            <a:pPr algn="ctr"/>
            <a:r>
              <a:rPr kumimoji="1" lang="en-US" altLang="zh-CN">
                <a:solidFill>
                  <a:srgbClr val="FFFFFF"/>
                </a:solidFill>
                <a:latin typeface="Arial"/>
                <a:cs typeface="Arial"/>
              </a:rPr>
              <a:t>L2 (virtual ring0)</a:t>
            </a:r>
            <a:endParaRPr kumimoji="1" lang="zh-CN" altLang="en-US">
              <a:solidFill>
                <a:srgbClr val="FFFFFF"/>
              </a:solidFill>
              <a:latin typeface="Arial"/>
              <a:cs typeface="Arial"/>
            </a:endParaRPr>
          </a:p>
        </p:txBody>
      </p:sp>
      <p:sp>
        <p:nvSpPr>
          <p:cNvPr id="32" name="文本框 31">
            <a:extLst>
              <a:ext uri="{FF2B5EF4-FFF2-40B4-BE49-F238E27FC236}">
                <a16:creationId xmlns:a16="http://schemas.microsoft.com/office/drawing/2014/main" id="{9023891E-5653-924B-7CAC-899EB7E833D1}"/>
              </a:ext>
            </a:extLst>
          </p:cNvPr>
          <p:cNvSpPr txBox="1"/>
          <p:nvPr/>
        </p:nvSpPr>
        <p:spPr>
          <a:xfrm>
            <a:off x="2277770" y="1979520"/>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(virtual ring3)</a:t>
            </a:r>
            <a:endParaRPr kumimoji="1" lang="zh-CN" altLang="en-US">
              <a:solidFill>
                <a:srgbClr val="FFFFFF"/>
              </a:solidFill>
              <a:latin typeface="Arial"/>
              <a:cs typeface="Arial"/>
            </a:endParaRPr>
          </a:p>
        </p:txBody>
      </p:sp>
      <p:sp>
        <p:nvSpPr>
          <p:cNvPr id="45" name="矩形 44">
            <a:extLst>
              <a:ext uri="{FF2B5EF4-FFF2-40B4-BE49-F238E27FC236}">
                <a16:creationId xmlns:a16="http://schemas.microsoft.com/office/drawing/2014/main" id="{88EDECCB-ABF3-344B-3784-62F781FB6322}"/>
              </a:ext>
            </a:extLst>
          </p:cNvPr>
          <p:cNvSpPr/>
          <p:nvPr/>
        </p:nvSpPr>
        <p:spPr>
          <a:xfrm>
            <a:off x="6279307" y="2028550"/>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49" name="矩形 48">
            <a:extLst>
              <a:ext uri="{FF2B5EF4-FFF2-40B4-BE49-F238E27FC236}">
                <a16:creationId xmlns:a16="http://schemas.microsoft.com/office/drawing/2014/main" id="{45984FE3-7AFE-82CD-6252-9A045271D05C}"/>
              </a:ext>
            </a:extLst>
          </p:cNvPr>
          <p:cNvSpPr/>
          <p:nvPr/>
        </p:nvSpPr>
        <p:spPr>
          <a:xfrm>
            <a:off x="6279307" y="2429300"/>
            <a:ext cx="3498593" cy="2156019"/>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50" name="文本框 49">
            <a:extLst>
              <a:ext uri="{FF2B5EF4-FFF2-40B4-BE49-F238E27FC236}">
                <a16:creationId xmlns:a16="http://schemas.microsoft.com/office/drawing/2014/main" id="{7FEC9A71-C1ED-B4FB-A3B8-243483CC278A}"/>
              </a:ext>
            </a:extLst>
          </p:cNvPr>
          <p:cNvSpPr txBox="1"/>
          <p:nvPr/>
        </p:nvSpPr>
        <p:spPr>
          <a:xfrm>
            <a:off x="6364858" y="2381117"/>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51" name="文本框 50">
            <a:extLst>
              <a:ext uri="{FF2B5EF4-FFF2-40B4-BE49-F238E27FC236}">
                <a16:creationId xmlns:a16="http://schemas.microsoft.com/office/drawing/2014/main" id="{0D1798DD-7D10-CC7B-F62B-110808995945}"/>
              </a:ext>
            </a:extLst>
          </p:cNvPr>
          <p:cNvSpPr txBox="1"/>
          <p:nvPr/>
        </p:nvSpPr>
        <p:spPr>
          <a:xfrm>
            <a:off x="6653737" y="1995200"/>
            <a:ext cx="3184626" cy="376259"/>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61" name="圆角矩形 60">
            <a:extLst>
              <a:ext uri="{FF2B5EF4-FFF2-40B4-BE49-F238E27FC236}">
                <a16:creationId xmlns:a16="http://schemas.microsoft.com/office/drawing/2014/main" id="{C0D4F8FC-AC19-9984-3C93-4231AE7DD186}"/>
              </a:ext>
            </a:extLst>
          </p:cNvPr>
          <p:cNvSpPr/>
          <p:nvPr/>
        </p:nvSpPr>
        <p:spPr>
          <a:xfrm>
            <a:off x="7018877" y="6194297"/>
            <a:ext cx="1949414" cy="343615"/>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62" name="文本框 61">
            <a:extLst>
              <a:ext uri="{FF2B5EF4-FFF2-40B4-BE49-F238E27FC236}">
                <a16:creationId xmlns:a16="http://schemas.microsoft.com/office/drawing/2014/main" id="{30B7A377-E6AD-1A3D-D169-AC199974C505}"/>
              </a:ext>
            </a:extLst>
          </p:cNvPr>
          <p:cNvSpPr txBox="1"/>
          <p:nvPr/>
        </p:nvSpPr>
        <p:spPr>
          <a:xfrm>
            <a:off x="7001924" y="6194298"/>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sp>
        <p:nvSpPr>
          <p:cNvPr id="127" name="Rectangle 126">
            <a:extLst>
              <a:ext uri="{FF2B5EF4-FFF2-40B4-BE49-F238E27FC236}">
                <a16:creationId xmlns:a16="http://schemas.microsoft.com/office/drawing/2014/main" id="{FBF4FB1F-5069-102C-5179-93BCDA609226}"/>
              </a:ext>
            </a:extLst>
          </p:cNvPr>
          <p:cNvSpPr/>
          <p:nvPr/>
        </p:nvSpPr>
        <p:spPr>
          <a:xfrm>
            <a:off x="4566110" y="6001725"/>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5B8AB97A-0196-BE50-5A3E-1C70CBB65E0C}"/>
              </a:ext>
            </a:extLst>
          </p:cNvPr>
          <p:cNvSpPr/>
          <p:nvPr/>
        </p:nvSpPr>
        <p:spPr>
          <a:xfrm>
            <a:off x="7465780" y="5994087"/>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a:extLst>
              <a:ext uri="{FF2B5EF4-FFF2-40B4-BE49-F238E27FC236}">
                <a16:creationId xmlns:a16="http://schemas.microsoft.com/office/drawing/2014/main" id="{DC21F988-BEAB-6406-4E84-8C939B04F354}"/>
              </a:ext>
            </a:extLst>
          </p:cNvPr>
          <p:cNvGrpSpPr/>
          <p:nvPr/>
        </p:nvGrpSpPr>
        <p:grpSpPr>
          <a:xfrm>
            <a:off x="4239857" y="3708024"/>
            <a:ext cx="1913050" cy="1194807"/>
            <a:chOff x="4239857" y="2692564"/>
            <a:chExt cx="1913050" cy="1194807"/>
          </a:xfrm>
        </p:grpSpPr>
        <p:grpSp>
          <p:nvGrpSpPr>
            <p:cNvPr id="48" name="Group 47">
              <a:extLst>
                <a:ext uri="{FF2B5EF4-FFF2-40B4-BE49-F238E27FC236}">
                  <a16:creationId xmlns:a16="http://schemas.microsoft.com/office/drawing/2014/main" id="{5B2B41D3-7316-E483-49EE-09AEB479D7BC}"/>
                </a:ext>
              </a:extLst>
            </p:cNvPr>
            <p:cNvGrpSpPr/>
            <p:nvPr/>
          </p:nvGrpSpPr>
          <p:grpSpPr>
            <a:xfrm>
              <a:off x="4686528" y="2692564"/>
              <a:ext cx="862398" cy="796873"/>
              <a:chOff x="3889254" y="2678095"/>
              <a:chExt cx="862398" cy="796873"/>
            </a:xfrm>
          </p:grpSpPr>
          <p:grpSp>
            <p:nvGrpSpPr>
              <p:cNvPr id="39" name="Group 38">
                <a:extLst>
                  <a:ext uri="{FF2B5EF4-FFF2-40B4-BE49-F238E27FC236}">
                    <a16:creationId xmlns:a16="http://schemas.microsoft.com/office/drawing/2014/main" id="{4FDE19F4-86CE-7442-3767-DCDBCDEC5881}"/>
                  </a:ext>
                </a:extLst>
              </p:cNvPr>
              <p:cNvGrpSpPr/>
              <p:nvPr/>
            </p:nvGrpSpPr>
            <p:grpSpPr>
              <a:xfrm>
                <a:off x="3889254" y="2942073"/>
                <a:ext cx="852186" cy="532895"/>
                <a:chOff x="3861960" y="2981784"/>
                <a:chExt cx="852186" cy="532895"/>
              </a:xfrm>
            </p:grpSpPr>
            <p:sp>
              <p:nvSpPr>
                <p:cNvPr id="91" name="矩形 90">
                  <a:extLst>
                    <a:ext uri="{FF2B5EF4-FFF2-40B4-BE49-F238E27FC236}">
                      <a16:creationId xmlns:a16="http://schemas.microsoft.com/office/drawing/2014/main" id="{81E94927-5509-D0DF-0B29-F34F39B7D556}"/>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92" name="直线连接符 91">
                  <a:extLst>
                    <a:ext uri="{FF2B5EF4-FFF2-40B4-BE49-F238E27FC236}">
                      <a16:creationId xmlns:a16="http://schemas.microsoft.com/office/drawing/2014/main" id="{8F470D25-C732-A1CE-4C68-55310AC97F57}"/>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BADC248B-218B-3D65-40D3-3F6F2A3029FF}"/>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6" name="文本框 70">
                <a:extLst>
                  <a:ext uri="{FF2B5EF4-FFF2-40B4-BE49-F238E27FC236}">
                    <a16:creationId xmlns:a16="http://schemas.microsoft.com/office/drawing/2014/main" id="{A62AF976-7B75-B2FF-920D-350D80DBB95F}"/>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79" name="TextBox 178">
              <a:extLst>
                <a:ext uri="{FF2B5EF4-FFF2-40B4-BE49-F238E27FC236}">
                  <a16:creationId xmlns:a16="http://schemas.microsoft.com/office/drawing/2014/main" id="{5A40FC7D-059D-5998-5F9D-583882BA2619}"/>
                </a:ext>
              </a:extLst>
            </p:cNvPr>
            <p:cNvSpPr txBox="1"/>
            <p:nvPr/>
          </p:nvSpPr>
          <p:spPr>
            <a:xfrm>
              <a:off x="4239857" y="36103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grpSp>
      <p:grpSp>
        <p:nvGrpSpPr>
          <p:cNvPr id="183" name="Group 182">
            <a:extLst>
              <a:ext uri="{FF2B5EF4-FFF2-40B4-BE49-F238E27FC236}">
                <a16:creationId xmlns:a16="http://schemas.microsoft.com/office/drawing/2014/main" id="{F02CB51E-E5AC-DA18-3B68-ADEFC1EC294C}"/>
              </a:ext>
            </a:extLst>
          </p:cNvPr>
          <p:cNvGrpSpPr/>
          <p:nvPr/>
        </p:nvGrpSpPr>
        <p:grpSpPr>
          <a:xfrm>
            <a:off x="8478226" y="3703647"/>
            <a:ext cx="1929871" cy="1162168"/>
            <a:chOff x="8488138" y="2645609"/>
            <a:chExt cx="1929871" cy="1162168"/>
          </a:xfrm>
        </p:grpSpPr>
        <p:grpSp>
          <p:nvGrpSpPr>
            <p:cNvPr id="56" name="Group 55">
              <a:extLst>
                <a:ext uri="{FF2B5EF4-FFF2-40B4-BE49-F238E27FC236}">
                  <a16:creationId xmlns:a16="http://schemas.microsoft.com/office/drawing/2014/main" id="{1DE8BFE2-4B6F-9814-D24E-2914903F757C}"/>
                </a:ext>
              </a:extLst>
            </p:cNvPr>
            <p:cNvGrpSpPr/>
            <p:nvPr/>
          </p:nvGrpSpPr>
          <p:grpSpPr>
            <a:xfrm>
              <a:off x="8895365" y="2645609"/>
              <a:ext cx="852187" cy="798315"/>
              <a:chOff x="8059903" y="2593416"/>
              <a:chExt cx="852187" cy="798315"/>
            </a:xfrm>
          </p:grpSpPr>
          <p:sp>
            <p:nvSpPr>
              <p:cNvPr id="71" name="文本框 70">
                <a:extLst>
                  <a:ext uri="{FF2B5EF4-FFF2-40B4-BE49-F238E27FC236}">
                    <a16:creationId xmlns:a16="http://schemas.microsoft.com/office/drawing/2014/main" id="{08DA54D7-F8A1-5E2D-0054-CED0C01C95F6}"/>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SPT12</a:t>
                </a:r>
                <a:endParaRPr kumimoji="1" lang="zh-CN" altLang="en-US" sz="1200">
                  <a:solidFill>
                    <a:srgbClr val="FFFFFF"/>
                  </a:solidFill>
                  <a:latin typeface="Arial"/>
                  <a:cs typeface="Arial"/>
                </a:endParaRPr>
              </a:p>
            </p:txBody>
          </p:sp>
          <p:grpSp>
            <p:nvGrpSpPr>
              <p:cNvPr id="42" name="Group 41">
                <a:extLst>
                  <a:ext uri="{FF2B5EF4-FFF2-40B4-BE49-F238E27FC236}">
                    <a16:creationId xmlns:a16="http://schemas.microsoft.com/office/drawing/2014/main" id="{9FF76647-C7AE-5588-30BD-0C18FB02AFE5}"/>
                  </a:ext>
                </a:extLst>
              </p:cNvPr>
              <p:cNvGrpSpPr/>
              <p:nvPr/>
            </p:nvGrpSpPr>
            <p:grpSpPr>
              <a:xfrm>
                <a:off x="8059903" y="2858836"/>
                <a:ext cx="852187" cy="532895"/>
                <a:chOff x="8059903" y="2858836"/>
                <a:chExt cx="852187" cy="532895"/>
              </a:xfrm>
            </p:grpSpPr>
            <p:sp>
              <p:nvSpPr>
                <p:cNvPr id="55" name="矩形 54">
                  <a:extLst>
                    <a:ext uri="{FF2B5EF4-FFF2-40B4-BE49-F238E27FC236}">
                      <a16:creationId xmlns:a16="http://schemas.microsoft.com/office/drawing/2014/main" id="{23EFD355-070E-7722-62D2-7D26098A9809}"/>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60" name="直线连接符 59">
                  <a:extLst>
                    <a:ext uri="{FF2B5EF4-FFF2-40B4-BE49-F238E27FC236}">
                      <a16:creationId xmlns:a16="http://schemas.microsoft.com/office/drawing/2014/main" id="{64F88D61-3CE2-6338-9059-BAED18945B2D}"/>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6BEFDBC3-9550-401F-42DE-51E3F0068ED8}"/>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181" name="TextBox 180">
              <a:extLst>
                <a:ext uri="{FF2B5EF4-FFF2-40B4-BE49-F238E27FC236}">
                  <a16:creationId xmlns:a16="http://schemas.microsoft.com/office/drawing/2014/main" id="{C4E0A4F3-8FD7-40D3-71B8-1D5D484F09F1}"/>
                </a:ext>
              </a:extLst>
            </p:cNvPr>
            <p:cNvSpPr txBox="1"/>
            <p:nvPr/>
          </p:nvSpPr>
          <p:spPr>
            <a:xfrm>
              <a:off x="8488138" y="3530778"/>
              <a:ext cx="1929871" cy="276999"/>
            </a:xfrm>
            <a:prstGeom prst="rect">
              <a:avLst/>
            </a:prstGeom>
            <a:noFill/>
          </p:spPr>
          <p:txBody>
            <a:bodyPr wrap="square">
              <a:spAutoFit/>
            </a:bodyPr>
            <a:lstStyle/>
            <a:p>
              <a:pPr algn="ctr"/>
              <a:r>
                <a:rPr lang="en-US" sz="1200">
                  <a:latin typeface="Arial" panose="020B0604020202020204" pitchFamily="34" charset="0"/>
                  <a:cs typeface="Arial" panose="020B0604020202020204" pitchFamily="34" charset="0"/>
                </a:rPr>
                <a:t>GVA(L2) -&gt; GPA (L1)</a:t>
              </a:r>
            </a:p>
          </p:txBody>
        </p:sp>
      </p:grpSp>
      <p:grpSp>
        <p:nvGrpSpPr>
          <p:cNvPr id="2" name="Group 183">
            <a:extLst>
              <a:ext uri="{FF2B5EF4-FFF2-40B4-BE49-F238E27FC236}">
                <a16:creationId xmlns:a16="http://schemas.microsoft.com/office/drawing/2014/main" id="{99C0980A-12AD-DFBD-58BD-00A368603E12}"/>
              </a:ext>
            </a:extLst>
          </p:cNvPr>
          <p:cNvGrpSpPr/>
          <p:nvPr/>
        </p:nvGrpSpPr>
        <p:grpSpPr>
          <a:xfrm>
            <a:off x="6868688" y="4667375"/>
            <a:ext cx="1515712" cy="1087725"/>
            <a:chOff x="3482001" y="3790760"/>
            <a:chExt cx="1515712" cy="1087725"/>
          </a:xfrm>
        </p:grpSpPr>
        <p:grpSp>
          <p:nvGrpSpPr>
            <p:cNvPr id="4" name="Group 42">
              <a:extLst>
                <a:ext uri="{FF2B5EF4-FFF2-40B4-BE49-F238E27FC236}">
                  <a16:creationId xmlns:a16="http://schemas.microsoft.com/office/drawing/2014/main" id="{6B67BF24-5680-965C-ABA1-E16A939A8B55}"/>
                </a:ext>
              </a:extLst>
            </p:cNvPr>
            <p:cNvGrpSpPr/>
            <p:nvPr/>
          </p:nvGrpSpPr>
          <p:grpSpPr>
            <a:xfrm>
              <a:off x="3766621" y="3790760"/>
              <a:ext cx="842582" cy="791971"/>
              <a:chOff x="3035670" y="3713886"/>
              <a:chExt cx="842582" cy="791971"/>
            </a:xfrm>
          </p:grpSpPr>
          <p:sp>
            <p:nvSpPr>
              <p:cNvPr id="6" name="文本框 5">
                <a:extLst>
                  <a:ext uri="{FF2B5EF4-FFF2-40B4-BE49-F238E27FC236}">
                    <a16:creationId xmlns:a16="http://schemas.microsoft.com/office/drawing/2014/main" id="{F349A348-EF99-AA92-5D93-4A2209A7A0F8}"/>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7" name="矩形 6">
                <a:extLst>
                  <a:ext uri="{FF2B5EF4-FFF2-40B4-BE49-F238E27FC236}">
                    <a16:creationId xmlns:a16="http://schemas.microsoft.com/office/drawing/2014/main" id="{A1229D7B-3889-BD3F-6652-1D9EDEE7D81E}"/>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8" name="直线连接符 7">
                <a:extLst>
                  <a:ext uri="{FF2B5EF4-FFF2-40B4-BE49-F238E27FC236}">
                    <a16:creationId xmlns:a16="http://schemas.microsoft.com/office/drawing/2014/main" id="{9A5FED6F-00C4-A130-0F3B-4A432987E2C3}"/>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3B002759-AA57-2DCA-111E-1CB0168F2C0A}"/>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5" name="TextBox 176">
              <a:extLst>
                <a:ext uri="{FF2B5EF4-FFF2-40B4-BE49-F238E27FC236}">
                  <a16:creationId xmlns:a16="http://schemas.microsoft.com/office/drawing/2014/main" id="{07ADC059-AA07-BDED-D9B4-865343EFAE8A}"/>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GPA(L1) -&gt; HPA </a:t>
              </a:r>
            </a:p>
          </p:txBody>
        </p:sp>
      </p:grpSp>
      <p:sp>
        <p:nvSpPr>
          <p:cNvPr id="11" name="文本框 10">
            <a:extLst>
              <a:ext uri="{FF2B5EF4-FFF2-40B4-BE49-F238E27FC236}">
                <a16:creationId xmlns:a16="http://schemas.microsoft.com/office/drawing/2014/main" id="{6CCCDBBF-44C0-42F0-19BE-81977DE7495F}"/>
              </a:ext>
            </a:extLst>
          </p:cNvPr>
          <p:cNvSpPr txBox="1"/>
          <p:nvPr/>
        </p:nvSpPr>
        <p:spPr>
          <a:xfrm>
            <a:off x="6392915" y="2795330"/>
            <a:ext cx="1154412" cy="307777"/>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switcher</a:t>
            </a:r>
            <a:endParaRPr lang="zh-CN" altLang="en-US" sz="1400">
              <a:latin typeface="Arial"/>
              <a:ea typeface="等线"/>
              <a:cs typeface="Arial"/>
            </a:endParaRPr>
          </a:p>
        </p:txBody>
      </p:sp>
      <p:sp>
        <p:nvSpPr>
          <p:cNvPr id="23" name="Rectangle 156">
            <a:extLst>
              <a:ext uri="{FF2B5EF4-FFF2-40B4-BE49-F238E27FC236}">
                <a16:creationId xmlns:a16="http://schemas.microsoft.com/office/drawing/2014/main" id="{2530AECB-4578-AC3F-F41E-CFE6726F8B99}"/>
              </a:ext>
            </a:extLst>
          </p:cNvPr>
          <p:cNvSpPr/>
          <p:nvPr/>
        </p:nvSpPr>
        <p:spPr>
          <a:xfrm>
            <a:off x="2065156" y="4123610"/>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
            <a:extLst>
              <a:ext uri="{FF2B5EF4-FFF2-40B4-BE49-F238E27FC236}">
                <a16:creationId xmlns:a16="http://schemas.microsoft.com/office/drawing/2014/main" id="{1E54A286-8B38-ECA1-25C4-0178C6B28D95}"/>
              </a:ext>
            </a:extLst>
          </p:cNvPr>
          <p:cNvSpPr txBox="1"/>
          <p:nvPr/>
        </p:nvSpPr>
        <p:spPr>
          <a:xfrm>
            <a:off x="10023597" y="1633215"/>
            <a:ext cx="2076938"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solidFill>
                  <a:srgbClr val="0432FF"/>
                </a:solidFill>
                <a:ea typeface="等线"/>
                <a:cs typeface="Calibri" panose="020F0502020204030204" pitchFamily="34" charset="0"/>
              </a:rPr>
              <a:t>Phase 2</a:t>
            </a:r>
          </a:p>
          <a:p>
            <a:pPr algn="ctr"/>
            <a:r>
              <a:rPr lang="en-US" altLang="zh-CN" sz="2400">
                <a:latin typeface="+mj-lt"/>
                <a:ea typeface="等线"/>
                <a:cs typeface="Calibri" panose="020F0502020204030204" pitchFamily="34" charset="0"/>
              </a:rPr>
              <a:t>Update SPT2</a:t>
            </a:r>
            <a:endParaRPr lang="en" altLang="zh-CN" sz="2400">
              <a:latin typeface="+mj-lt"/>
              <a:ea typeface="等线"/>
              <a:cs typeface="Calibri" panose="020F0502020204030204" pitchFamily="34" charset="0"/>
            </a:endParaRPr>
          </a:p>
        </p:txBody>
      </p:sp>
      <p:sp>
        <p:nvSpPr>
          <p:cNvPr id="29" name="文本框 28">
            <a:extLst>
              <a:ext uri="{FF2B5EF4-FFF2-40B4-BE49-F238E27FC236}">
                <a16:creationId xmlns:a16="http://schemas.microsoft.com/office/drawing/2014/main" id="{28DE8D46-27C6-3666-A426-E90928E92C81}"/>
              </a:ext>
            </a:extLst>
          </p:cNvPr>
          <p:cNvSpPr txBox="1"/>
          <p:nvPr/>
        </p:nvSpPr>
        <p:spPr>
          <a:xfrm>
            <a:off x="8317852" y="3038535"/>
            <a:ext cx="1154412" cy="523220"/>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PVM</a:t>
            </a:r>
          </a:p>
          <a:p>
            <a:pPr algn="ctr"/>
            <a:r>
              <a:rPr kumimoji="1" lang="en-US" altLang="zh-CN" sz="1400">
                <a:latin typeface="Arial"/>
                <a:ea typeface="等线"/>
                <a:cs typeface="Arial"/>
              </a:rPr>
              <a:t>PF Handler</a:t>
            </a:r>
            <a:endParaRPr lang="zh-CN" altLang="en-US" sz="1400">
              <a:latin typeface="Arial"/>
              <a:ea typeface="等线"/>
              <a:cs typeface="Arial"/>
            </a:endParaRPr>
          </a:p>
        </p:txBody>
      </p:sp>
      <p:sp>
        <p:nvSpPr>
          <p:cNvPr id="110" name="文本框 109">
            <a:extLst>
              <a:ext uri="{FF2B5EF4-FFF2-40B4-BE49-F238E27FC236}">
                <a16:creationId xmlns:a16="http://schemas.microsoft.com/office/drawing/2014/main" id="{A9141C37-6604-14FB-DD7A-13B974B5D744}"/>
              </a:ext>
            </a:extLst>
          </p:cNvPr>
          <p:cNvSpPr txBox="1"/>
          <p:nvPr/>
        </p:nvSpPr>
        <p:spPr>
          <a:xfrm>
            <a:off x="6798040" y="3857898"/>
            <a:ext cx="1154412" cy="523220"/>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PVM</a:t>
            </a:r>
          </a:p>
          <a:p>
            <a:pPr algn="ctr"/>
            <a:r>
              <a:rPr kumimoji="1" lang="en-US" altLang="zh-CN" sz="1400">
                <a:latin typeface="Arial"/>
                <a:ea typeface="等线"/>
                <a:cs typeface="Arial"/>
              </a:rPr>
              <a:t>HC Handler</a:t>
            </a:r>
            <a:endParaRPr lang="zh-CN" altLang="en-US" sz="1400">
              <a:latin typeface="Arial"/>
              <a:ea typeface="等线"/>
              <a:cs typeface="Arial"/>
            </a:endParaRPr>
          </a:p>
        </p:txBody>
      </p:sp>
      <p:sp>
        <p:nvSpPr>
          <p:cNvPr id="160" name="文本框 159">
            <a:extLst>
              <a:ext uri="{FF2B5EF4-FFF2-40B4-BE49-F238E27FC236}">
                <a16:creationId xmlns:a16="http://schemas.microsoft.com/office/drawing/2014/main" id="{2BEC3C83-3477-0D3A-851B-EE3214E65E9B}"/>
              </a:ext>
            </a:extLst>
          </p:cNvPr>
          <p:cNvSpPr txBox="1"/>
          <p:nvPr/>
        </p:nvSpPr>
        <p:spPr>
          <a:xfrm>
            <a:off x="2392676" y="4082490"/>
            <a:ext cx="1589772" cy="307777"/>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PF Handler</a:t>
            </a:r>
            <a:endParaRPr lang="zh-CN" altLang="en-US" sz="1400">
              <a:latin typeface="Arial"/>
              <a:ea typeface="等线"/>
              <a:cs typeface="Arial"/>
            </a:endParaRPr>
          </a:p>
        </p:txBody>
      </p:sp>
      <p:cxnSp>
        <p:nvCxnSpPr>
          <p:cNvPr id="27" name="连接符: 肘形 26">
            <a:extLst>
              <a:ext uri="{FF2B5EF4-FFF2-40B4-BE49-F238E27FC236}">
                <a16:creationId xmlns:a16="http://schemas.microsoft.com/office/drawing/2014/main" id="{89272913-6B02-C4A6-3630-02218D161DE0}"/>
              </a:ext>
            </a:extLst>
          </p:cNvPr>
          <p:cNvCxnSpPr>
            <a:cxnSpLocks/>
          </p:cNvCxnSpPr>
          <p:nvPr/>
        </p:nvCxnSpPr>
        <p:spPr>
          <a:xfrm rot="10800000">
            <a:off x="5558245" y="2300346"/>
            <a:ext cx="816333" cy="758772"/>
          </a:xfrm>
          <a:prstGeom prst="bentConnector3">
            <a:avLst>
              <a:gd name="adj1" fmla="val 5896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5301B69-985B-B09B-DD98-F3E6299D7C17}"/>
              </a:ext>
            </a:extLst>
          </p:cNvPr>
          <p:cNvSpPr txBox="1"/>
          <p:nvPr/>
        </p:nvSpPr>
        <p:spPr>
          <a:xfrm>
            <a:off x="5499118" y="3065645"/>
            <a:ext cx="865740" cy="308184"/>
          </a:xfrm>
          <a:prstGeom prst="rect">
            <a:avLst/>
          </a:prstGeom>
          <a:noFill/>
        </p:spPr>
        <p:txBody>
          <a:bodyPr wrap="square">
            <a:spAutoFit/>
          </a:bodyPr>
          <a:lstStyle/>
          <a:p>
            <a:pPr algn="ctr"/>
            <a:r>
              <a:rPr kumimoji="1" lang="en-US" altLang="zh-CN" sz="1400">
                <a:latin typeface="Arial" panose="020B0604020202020204" pitchFamily="34" charset="0"/>
                <a:cs typeface="Arial" panose="020B0604020202020204" pitchFamily="34" charset="0"/>
              </a:rPr>
              <a:t>⑨</a:t>
            </a:r>
            <a:r>
              <a:rPr kumimoji="1" lang="zh-CN" altLang="en-US" sz="1400">
                <a:latin typeface="Arial" panose="020B0604020202020204" pitchFamily="34" charset="0"/>
                <a:cs typeface="Arial" panose="020B0604020202020204" pitchFamily="34" charset="0"/>
              </a:rPr>
              <a:t> </a:t>
            </a:r>
            <a:r>
              <a:rPr kumimoji="1" lang="en-US" altLang="zh-CN" sz="1400" err="1">
                <a:latin typeface="Arial" panose="020B0604020202020204" pitchFamily="34" charset="0"/>
                <a:cs typeface="Arial" panose="020B0604020202020204" pitchFamily="34" charset="0"/>
              </a:rPr>
              <a:t>iret</a:t>
            </a:r>
            <a:endParaRPr kumimoji="1" lang="zh-CN" altLang="en-US" sz="140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F338104C-7880-2CD2-A4D7-DDF8DF34BB03}"/>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memory virtualization</a:t>
            </a:r>
          </a:p>
        </p:txBody>
      </p:sp>
      <p:sp>
        <p:nvSpPr>
          <p:cNvPr id="34" name="Rounded Rectangle 33">
            <a:extLst>
              <a:ext uri="{FF2B5EF4-FFF2-40B4-BE49-F238E27FC236}">
                <a16:creationId xmlns:a16="http://schemas.microsoft.com/office/drawing/2014/main" id="{68506183-5C43-AECA-6835-2D06A43ABCEB}"/>
              </a:ext>
            </a:extLst>
          </p:cNvPr>
          <p:cNvSpPr/>
          <p:nvPr/>
        </p:nvSpPr>
        <p:spPr>
          <a:xfrm>
            <a:off x="8478226" y="5864661"/>
            <a:ext cx="3625438" cy="808852"/>
          </a:xfrm>
          <a:prstGeom prst="round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solidFill>
                  <a:schemeClr val="bg1"/>
                </a:solidFill>
                <a:latin typeface="+mj-lt"/>
                <a:cs typeface="Arial"/>
              </a:rPr>
              <a:t>Trap</a:t>
            </a:r>
            <a:r>
              <a:rPr kumimoji="1" lang="zh-CN" altLang="en-US" sz="2400">
                <a:solidFill>
                  <a:schemeClr val="bg1"/>
                </a:solidFill>
                <a:latin typeface="+mj-lt"/>
                <a:cs typeface="Arial"/>
              </a:rPr>
              <a:t> </a:t>
            </a:r>
            <a:r>
              <a:rPr kumimoji="1" lang="en-US" altLang="zh-CN" sz="2400">
                <a:solidFill>
                  <a:schemeClr val="bg1"/>
                </a:solidFill>
                <a:latin typeface="+mj-lt"/>
                <a:cs typeface="Arial"/>
              </a:rPr>
              <a:t>to</a:t>
            </a:r>
            <a:r>
              <a:rPr kumimoji="1" lang="en" altLang="zh-CN" sz="2400">
                <a:solidFill>
                  <a:schemeClr val="bg1"/>
                </a:solidFill>
                <a:latin typeface="+mj-lt"/>
                <a:cs typeface="Arial"/>
              </a:rPr>
              <a:t> L1 </a:t>
            </a:r>
            <a:r>
              <a:rPr kumimoji="1" lang="en-US" altLang="zh-CN" sz="2400">
                <a:solidFill>
                  <a:schemeClr val="bg1"/>
                </a:solidFill>
                <a:latin typeface="+mj-lt"/>
                <a:cs typeface="Arial"/>
              </a:rPr>
              <a:t>for</a:t>
            </a:r>
            <a:r>
              <a:rPr kumimoji="1" lang="zh-CN" altLang="en-US" sz="2400">
                <a:solidFill>
                  <a:schemeClr val="bg1"/>
                </a:solidFill>
                <a:latin typeface="+mj-lt"/>
                <a:cs typeface="Arial"/>
              </a:rPr>
              <a:t> </a:t>
            </a:r>
            <a:r>
              <a:rPr kumimoji="1" lang="en-US" altLang="zh-CN" sz="2400">
                <a:solidFill>
                  <a:schemeClr val="bg1"/>
                </a:solidFill>
                <a:latin typeface="+mj-lt"/>
                <a:cs typeface="Arial"/>
              </a:rPr>
              <a:t>one more</a:t>
            </a:r>
            <a:r>
              <a:rPr kumimoji="1" lang="en" altLang="zh-CN" sz="2400" b="1">
                <a:solidFill>
                  <a:schemeClr val="bg1"/>
                </a:solidFill>
                <a:latin typeface="+mj-lt"/>
                <a:cs typeface="Arial"/>
              </a:rPr>
              <a:t> </a:t>
            </a:r>
            <a:r>
              <a:rPr kumimoji="1" lang="en" altLang="zh-CN" sz="2400">
                <a:solidFill>
                  <a:schemeClr val="bg1"/>
                </a:solidFill>
                <a:latin typeface="+mj-lt"/>
                <a:cs typeface="Arial"/>
              </a:rPr>
              <a:t>time with </a:t>
            </a:r>
            <a:r>
              <a:rPr kumimoji="1" lang="en-US" altLang="zh-CN" sz="2400" b="1">
                <a:solidFill>
                  <a:schemeClr val="bg1"/>
                </a:solidFill>
                <a:latin typeface="+mj-lt"/>
                <a:cs typeface="Arial"/>
              </a:rPr>
              <a:t>2</a:t>
            </a:r>
            <a:r>
              <a:rPr kumimoji="1" lang="en" altLang="zh-CN" sz="2400" b="1">
                <a:solidFill>
                  <a:schemeClr val="bg1"/>
                </a:solidFill>
                <a:latin typeface="+mj-lt"/>
                <a:cs typeface="Arial"/>
              </a:rPr>
              <a:t> </a:t>
            </a:r>
            <a:r>
              <a:rPr kumimoji="1" lang="en" altLang="zh-CN" sz="2400">
                <a:solidFill>
                  <a:schemeClr val="bg1"/>
                </a:solidFill>
                <a:latin typeface="+mj-lt"/>
                <a:cs typeface="Arial"/>
              </a:rPr>
              <a:t>world switches</a:t>
            </a:r>
            <a:endParaRPr kumimoji="1" lang="zh-CN" altLang="en-US" sz="2400">
              <a:solidFill>
                <a:schemeClr val="bg1"/>
              </a:solidFill>
              <a:latin typeface="+mj-lt"/>
              <a:cs typeface="Arial"/>
            </a:endParaRPr>
          </a:p>
        </p:txBody>
      </p:sp>
      <p:sp>
        <p:nvSpPr>
          <p:cNvPr id="35" name="文本框 4">
            <a:extLst>
              <a:ext uri="{FF2B5EF4-FFF2-40B4-BE49-F238E27FC236}">
                <a16:creationId xmlns:a16="http://schemas.microsoft.com/office/drawing/2014/main" id="{8AD05504-0359-6627-DF44-D797874AEF71}"/>
              </a:ext>
            </a:extLst>
          </p:cNvPr>
          <p:cNvSpPr txBox="1"/>
          <p:nvPr/>
        </p:nvSpPr>
        <p:spPr>
          <a:xfrm>
            <a:off x="838200" y="1458712"/>
            <a:ext cx="10193087" cy="461665"/>
          </a:xfrm>
          <a:prstGeom prst="rect">
            <a:avLst/>
          </a:prstGeom>
          <a:noFill/>
        </p:spPr>
        <p:txBody>
          <a:bodyPr wrap="square" lIns="91440" tIns="45720" rIns="91440" bIns="45720" rtlCol="0" anchor="t">
            <a:spAutoFit/>
          </a:bodyPr>
          <a:lstStyle/>
          <a:p>
            <a:r>
              <a:rPr kumimoji="1" lang="en-US" altLang="zh-CN" sz="2400" b="1">
                <a:solidFill>
                  <a:srgbClr val="0432FF"/>
                </a:solidFill>
                <a:cs typeface="Arial" panose="020B0604020202020204" pitchFamily="34" charset="0"/>
              </a:rPr>
              <a:t>PVM-on-EPT</a:t>
            </a:r>
            <a:r>
              <a:rPr kumimoji="1" lang="en-US" altLang="zh-CN" sz="2400">
                <a:latin typeface="+mj-lt"/>
                <a:cs typeface="Arial" panose="020B0604020202020204" pitchFamily="34" charset="0"/>
              </a:rPr>
              <a:t>: L1 maintains a shadow page table SPT12 for L2</a:t>
            </a:r>
            <a:endParaRPr lang="en" altLang="zh-CN" sz="2400">
              <a:latin typeface="+mj-lt"/>
              <a:cs typeface="Arial" panose="020B0604020202020204" pitchFamily="34" charset="0"/>
            </a:endParaRPr>
          </a:p>
        </p:txBody>
      </p:sp>
      <p:sp>
        <p:nvSpPr>
          <p:cNvPr id="3" name="文本框 219">
            <a:extLst>
              <a:ext uri="{FF2B5EF4-FFF2-40B4-BE49-F238E27FC236}">
                <a16:creationId xmlns:a16="http://schemas.microsoft.com/office/drawing/2014/main" id="{96D1263D-5EBE-8A09-9521-EA3F300552C7}"/>
              </a:ext>
            </a:extLst>
          </p:cNvPr>
          <p:cNvSpPr txBox="1"/>
          <p:nvPr/>
        </p:nvSpPr>
        <p:spPr>
          <a:xfrm>
            <a:off x="5379409" y="3957848"/>
            <a:ext cx="1059146" cy="307777"/>
          </a:xfrm>
          <a:prstGeom prst="rect">
            <a:avLst/>
          </a:prstGeom>
          <a:noFill/>
        </p:spPr>
        <p:txBody>
          <a:bodyPr wrap="square">
            <a:spAutoFit/>
          </a:bodyPr>
          <a:lstStyle/>
          <a:p>
            <a:pPr algn="ctr"/>
            <a:r>
              <a:rPr kumimoji="1" lang="zh-CN" altLang="en-US" sz="1400">
                <a:latin typeface="Arial" panose="020B0604020202020204" pitchFamily="34" charset="0"/>
                <a:cs typeface="Arial" panose="020B0604020202020204" pitchFamily="34" charset="0"/>
              </a:rPr>
              <a:t>⑦ </a:t>
            </a:r>
            <a:r>
              <a:rPr kumimoji="1" lang="en-US" altLang="zh-CN" sz="1400" err="1">
                <a:latin typeface="Arial" panose="020B0604020202020204" pitchFamily="34" charset="0"/>
                <a:cs typeface="Arial" panose="020B0604020202020204" pitchFamily="34" charset="0"/>
              </a:rPr>
              <a:t>iret</a:t>
            </a:r>
            <a:r>
              <a:rPr kumimoji="1" lang="en-US" altLang="zh-CN" sz="1400">
                <a:latin typeface="Arial" panose="020B0604020202020204" pitchFamily="34" charset="0"/>
                <a:cs typeface="Arial" panose="020B0604020202020204" pitchFamily="34" charset="0"/>
              </a:rPr>
              <a:t> </a:t>
            </a:r>
            <a:r>
              <a:rPr kumimoji="1" lang="en-US" altLang="zh-CN" sz="1400" err="1">
                <a:latin typeface="Arial" panose="020B0604020202020204" pitchFamily="34" charset="0"/>
                <a:cs typeface="Arial" panose="020B0604020202020204" pitchFamily="34" charset="0"/>
              </a:rPr>
              <a:t>hc</a:t>
            </a:r>
            <a:endParaRPr kumimoji="1" lang="zh-CN" altLang="en-US" sz="1400">
              <a:latin typeface="Arial" panose="020B0604020202020204" pitchFamily="34" charset="0"/>
              <a:cs typeface="Arial" panose="020B0604020202020204" pitchFamily="34" charset="0"/>
            </a:endParaRPr>
          </a:p>
        </p:txBody>
      </p:sp>
      <p:cxnSp>
        <p:nvCxnSpPr>
          <p:cNvPr id="14" name="连接符: 肘形 220">
            <a:extLst>
              <a:ext uri="{FF2B5EF4-FFF2-40B4-BE49-F238E27FC236}">
                <a16:creationId xmlns:a16="http://schemas.microsoft.com/office/drawing/2014/main" id="{9EF43A4F-5AE2-E5FD-7AC2-828413349746}"/>
              </a:ext>
            </a:extLst>
          </p:cNvPr>
          <p:cNvCxnSpPr>
            <a:cxnSpLocks/>
          </p:cNvCxnSpPr>
          <p:nvPr/>
        </p:nvCxnSpPr>
        <p:spPr>
          <a:xfrm flipV="1">
            <a:off x="5529113" y="3103108"/>
            <a:ext cx="1007361" cy="1135342"/>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220">
            <a:extLst>
              <a:ext uri="{FF2B5EF4-FFF2-40B4-BE49-F238E27FC236}">
                <a16:creationId xmlns:a16="http://schemas.microsoft.com/office/drawing/2014/main" id="{E3857C74-75A5-5EEA-BF11-B957DC0509F1}"/>
              </a:ext>
            </a:extLst>
          </p:cNvPr>
          <p:cNvCxnSpPr>
            <a:cxnSpLocks/>
            <a:endCxn id="110" idx="0"/>
          </p:cNvCxnSpPr>
          <p:nvPr/>
        </p:nvCxnSpPr>
        <p:spPr>
          <a:xfrm rot="16200000" flipH="1">
            <a:off x="6709248" y="3191899"/>
            <a:ext cx="754791" cy="577206"/>
          </a:xfrm>
          <a:prstGeom prst="bentConnector3">
            <a:avLst>
              <a:gd name="adj1" fmla="val 50000"/>
            </a:avLst>
          </a:prstGeom>
          <a:ln w="254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220">
            <a:extLst>
              <a:ext uri="{FF2B5EF4-FFF2-40B4-BE49-F238E27FC236}">
                <a16:creationId xmlns:a16="http://schemas.microsoft.com/office/drawing/2014/main" id="{44E22215-E7D1-B125-9DC8-326D0DFE3A2C}"/>
              </a:ext>
            </a:extLst>
          </p:cNvPr>
          <p:cNvCxnSpPr>
            <a:cxnSpLocks/>
          </p:cNvCxnSpPr>
          <p:nvPr/>
        </p:nvCxnSpPr>
        <p:spPr>
          <a:xfrm>
            <a:off x="7952452" y="3983028"/>
            <a:ext cx="933001" cy="261610"/>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文本框 219">
            <a:extLst>
              <a:ext uri="{FF2B5EF4-FFF2-40B4-BE49-F238E27FC236}">
                <a16:creationId xmlns:a16="http://schemas.microsoft.com/office/drawing/2014/main" id="{61108ABF-4389-F923-3197-20F16584C555}"/>
              </a:ext>
            </a:extLst>
          </p:cNvPr>
          <p:cNvSpPr txBox="1"/>
          <p:nvPr/>
        </p:nvSpPr>
        <p:spPr>
          <a:xfrm>
            <a:off x="7909145" y="4258592"/>
            <a:ext cx="1059146" cy="307777"/>
          </a:xfrm>
          <a:prstGeom prst="rect">
            <a:avLst/>
          </a:prstGeom>
          <a:noFill/>
        </p:spPr>
        <p:txBody>
          <a:bodyPr wrap="square">
            <a:spAutoFit/>
          </a:bodyPr>
          <a:lstStyle/>
          <a:p>
            <a:pPr algn="ctr"/>
            <a:r>
              <a:rPr kumimoji="1" lang="en-US" altLang="zh-CN" sz="1400">
                <a:solidFill>
                  <a:schemeClr val="bg1"/>
                </a:solidFill>
                <a:latin typeface="Arial" panose="020B0604020202020204" pitchFamily="34" charset="0"/>
                <a:cs typeface="Arial" panose="020B0604020202020204" pitchFamily="34" charset="0"/>
              </a:rPr>
              <a:t>⑧</a:t>
            </a:r>
            <a:r>
              <a:rPr kumimoji="1" lang="zh-CN" altLang="en-US" sz="1400">
                <a:solidFill>
                  <a:schemeClr val="bg1"/>
                </a:solidFill>
                <a:latin typeface="Arial" panose="020B0604020202020204" pitchFamily="34" charset="0"/>
                <a:cs typeface="Arial" panose="020B0604020202020204" pitchFamily="34" charset="0"/>
              </a:rPr>
              <a:t> </a:t>
            </a:r>
            <a:r>
              <a:rPr kumimoji="1" lang="en-US" altLang="zh-CN" sz="1400" err="1">
                <a:solidFill>
                  <a:schemeClr val="bg1"/>
                </a:solidFill>
                <a:latin typeface="Arial" panose="020B0604020202020204" pitchFamily="34" charset="0"/>
                <a:cs typeface="Arial" panose="020B0604020202020204" pitchFamily="34" charset="0"/>
              </a:rPr>
              <a:t>prefault</a:t>
            </a:r>
            <a:endParaRPr kumimoji="1" lang="zh-CN" altLang="en-US" sz="1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73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47" grpId="0"/>
      <p:bldP spid="4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6EB7-A43A-03CB-8119-3EE6F8087C79}"/>
              </a:ext>
            </a:extLst>
          </p:cNvPr>
          <p:cNvSpPr>
            <a:spLocks noGrp="1"/>
          </p:cNvSpPr>
          <p:nvPr>
            <p:ph type="title"/>
          </p:nvPr>
        </p:nvSpPr>
        <p:spPr/>
        <p:txBody>
          <a:bodyPr/>
          <a:lstStyle/>
          <a:p>
            <a:r>
              <a:rPr lang="en-US" altLang="zh-CN"/>
              <a:t>PVM-on-EPT</a:t>
            </a:r>
            <a:r>
              <a:rPr lang="zh-CN" altLang="en-US"/>
              <a:t> </a:t>
            </a:r>
            <a:r>
              <a:rPr lang="en-US" altLang="zh-CN"/>
              <a:t>vs.</a:t>
            </a:r>
            <a:r>
              <a:rPr lang="zh-CN" altLang="en-US"/>
              <a:t> </a:t>
            </a:r>
            <a:r>
              <a:rPr lang="en-US" altLang="zh-CN"/>
              <a:t>EPT-on-EPT</a:t>
            </a:r>
            <a:endParaRPr lang="en-US"/>
          </a:p>
        </p:txBody>
      </p:sp>
      <p:sp>
        <p:nvSpPr>
          <p:cNvPr id="3" name="Content Placeholder 2">
            <a:extLst>
              <a:ext uri="{FF2B5EF4-FFF2-40B4-BE49-F238E27FC236}">
                <a16:creationId xmlns:a16="http://schemas.microsoft.com/office/drawing/2014/main" id="{D1F31BF7-331A-7C8D-FEE7-54E2E84C6EDA}"/>
              </a:ext>
            </a:extLst>
          </p:cNvPr>
          <p:cNvSpPr>
            <a:spLocks noGrp="1"/>
          </p:cNvSpPr>
          <p:nvPr>
            <p:ph idx="1"/>
          </p:nvPr>
        </p:nvSpPr>
        <p:spPr/>
        <p:txBody>
          <a:bodyPr vert="horz" lIns="91440" tIns="45720" rIns="91440" bIns="45720" rtlCol="0" anchor="t">
            <a:normAutofit/>
          </a:bodyPr>
          <a:lstStyle/>
          <a:p>
            <a:pPr>
              <a:lnSpc>
                <a:spcPct val="150000"/>
              </a:lnSpc>
            </a:pPr>
            <a:r>
              <a:rPr lang="en-US" altLang="zh-CN" dirty="0">
                <a:latin typeface="+mj-lt"/>
                <a:ea typeface="等线"/>
              </a:rPr>
              <a:t>World</a:t>
            </a:r>
            <a:r>
              <a:rPr lang="zh-CN" altLang="en-US" dirty="0">
                <a:latin typeface="+mj-lt"/>
                <a:ea typeface="等线"/>
              </a:rPr>
              <a:t> </a:t>
            </a:r>
            <a:r>
              <a:rPr lang="en-US" altLang="zh-CN" dirty="0">
                <a:latin typeface="+mj-lt"/>
                <a:ea typeface="等线"/>
              </a:rPr>
              <a:t>switches</a:t>
            </a:r>
          </a:p>
          <a:p>
            <a:pPr lvl="1">
              <a:lnSpc>
                <a:spcPct val="150000"/>
              </a:lnSpc>
              <a:buFont typeface="System Font Regular"/>
              <a:buChar char="-"/>
            </a:pPr>
            <a:r>
              <a:rPr lang="en-US" altLang="zh-CN" b="1" dirty="0">
                <a:solidFill>
                  <a:srgbClr val="00B050"/>
                </a:solidFill>
                <a:ea typeface="等线"/>
              </a:rPr>
              <a:t>2n+4</a:t>
            </a:r>
            <a:r>
              <a:rPr lang="zh-CN" altLang="en-US" b="1" dirty="0">
                <a:solidFill>
                  <a:srgbClr val="00B050"/>
                </a:solidFill>
                <a:ea typeface="等线"/>
              </a:rPr>
              <a:t> </a:t>
            </a:r>
            <a:r>
              <a:rPr lang="en-US" altLang="zh-CN" dirty="0">
                <a:latin typeface="+mj-lt"/>
                <a:ea typeface="等线"/>
              </a:rPr>
              <a:t>vs.</a:t>
            </a:r>
            <a:r>
              <a:rPr lang="zh-CN" altLang="en-US" dirty="0">
                <a:latin typeface="+mj-lt"/>
                <a:ea typeface="等线"/>
              </a:rPr>
              <a:t> </a:t>
            </a:r>
            <a:r>
              <a:rPr lang="en-US" altLang="zh-CN" dirty="0">
                <a:latin typeface="+mj-lt"/>
                <a:ea typeface="等线"/>
              </a:rPr>
              <a:t>2n+6</a:t>
            </a:r>
            <a:endParaRPr lang="en-US" altLang="zh-CN" dirty="0">
              <a:latin typeface="+mj-lt"/>
              <a:ea typeface="等线"/>
              <a:cs typeface="Calibri Light"/>
            </a:endParaRPr>
          </a:p>
          <a:p>
            <a:pPr>
              <a:lnSpc>
                <a:spcPct val="150000"/>
              </a:lnSpc>
            </a:pPr>
            <a:r>
              <a:rPr lang="en-US" altLang="zh-CN" dirty="0">
                <a:latin typeface="+mj-lt"/>
                <a:ea typeface="等线"/>
              </a:rPr>
              <a:t>#</a:t>
            </a:r>
            <a:r>
              <a:rPr lang="zh-CN" altLang="en-US" dirty="0">
                <a:latin typeface="+mj-lt"/>
                <a:ea typeface="等线"/>
              </a:rPr>
              <a:t> </a:t>
            </a:r>
            <a:r>
              <a:rPr lang="en-US" altLang="zh-CN" dirty="0">
                <a:latin typeface="+mj-lt"/>
                <a:ea typeface="等线"/>
              </a:rPr>
              <a:t>of</a:t>
            </a:r>
            <a:r>
              <a:rPr lang="zh-CN" altLang="en-US" dirty="0">
                <a:latin typeface="+mj-lt"/>
                <a:ea typeface="等线"/>
              </a:rPr>
              <a:t> </a:t>
            </a:r>
            <a:r>
              <a:rPr lang="en-US" altLang="zh-CN" dirty="0">
                <a:latin typeface="+mj-lt"/>
                <a:ea typeface="等线"/>
              </a:rPr>
              <a:t>traps</a:t>
            </a:r>
            <a:r>
              <a:rPr lang="zh-CN" altLang="en-US" dirty="0">
                <a:latin typeface="+mj-lt"/>
                <a:ea typeface="等线"/>
              </a:rPr>
              <a:t> </a:t>
            </a:r>
            <a:r>
              <a:rPr lang="en-US" altLang="zh-CN" dirty="0">
                <a:latin typeface="+mj-lt"/>
                <a:ea typeface="等线"/>
              </a:rPr>
              <a:t>to</a:t>
            </a:r>
            <a:r>
              <a:rPr lang="zh-CN" altLang="en-US" dirty="0">
                <a:latin typeface="+mj-lt"/>
                <a:ea typeface="等线"/>
              </a:rPr>
              <a:t> </a:t>
            </a:r>
            <a:r>
              <a:rPr lang="en-US" altLang="zh-CN" dirty="0">
                <a:latin typeface="+mj-lt"/>
                <a:ea typeface="等线"/>
              </a:rPr>
              <a:t>L0</a:t>
            </a:r>
            <a:endParaRPr lang="en-US" altLang="zh-CN" dirty="0">
              <a:latin typeface="+mj-lt"/>
              <a:ea typeface="等线"/>
              <a:cs typeface="Calibri Light"/>
            </a:endParaRPr>
          </a:p>
          <a:p>
            <a:pPr lvl="1">
              <a:lnSpc>
                <a:spcPct val="150000"/>
              </a:lnSpc>
              <a:buFont typeface="System Font Regular"/>
              <a:buChar char="-"/>
            </a:pPr>
            <a:r>
              <a:rPr lang="en-US" altLang="zh-CN" b="1" dirty="0">
                <a:solidFill>
                  <a:srgbClr val="00B050"/>
                </a:solidFill>
                <a:ea typeface="等线"/>
              </a:rPr>
              <a:t>0</a:t>
            </a:r>
            <a:r>
              <a:rPr lang="zh-CN" altLang="en-US" dirty="0">
                <a:latin typeface="+mj-lt"/>
                <a:ea typeface="等线"/>
              </a:rPr>
              <a:t> </a:t>
            </a:r>
            <a:r>
              <a:rPr lang="en-US" altLang="zh-CN" dirty="0">
                <a:latin typeface="+mj-lt"/>
                <a:ea typeface="等线"/>
              </a:rPr>
              <a:t>vs.</a:t>
            </a:r>
            <a:r>
              <a:rPr lang="zh-CN" altLang="en-US" dirty="0">
                <a:latin typeface="+mj-lt"/>
                <a:ea typeface="等线"/>
              </a:rPr>
              <a:t> </a:t>
            </a:r>
            <a:r>
              <a:rPr lang="en-US" altLang="zh-CN" dirty="0">
                <a:latin typeface="+mj-lt"/>
                <a:ea typeface="等线"/>
              </a:rPr>
              <a:t>n+3</a:t>
            </a:r>
            <a:endParaRPr lang="en-US" altLang="zh-CN" dirty="0">
              <a:latin typeface="+mj-lt"/>
              <a:ea typeface="等线"/>
              <a:cs typeface="Calibri Light"/>
            </a:endParaRPr>
          </a:p>
          <a:p>
            <a:pPr>
              <a:lnSpc>
                <a:spcPct val="150000"/>
              </a:lnSpc>
            </a:pPr>
            <a:r>
              <a:rPr lang="en-US" altLang="zh-CN" dirty="0">
                <a:latin typeface="+mj-lt"/>
                <a:ea typeface="等线"/>
              </a:rPr>
              <a:t>Avg.</a:t>
            </a:r>
            <a:r>
              <a:rPr lang="zh-CN" altLang="en-US" dirty="0">
                <a:latin typeface="+mj-lt"/>
                <a:ea typeface="等线"/>
              </a:rPr>
              <a:t> </a:t>
            </a:r>
            <a:r>
              <a:rPr lang="en-US" altLang="zh-CN" dirty="0">
                <a:latin typeface="+mj-lt"/>
                <a:ea typeface="等线"/>
              </a:rPr>
              <a:t>cost</a:t>
            </a:r>
            <a:r>
              <a:rPr lang="zh-CN" altLang="en-US" dirty="0">
                <a:latin typeface="+mj-lt"/>
                <a:ea typeface="等线"/>
              </a:rPr>
              <a:t> </a:t>
            </a:r>
            <a:r>
              <a:rPr lang="en-US" altLang="zh-CN" dirty="0">
                <a:latin typeface="+mj-lt"/>
                <a:ea typeface="等线"/>
              </a:rPr>
              <a:t>of</a:t>
            </a:r>
            <a:r>
              <a:rPr lang="zh-CN" altLang="en-US" dirty="0">
                <a:latin typeface="+mj-lt"/>
                <a:ea typeface="等线"/>
              </a:rPr>
              <a:t> </a:t>
            </a:r>
            <a:r>
              <a:rPr lang="en-US" altLang="zh-CN" dirty="0">
                <a:latin typeface="+mj-lt"/>
                <a:ea typeface="等线"/>
              </a:rPr>
              <a:t>world</a:t>
            </a:r>
            <a:r>
              <a:rPr lang="zh-CN" altLang="en-US" dirty="0">
                <a:latin typeface="+mj-lt"/>
                <a:ea typeface="等线"/>
              </a:rPr>
              <a:t> </a:t>
            </a:r>
            <a:r>
              <a:rPr lang="en-US" altLang="zh-CN" dirty="0">
                <a:latin typeface="+mj-lt"/>
                <a:ea typeface="等线"/>
              </a:rPr>
              <a:t>switches</a:t>
            </a:r>
            <a:endParaRPr lang="en-US" altLang="zh-CN" dirty="0">
              <a:latin typeface="+mj-lt"/>
              <a:ea typeface="等线"/>
              <a:cs typeface="Calibri Light"/>
            </a:endParaRPr>
          </a:p>
          <a:p>
            <a:pPr lvl="1">
              <a:lnSpc>
                <a:spcPct val="150000"/>
              </a:lnSpc>
              <a:buFont typeface="System Font Regular"/>
              <a:buChar char="-"/>
            </a:pPr>
            <a:r>
              <a:rPr lang="en-US" altLang="zh-CN" b="1" dirty="0">
                <a:solidFill>
                  <a:srgbClr val="00B050"/>
                </a:solidFill>
                <a:ea typeface="等线"/>
              </a:rPr>
              <a:t>0.179</a:t>
            </a:r>
            <a:r>
              <a:rPr lang="zh-CN" altLang="en-US" b="1" dirty="0">
                <a:solidFill>
                  <a:srgbClr val="00B050"/>
                </a:solidFill>
                <a:ea typeface="等线"/>
              </a:rPr>
              <a:t> </a:t>
            </a:r>
            <a:r>
              <a:rPr lang="zh-CN" altLang="en-US" b="1" dirty="0">
                <a:solidFill>
                  <a:srgbClr val="00B050"/>
                </a:solidFill>
                <a:ea typeface="等线"/>
                <a:cs typeface="+mn-lt"/>
              </a:rPr>
              <a:t>μs</a:t>
            </a:r>
            <a:r>
              <a:rPr lang="zh-CN" altLang="en-US" b="1" dirty="0">
                <a:solidFill>
                  <a:srgbClr val="00B050"/>
                </a:solidFill>
                <a:ea typeface="等线"/>
              </a:rPr>
              <a:t> </a:t>
            </a:r>
            <a:r>
              <a:rPr lang="en-US" altLang="zh-CN" b="1" dirty="0">
                <a:solidFill>
                  <a:srgbClr val="00B050"/>
                </a:solidFill>
                <a:ea typeface="等线"/>
              </a:rPr>
              <a:t>(PVM L2-L1)</a:t>
            </a:r>
            <a:r>
              <a:rPr lang="zh-CN" altLang="en-US" b="1" dirty="0">
                <a:solidFill>
                  <a:srgbClr val="00B050"/>
                </a:solidFill>
                <a:ea typeface="等线"/>
              </a:rPr>
              <a:t> </a:t>
            </a:r>
            <a:r>
              <a:rPr lang="en-US" altLang="zh-CN" dirty="0">
                <a:latin typeface="+mj-lt"/>
                <a:ea typeface="等线"/>
              </a:rPr>
              <a:t>vs.</a:t>
            </a:r>
            <a:r>
              <a:rPr lang="zh-CN" altLang="en-US" dirty="0">
                <a:latin typeface="+mj-lt"/>
                <a:ea typeface="等线"/>
              </a:rPr>
              <a:t> </a:t>
            </a:r>
            <a:r>
              <a:rPr lang="en-US" altLang="zh-CN" b="1" dirty="0">
                <a:solidFill>
                  <a:srgbClr val="FF0000"/>
                </a:solidFill>
                <a:ea typeface="等线"/>
              </a:rPr>
              <a:t>1.3</a:t>
            </a:r>
            <a:r>
              <a:rPr lang="zh-CN" altLang="en-US" b="1" dirty="0">
                <a:solidFill>
                  <a:srgbClr val="FF0000"/>
                </a:solidFill>
                <a:ea typeface="等线"/>
              </a:rPr>
              <a:t> </a:t>
            </a:r>
            <a:r>
              <a:rPr lang="en-US" altLang="zh-CN" b="1" dirty="0" err="1">
                <a:solidFill>
                  <a:srgbClr val="FF0000"/>
                </a:solidFill>
                <a:ea typeface="+mn-lt"/>
                <a:cs typeface="+mn-lt"/>
              </a:rPr>
              <a:t>μs</a:t>
            </a:r>
            <a:r>
              <a:rPr lang="zh-CN" altLang="en-US" b="1" dirty="0">
                <a:solidFill>
                  <a:srgbClr val="FF0000"/>
                </a:solidFill>
                <a:ea typeface="等线"/>
              </a:rPr>
              <a:t> </a:t>
            </a:r>
            <a:r>
              <a:rPr lang="en-US" altLang="zh-CN" b="1" dirty="0">
                <a:solidFill>
                  <a:srgbClr val="FF0000"/>
                </a:solidFill>
                <a:ea typeface="等线"/>
              </a:rPr>
              <a:t>(NST L2-L0-L1)</a:t>
            </a:r>
            <a:r>
              <a:rPr lang="zh-CN" altLang="en-US" b="1" dirty="0">
                <a:solidFill>
                  <a:srgbClr val="FF0000"/>
                </a:solidFill>
                <a:ea typeface="等线"/>
              </a:rPr>
              <a:t> </a:t>
            </a:r>
            <a:r>
              <a:rPr lang="en-US" altLang="zh-CN" dirty="0">
                <a:latin typeface="+mj-lt"/>
                <a:ea typeface="等线"/>
              </a:rPr>
              <a:t>vs.</a:t>
            </a:r>
            <a:r>
              <a:rPr lang="zh-CN" altLang="en-US" dirty="0">
                <a:latin typeface="+mj-lt"/>
                <a:ea typeface="等线"/>
              </a:rPr>
              <a:t> </a:t>
            </a:r>
            <a:r>
              <a:rPr lang="en-US" altLang="zh-CN" b="1" dirty="0">
                <a:solidFill>
                  <a:srgbClr val="0432FF"/>
                </a:solidFill>
                <a:ea typeface="等线"/>
              </a:rPr>
              <a:t>0.103</a:t>
            </a:r>
            <a:r>
              <a:rPr lang="zh-CN" altLang="en-US" b="1" dirty="0">
                <a:solidFill>
                  <a:srgbClr val="0432FF"/>
                </a:solidFill>
                <a:ea typeface="等线"/>
              </a:rPr>
              <a:t> </a:t>
            </a:r>
            <a:r>
              <a:rPr lang="zh-CN" altLang="en-US" b="1" dirty="0">
                <a:solidFill>
                  <a:srgbClr val="0432FF"/>
                </a:solidFill>
                <a:ea typeface="等线"/>
                <a:cs typeface="+mn-lt"/>
              </a:rPr>
              <a:t>μs</a:t>
            </a:r>
            <a:r>
              <a:rPr lang="zh-CN" altLang="en-US" b="1" dirty="0">
                <a:solidFill>
                  <a:srgbClr val="0432FF"/>
                </a:solidFill>
                <a:ea typeface="等线"/>
              </a:rPr>
              <a:t> </a:t>
            </a:r>
            <a:r>
              <a:rPr lang="en-US" altLang="zh-CN" b="1" dirty="0">
                <a:solidFill>
                  <a:srgbClr val="0432FF"/>
                </a:solidFill>
                <a:ea typeface="等线"/>
              </a:rPr>
              <a:t>(BM L1-L0)</a:t>
            </a:r>
            <a:endParaRPr lang="en-US" altLang="zh-CN" b="1" dirty="0">
              <a:solidFill>
                <a:srgbClr val="0432FF"/>
              </a:solidFill>
              <a:ea typeface="等线"/>
              <a:cs typeface="Calibri"/>
            </a:endParaRPr>
          </a:p>
          <a:p>
            <a:endParaRPr lang="en-US" dirty="0">
              <a:latin typeface="+mj-lt"/>
            </a:endParaRPr>
          </a:p>
        </p:txBody>
      </p:sp>
      <p:sp>
        <p:nvSpPr>
          <p:cNvPr id="4" name="文本框 5">
            <a:extLst>
              <a:ext uri="{FF2B5EF4-FFF2-40B4-BE49-F238E27FC236}">
                <a16:creationId xmlns:a16="http://schemas.microsoft.com/office/drawing/2014/main" id="{51B7621B-8311-3EEF-2E1A-EDD0BFE7CCE1}"/>
              </a:ext>
            </a:extLst>
          </p:cNvPr>
          <p:cNvSpPr txBox="1"/>
          <p:nvPr/>
        </p:nvSpPr>
        <p:spPr>
          <a:xfrm>
            <a:off x="3959816" y="3261016"/>
            <a:ext cx="6985925" cy="120032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a:latin typeface="+mj-lt"/>
                <a:ea typeface="等线"/>
                <a:cs typeface="Times New Roman"/>
              </a:rPr>
              <a:t>World</a:t>
            </a:r>
            <a:r>
              <a:rPr lang="zh-CN" altLang="en-US" sz="2400">
                <a:latin typeface="+mj-lt"/>
                <a:ea typeface="等线"/>
                <a:cs typeface="Times New Roman"/>
              </a:rPr>
              <a:t> </a:t>
            </a:r>
            <a:r>
              <a:rPr lang="en-US" altLang="zh-CN" sz="2400">
                <a:latin typeface="+mj-lt"/>
                <a:ea typeface="等线"/>
                <a:cs typeface="Times New Roman"/>
              </a:rPr>
              <a:t>switches</a:t>
            </a:r>
            <a:r>
              <a:rPr lang="zh-CN" altLang="en-US" sz="2400">
                <a:latin typeface="+mj-lt"/>
                <a:ea typeface="等线"/>
                <a:cs typeface="Times New Roman"/>
              </a:rPr>
              <a:t> </a:t>
            </a:r>
            <a:r>
              <a:rPr lang="en-US" altLang="zh-CN" sz="2400">
                <a:latin typeface="+mj-lt"/>
                <a:ea typeface="等线"/>
                <a:cs typeface="Times New Roman"/>
              </a:rPr>
              <a:t>(L1-to-L2)</a:t>
            </a:r>
            <a:r>
              <a:rPr lang="zh-CN" altLang="en-US" sz="2400">
                <a:latin typeface="+mj-lt"/>
                <a:ea typeface="等线"/>
                <a:cs typeface="Times New Roman"/>
              </a:rPr>
              <a:t> </a:t>
            </a:r>
            <a:r>
              <a:rPr lang="en-US" altLang="zh-CN" sz="2400">
                <a:latin typeface="+mj-lt"/>
                <a:ea typeface="等线"/>
                <a:cs typeface="Times New Roman"/>
              </a:rPr>
              <a:t>due</a:t>
            </a:r>
            <a:r>
              <a:rPr lang="zh-CN" altLang="en-US" sz="2400">
                <a:latin typeface="+mj-lt"/>
                <a:ea typeface="等线"/>
                <a:cs typeface="Times New Roman"/>
              </a:rPr>
              <a:t> </a:t>
            </a:r>
            <a:r>
              <a:rPr lang="en-US" altLang="zh-CN" sz="2400">
                <a:latin typeface="+mj-lt"/>
                <a:ea typeface="等线"/>
                <a:cs typeface="Times New Roman"/>
              </a:rPr>
              <a:t>to</a:t>
            </a:r>
            <a:r>
              <a:rPr lang="zh-CN" altLang="en-US" sz="2400">
                <a:latin typeface="+mj-lt"/>
                <a:ea typeface="等线"/>
                <a:cs typeface="Times New Roman"/>
              </a:rPr>
              <a:t> </a:t>
            </a:r>
            <a:r>
              <a:rPr lang="en-US" altLang="zh-CN" sz="2400">
                <a:latin typeface="+mj-lt"/>
                <a:ea typeface="等线"/>
                <a:cs typeface="Times New Roman"/>
              </a:rPr>
              <a:t>PVM</a:t>
            </a:r>
            <a:r>
              <a:rPr lang="zh-CN" altLang="en-US" sz="2400">
                <a:latin typeface="+mj-lt"/>
                <a:ea typeface="等线"/>
                <a:cs typeface="Times New Roman"/>
              </a:rPr>
              <a:t> </a:t>
            </a:r>
            <a:r>
              <a:rPr lang="en-US" altLang="zh-CN" sz="2400">
                <a:latin typeface="+mj-lt"/>
                <a:ea typeface="等线"/>
                <a:cs typeface="Times New Roman"/>
              </a:rPr>
              <a:t>memory</a:t>
            </a:r>
            <a:r>
              <a:rPr lang="zh-CN" altLang="en-US" sz="2400">
                <a:latin typeface="+mj-lt"/>
                <a:ea typeface="等线"/>
                <a:cs typeface="Times New Roman"/>
              </a:rPr>
              <a:t> </a:t>
            </a:r>
            <a:r>
              <a:rPr lang="en-US" altLang="zh-CN" sz="2400">
                <a:latin typeface="+mj-lt"/>
                <a:ea typeface="等线"/>
                <a:cs typeface="Times New Roman"/>
              </a:rPr>
              <a:t>virtualization</a:t>
            </a:r>
            <a:r>
              <a:rPr lang="zh-CN" altLang="en-US" sz="2400">
                <a:latin typeface="+mj-lt"/>
                <a:ea typeface="等线"/>
                <a:cs typeface="Times New Roman"/>
              </a:rPr>
              <a:t> </a:t>
            </a:r>
            <a:r>
              <a:rPr lang="en-US" altLang="zh-CN" sz="2400">
                <a:latin typeface="+mj-lt"/>
                <a:ea typeface="等线"/>
                <a:cs typeface="Times New Roman"/>
              </a:rPr>
              <a:t>are</a:t>
            </a:r>
            <a:r>
              <a:rPr lang="zh-CN" altLang="en-US" sz="2400">
                <a:latin typeface="+mj-lt"/>
                <a:ea typeface="等线"/>
                <a:cs typeface="Times New Roman"/>
              </a:rPr>
              <a:t> </a:t>
            </a:r>
            <a:r>
              <a:rPr lang="en-US" altLang="zh-CN" sz="2400">
                <a:latin typeface="+mj-lt"/>
                <a:ea typeface="等线"/>
                <a:cs typeface="Times New Roman"/>
              </a:rPr>
              <a:t>almost</a:t>
            </a:r>
            <a:r>
              <a:rPr lang="zh-CN" altLang="en-US" sz="2400">
                <a:latin typeface="+mj-lt"/>
                <a:ea typeface="等线"/>
                <a:cs typeface="Times New Roman"/>
              </a:rPr>
              <a:t> </a:t>
            </a:r>
            <a:r>
              <a:rPr lang="en-US" altLang="zh-CN" sz="2400" b="1">
                <a:solidFill>
                  <a:srgbClr val="FF0000"/>
                </a:solidFill>
                <a:ea typeface="等线"/>
                <a:cs typeface="Times New Roman"/>
              </a:rPr>
              <a:t>an</a:t>
            </a:r>
            <a:r>
              <a:rPr lang="zh-CN" altLang="en-US" sz="2400">
                <a:latin typeface="+mj-lt"/>
                <a:ea typeface="等线"/>
                <a:cs typeface="Times New Roman"/>
              </a:rPr>
              <a:t> </a:t>
            </a:r>
            <a:r>
              <a:rPr lang="en-US" altLang="zh-CN" sz="2400" b="1">
                <a:solidFill>
                  <a:srgbClr val="FF0000"/>
                </a:solidFill>
                <a:ea typeface="等线"/>
                <a:cs typeface="Times New Roman"/>
              </a:rPr>
              <a:t>order</a:t>
            </a:r>
            <a:r>
              <a:rPr lang="zh-CN" altLang="en-US" sz="2400" b="1">
                <a:solidFill>
                  <a:srgbClr val="FF0000"/>
                </a:solidFill>
                <a:ea typeface="等线"/>
                <a:cs typeface="Times New Roman"/>
              </a:rPr>
              <a:t> </a:t>
            </a:r>
            <a:r>
              <a:rPr lang="en-US" altLang="zh-CN" sz="2400" b="1">
                <a:solidFill>
                  <a:srgbClr val="FF0000"/>
                </a:solidFill>
                <a:ea typeface="等线"/>
                <a:cs typeface="Times New Roman"/>
              </a:rPr>
              <a:t>of</a:t>
            </a:r>
            <a:r>
              <a:rPr lang="zh-CN" altLang="en-US" sz="2400" b="1">
                <a:solidFill>
                  <a:srgbClr val="FF0000"/>
                </a:solidFill>
                <a:ea typeface="等线"/>
                <a:cs typeface="Times New Roman"/>
              </a:rPr>
              <a:t> </a:t>
            </a:r>
            <a:r>
              <a:rPr lang="en-US" altLang="zh-CN" sz="2400" b="1">
                <a:solidFill>
                  <a:srgbClr val="FF0000"/>
                </a:solidFill>
                <a:ea typeface="等线"/>
                <a:cs typeface="Times New Roman"/>
              </a:rPr>
              <a:t>magnitude</a:t>
            </a:r>
            <a:r>
              <a:rPr lang="zh-CN" altLang="en-US" sz="2400" b="1">
                <a:solidFill>
                  <a:srgbClr val="FF0000"/>
                </a:solidFill>
                <a:ea typeface="等线"/>
                <a:cs typeface="Times New Roman"/>
              </a:rPr>
              <a:t> </a:t>
            </a:r>
            <a:r>
              <a:rPr lang="en-US" altLang="zh-CN" sz="2400" b="1">
                <a:solidFill>
                  <a:srgbClr val="FF0000"/>
                </a:solidFill>
                <a:ea typeface="等线"/>
                <a:cs typeface="Times New Roman"/>
              </a:rPr>
              <a:t>cheaper</a:t>
            </a:r>
            <a:r>
              <a:rPr lang="zh-CN" altLang="en-US" sz="2400">
                <a:latin typeface="+mj-lt"/>
                <a:ea typeface="等线"/>
                <a:cs typeface="Times New Roman"/>
              </a:rPr>
              <a:t> </a:t>
            </a:r>
            <a:r>
              <a:rPr lang="en-US" altLang="zh-CN" sz="2400">
                <a:latin typeface="+mj-lt"/>
                <a:ea typeface="等线"/>
                <a:cs typeface="Times New Roman"/>
              </a:rPr>
              <a:t>than</a:t>
            </a:r>
            <a:r>
              <a:rPr lang="zh-CN" altLang="en-US" sz="2400">
                <a:latin typeface="+mj-lt"/>
                <a:ea typeface="等线"/>
                <a:cs typeface="Times New Roman"/>
              </a:rPr>
              <a:t> </a:t>
            </a:r>
            <a:r>
              <a:rPr lang="en-US" altLang="zh-CN" sz="2400">
                <a:latin typeface="+mj-lt"/>
                <a:ea typeface="等线"/>
                <a:cs typeface="Times New Roman"/>
              </a:rPr>
              <a:t>that</a:t>
            </a:r>
            <a:r>
              <a:rPr lang="zh-CN" altLang="en-US" sz="2400">
                <a:latin typeface="+mj-lt"/>
                <a:ea typeface="等线"/>
                <a:cs typeface="Times New Roman"/>
              </a:rPr>
              <a:t> </a:t>
            </a:r>
            <a:r>
              <a:rPr lang="en-US" altLang="zh-CN" sz="2400">
                <a:latin typeface="+mj-lt"/>
                <a:ea typeface="等线"/>
                <a:cs typeface="Times New Roman"/>
              </a:rPr>
              <a:t>in</a:t>
            </a:r>
            <a:r>
              <a:rPr lang="zh-CN" altLang="en-US" sz="2400">
                <a:latin typeface="+mj-lt"/>
                <a:ea typeface="等线"/>
                <a:cs typeface="Times New Roman"/>
              </a:rPr>
              <a:t> </a:t>
            </a:r>
            <a:r>
              <a:rPr lang="en-US" altLang="zh-CN" sz="2400">
                <a:latin typeface="+mj-lt"/>
                <a:ea typeface="等线"/>
                <a:cs typeface="Times New Roman"/>
              </a:rPr>
              <a:t>state-of-the-art</a:t>
            </a:r>
            <a:endParaRPr lang="en" altLang="zh-CN" sz="2400">
              <a:latin typeface="+mj-lt"/>
              <a:ea typeface="等线"/>
              <a:cs typeface="Times New Roman"/>
            </a:endParaRPr>
          </a:p>
        </p:txBody>
      </p:sp>
    </p:spTree>
    <p:extLst>
      <p:ext uri="{BB962C8B-B14F-4D97-AF65-F5344CB8AC3E}">
        <p14:creationId xmlns:p14="http://schemas.microsoft.com/office/powerpoint/2010/main" val="3027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ABB1-1FF6-F406-9F33-F6957096F75C}"/>
              </a:ext>
            </a:extLst>
          </p:cNvPr>
          <p:cNvSpPr>
            <a:spLocks noGrp="1"/>
          </p:cNvSpPr>
          <p:nvPr>
            <p:ph type="title"/>
          </p:nvPr>
        </p:nvSpPr>
        <p:spPr/>
        <p:txBody>
          <a:bodyPr/>
          <a:lstStyle/>
          <a:p>
            <a:r>
              <a:rPr lang="en-US" altLang="zh-CN"/>
              <a:t>Additional</a:t>
            </a:r>
            <a:r>
              <a:rPr lang="zh-CN" altLang="en-US"/>
              <a:t> </a:t>
            </a:r>
            <a:r>
              <a:rPr lang="en-US" altLang="zh-CN"/>
              <a:t>optimizations</a:t>
            </a:r>
            <a:endParaRPr lang="en-US"/>
          </a:p>
        </p:txBody>
      </p:sp>
      <p:sp>
        <p:nvSpPr>
          <p:cNvPr id="3" name="Content Placeholder 2">
            <a:extLst>
              <a:ext uri="{FF2B5EF4-FFF2-40B4-BE49-F238E27FC236}">
                <a16:creationId xmlns:a16="http://schemas.microsoft.com/office/drawing/2014/main" id="{73F11BF6-04A0-FBF0-2775-C250A0E96826}"/>
              </a:ext>
            </a:extLst>
          </p:cNvPr>
          <p:cNvSpPr>
            <a:spLocks noGrp="1"/>
          </p:cNvSpPr>
          <p:nvPr>
            <p:ph idx="1"/>
          </p:nvPr>
        </p:nvSpPr>
        <p:spPr/>
        <p:txBody>
          <a:bodyPr/>
          <a:lstStyle/>
          <a:p>
            <a:pPr>
              <a:lnSpc>
                <a:spcPct val="150000"/>
              </a:lnSpc>
            </a:pPr>
            <a:r>
              <a:rPr lang="en-US" altLang="zh-CN">
                <a:latin typeface="+mj-lt"/>
              </a:rPr>
              <a:t>An</a:t>
            </a:r>
            <a:r>
              <a:rPr lang="zh-CN" altLang="en-US">
                <a:latin typeface="+mj-lt"/>
              </a:rPr>
              <a:t> </a:t>
            </a:r>
            <a:r>
              <a:rPr lang="en-US" altLang="zh-CN">
                <a:latin typeface="+mj-lt"/>
              </a:rPr>
              <a:t>optimized</a:t>
            </a:r>
            <a:r>
              <a:rPr lang="zh-CN" altLang="en-US">
                <a:latin typeface="+mj-lt"/>
              </a:rPr>
              <a:t> </a:t>
            </a:r>
            <a:r>
              <a:rPr lang="en-US" altLang="zh-CN">
                <a:latin typeface="+mj-lt"/>
              </a:rPr>
              <a:t>PCID</a:t>
            </a:r>
            <a:r>
              <a:rPr lang="zh-CN" altLang="en-US">
                <a:latin typeface="+mj-lt"/>
              </a:rPr>
              <a:t> </a:t>
            </a:r>
            <a:r>
              <a:rPr lang="en-US" altLang="zh-CN">
                <a:latin typeface="+mj-lt"/>
              </a:rPr>
              <a:t>mapping</a:t>
            </a:r>
            <a:r>
              <a:rPr lang="zh-CN" altLang="en-US">
                <a:latin typeface="+mj-lt"/>
              </a:rPr>
              <a:t> </a:t>
            </a:r>
            <a:r>
              <a:rPr lang="en-US" altLang="zh-CN">
                <a:latin typeface="+mj-lt"/>
              </a:rPr>
              <a:t>mechanism</a:t>
            </a:r>
          </a:p>
          <a:p>
            <a:pPr lvl="1">
              <a:lnSpc>
                <a:spcPct val="150000"/>
              </a:lnSpc>
              <a:buFont typeface="System Font Regular"/>
              <a:buChar char="-"/>
            </a:pPr>
            <a:r>
              <a:rPr lang="en-US" altLang="zh-CN">
                <a:latin typeface="+mj-lt"/>
              </a:rPr>
              <a:t>Avoid</a:t>
            </a:r>
            <a:r>
              <a:rPr lang="zh-CN" altLang="en-US">
                <a:latin typeface="+mj-lt"/>
              </a:rPr>
              <a:t> </a:t>
            </a:r>
            <a:r>
              <a:rPr lang="en-US" altLang="zh-CN">
                <a:latin typeface="+mj-lt"/>
              </a:rPr>
              <a:t>unnecessary</a:t>
            </a:r>
            <a:r>
              <a:rPr lang="zh-CN" altLang="en-US">
                <a:latin typeface="+mj-lt"/>
              </a:rPr>
              <a:t> </a:t>
            </a:r>
            <a:r>
              <a:rPr lang="en-US" altLang="zh-CN">
                <a:latin typeface="+mj-lt"/>
              </a:rPr>
              <a:t>TLB</a:t>
            </a:r>
            <a:r>
              <a:rPr lang="zh-CN" altLang="en-US">
                <a:latin typeface="+mj-lt"/>
              </a:rPr>
              <a:t> </a:t>
            </a:r>
            <a:r>
              <a:rPr lang="en-US" altLang="zh-CN">
                <a:latin typeface="+mj-lt"/>
              </a:rPr>
              <a:t>flushes</a:t>
            </a:r>
            <a:r>
              <a:rPr lang="zh-CN" altLang="en-US">
                <a:latin typeface="+mj-lt"/>
              </a:rPr>
              <a:t> </a:t>
            </a:r>
            <a:r>
              <a:rPr lang="en-US" altLang="zh-CN">
                <a:latin typeface="+mj-lt"/>
              </a:rPr>
              <a:t>during</a:t>
            </a:r>
            <a:r>
              <a:rPr lang="zh-CN" altLang="en-US">
                <a:latin typeface="+mj-lt"/>
              </a:rPr>
              <a:t> </a:t>
            </a:r>
            <a:r>
              <a:rPr lang="en-US" altLang="zh-CN">
                <a:latin typeface="+mj-lt"/>
              </a:rPr>
              <a:t>world</a:t>
            </a:r>
            <a:r>
              <a:rPr lang="zh-CN" altLang="en-US">
                <a:latin typeface="+mj-lt"/>
              </a:rPr>
              <a:t> </a:t>
            </a:r>
            <a:r>
              <a:rPr lang="en-US" altLang="zh-CN">
                <a:latin typeface="+mj-lt"/>
              </a:rPr>
              <a:t>switches</a:t>
            </a:r>
          </a:p>
          <a:p>
            <a:pPr>
              <a:lnSpc>
                <a:spcPct val="150000"/>
              </a:lnSpc>
            </a:pPr>
            <a:r>
              <a:rPr lang="en-US" altLang="zh-CN">
                <a:latin typeface="+mj-lt"/>
              </a:rPr>
              <a:t>Fine-grained</a:t>
            </a:r>
            <a:r>
              <a:rPr lang="zh-CN" altLang="en-US">
                <a:latin typeface="+mj-lt"/>
              </a:rPr>
              <a:t> </a:t>
            </a:r>
            <a:r>
              <a:rPr lang="en-US" altLang="zh-CN">
                <a:latin typeface="+mj-lt"/>
              </a:rPr>
              <a:t>shadow</a:t>
            </a:r>
            <a:r>
              <a:rPr lang="zh-CN" altLang="en-US">
                <a:latin typeface="+mj-lt"/>
              </a:rPr>
              <a:t> </a:t>
            </a:r>
            <a:r>
              <a:rPr lang="en-US" altLang="zh-CN">
                <a:latin typeface="+mj-lt"/>
              </a:rPr>
              <a:t>page</a:t>
            </a:r>
            <a:r>
              <a:rPr lang="zh-CN" altLang="en-US">
                <a:latin typeface="+mj-lt"/>
              </a:rPr>
              <a:t> </a:t>
            </a:r>
            <a:r>
              <a:rPr lang="en-US" altLang="zh-CN">
                <a:latin typeface="+mj-lt"/>
              </a:rPr>
              <a:t>table</a:t>
            </a:r>
            <a:r>
              <a:rPr lang="zh-CN" altLang="en-US">
                <a:latin typeface="+mj-lt"/>
              </a:rPr>
              <a:t> </a:t>
            </a:r>
            <a:r>
              <a:rPr lang="en-US" altLang="zh-CN">
                <a:latin typeface="+mj-lt"/>
              </a:rPr>
              <a:t>locking</a:t>
            </a:r>
          </a:p>
          <a:p>
            <a:pPr lvl="1">
              <a:lnSpc>
                <a:spcPct val="150000"/>
              </a:lnSpc>
              <a:buFont typeface="System Font Regular"/>
              <a:buChar char="-"/>
            </a:pPr>
            <a:r>
              <a:rPr lang="en-US" altLang="zh-CN">
                <a:latin typeface="+mj-lt"/>
              </a:rPr>
              <a:t>Allow</a:t>
            </a:r>
            <a:r>
              <a:rPr lang="zh-CN" altLang="en-US">
                <a:latin typeface="+mj-lt"/>
              </a:rPr>
              <a:t> </a:t>
            </a:r>
            <a:r>
              <a:rPr lang="en-US" altLang="zh-CN">
                <a:latin typeface="+mj-lt"/>
              </a:rPr>
              <a:t>concurrent</a:t>
            </a:r>
            <a:r>
              <a:rPr lang="zh-CN" altLang="en-US">
                <a:latin typeface="+mj-lt"/>
              </a:rPr>
              <a:t> </a:t>
            </a:r>
            <a:r>
              <a:rPr lang="en-US" altLang="zh-CN">
                <a:latin typeface="+mj-lt"/>
              </a:rPr>
              <a:t>page</a:t>
            </a:r>
            <a:r>
              <a:rPr lang="zh-CN" altLang="en-US">
                <a:latin typeface="+mj-lt"/>
              </a:rPr>
              <a:t> </a:t>
            </a:r>
            <a:r>
              <a:rPr lang="en-US" altLang="zh-CN">
                <a:latin typeface="+mj-lt"/>
              </a:rPr>
              <a:t>fault</a:t>
            </a:r>
            <a:r>
              <a:rPr lang="zh-CN" altLang="en-US">
                <a:latin typeface="+mj-lt"/>
              </a:rPr>
              <a:t> </a:t>
            </a:r>
            <a:r>
              <a:rPr lang="en-US" altLang="zh-CN">
                <a:latin typeface="+mj-lt"/>
              </a:rPr>
              <a:t>handling</a:t>
            </a:r>
            <a:endParaRPr lang="en-US">
              <a:latin typeface="+mj-lt"/>
            </a:endParaRPr>
          </a:p>
        </p:txBody>
      </p:sp>
      <p:sp>
        <p:nvSpPr>
          <p:cNvPr id="4" name="文本框 5">
            <a:extLst>
              <a:ext uri="{FF2B5EF4-FFF2-40B4-BE49-F238E27FC236}">
                <a16:creationId xmlns:a16="http://schemas.microsoft.com/office/drawing/2014/main" id="{1A629E02-B3A1-5FB0-C092-66B131586FAA}"/>
              </a:ext>
            </a:extLst>
          </p:cNvPr>
          <p:cNvSpPr txBox="1"/>
          <p:nvPr/>
        </p:nvSpPr>
        <p:spPr>
          <a:xfrm>
            <a:off x="2603037" y="4770638"/>
            <a:ext cx="6985925"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a:latin typeface="+mj-lt"/>
                <a:ea typeface="等线"/>
                <a:cs typeface="Times New Roman"/>
              </a:rPr>
              <a:t>Optimizations</a:t>
            </a:r>
            <a:r>
              <a:rPr lang="zh-CN" altLang="en-US" sz="2400">
                <a:latin typeface="+mj-lt"/>
                <a:ea typeface="等线"/>
                <a:cs typeface="Times New Roman"/>
              </a:rPr>
              <a:t> </a:t>
            </a:r>
            <a:r>
              <a:rPr lang="en-US" altLang="zh-CN" sz="2400">
                <a:latin typeface="+mj-lt"/>
                <a:ea typeface="等线"/>
                <a:cs typeface="Times New Roman"/>
              </a:rPr>
              <a:t>are</a:t>
            </a:r>
            <a:r>
              <a:rPr lang="zh-CN" altLang="en-US" sz="2400">
                <a:latin typeface="+mj-lt"/>
                <a:ea typeface="等线"/>
                <a:cs typeface="Times New Roman"/>
              </a:rPr>
              <a:t> </a:t>
            </a:r>
            <a:r>
              <a:rPr lang="en-US" altLang="zh-CN" sz="2400" b="1">
                <a:solidFill>
                  <a:srgbClr val="FF0000"/>
                </a:solidFill>
                <a:ea typeface="等线"/>
                <a:cs typeface="Times New Roman"/>
              </a:rPr>
              <a:t>user-specific</a:t>
            </a:r>
            <a:r>
              <a:rPr lang="zh-CN" altLang="en-US" sz="2400">
                <a:latin typeface="+mj-lt"/>
                <a:ea typeface="等线"/>
                <a:cs typeface="Times New Roman"/>
              </a:rPr>
              <a:t> </a:t>
            </a:r>
            <a:r>
              <a:rPr lang="en-US" altLang="zh-CN" sz="2400">
                <a:latin typeface="+mj-lt"/>
                <a:ea typeface="等线"/>
                <a:cs typeface="Times New Roman"/>
              </a:rPr>
              <a:t>and</a:t>
            </a:r>
            <a:r>
              <a:rPr lang="zh-CN" altLang="en-US" sz="2400">
                <a:latin typeface="+mj-lt"/>
                <a:ea typeface="等线"/>
                <a:cs typeface="Times New Roman"/>
              </a:rPr>
              <a:t> </a:t>
            </a:r>
            <a:r>
              <a:rPr lang="en-US" altLang="zh-CN" sz="2400">
                <a:latin typeface="+mj-lt"/>
                <a:ea typeface="等线"/>
                <a:cs typeface="Times New Roman"/>
              </a:rPr>
              <a:t>only</a:t>
            </a:r>
            <a:r>
              <a:rPr lang="zh-CN" altLang="en-US" sz="2400">
                <a:latin typeface="+mj-lt"/>
                <a:ea typeface="等线"/>
                <a:cs typeface="Times New Roman"/>
              </a:rPr>
              <a:t> </a:t>
            </a:r>
            <a:r>
              <a:rPr lang="en-US" altLang="zh-CN" sz="2400">
                <a:latin typeface="+mj-lt"/>
                <a:ea typeface="等线"/>
                <a:cs typeface="Times New Roman"/>
              </a:rPr>
              <a:t>take</a:t>
            </a:r>
            <a:r>
              <a:rPr lang="zh-CN" altLang="en-US" sz="2400">
                <a:latin typeface="+mj-lt"/>
                <a:ea typeface="等线"/>
                <a:cs typeface="Times New Roman"/>
              </a:rPr>
              <a:t> </a:t>
            </a:r>
            <a:r>
              <a:rPr lang="en-US" altLang="zh-CN" sz="2400">
                <a:latin typeface="+mj-lt"/>
                <a:ea typeface="等线"/>
                <a:cs typeface="Times New Roman"/>
              </a:rPr>
              <a:t>effect</a:t>
            </a:r>
            <a:r>
              <a:rPr lang="zh-CN" altLang="en-US" sz="2400">
                <a:latin typeface="+mj-lt"/>
                <a:ea typeface="等线"/>
                <a:cs typeface="Times New Roman"/>
              </a:rPr>
              <a:t> </a:t>
            </a:r>
            <a:r>
              <a:rPr lang="en-US" altLang="zh-CN" sz="2400">
                <a:latin typeface="+mj-lt"/>
                <a:ea typeface="等线"/>
                <a:cs typeface="Times New Roman"/>
              </a:rPr>
              <a:t>in</a:t>
            </a:r>
            <a:r>
              <a:rPr lang="zh-CN" altLang="en-US" sz="2400">
                <a:latin typeface="+mj-lt"/>
                <a:ea typeface="等线"/>
                <a:cs typeface="Times New Roman"/>
              </a:rPr>
              <a:t> </a:t>
            </a:r>
            <a:r>
              <a:rPr lang="en-US" altLang="zh-CN" sz="2400" b="1">
                <a:solidFill>
                  <a:srgbClr val="FF0000"/>
                </a:solidFill>
                <a:ea typeface="等线"/>
                <a:cs typeface="Times New Roman"/>
              </a:rPr>
              <a:t>L1,</a:t>
            </a:r>
            <a:r>
              <a:rPr lang="zh-CN" altLang="en-US" sz="2400" b="1">
                <a:solidFill>
                  <a:srgbClr val="FF0000"/>
                </a:solidFill>
                <a:ea typeface="等线"/>
                <a:cs typeface="Times New Roman"/>
              </a:rPr>
              <a:t> </a:t>
            </a:r>
            <a:r>
              <a:rPr lang="en-US" altLang="zh-CN" sz="2400">
                <a:latin typeface="+mj-lt"/>
                <a:ea typeface="等线"/>
                <a:cs typeface="Times New Roman"/>
              </a:rPr>
              <a:t>requiring</a:t>
            </a:r>
            <a:r>
              <a:rPr lang="zh-CN" altLang="en-US" sz="2400" b="1">
                <a:solidFill>
                  <a:srgbClr val="FF0000"/>
                </a:solidFill>
                <a:ea typeface="等线"/>
                <a:cs typeface="Times New Roman"/>
              </a:rPr>
              <a:t> </a:t>
            </a:r>
            <a:r>
              <a:rPr lang="en-US" altLang="zh-CN" sz="2400" b="1">
                <a:solidFill>
                  <a:srgbClr val="FF0000"/>
                </a:solidFill>
                <a:ea typeface="等线"/>
                <a:cs typeface="Times New Roman"/>
              </a:rPr>
              <a:t>no</a:t>
            </a:r>
            <a:r>
              <a:rPr lang="zh-CN" altLang="en-US" sz="2400" b="1">
                <a:solidFill>
                  <a:srgbClr val="FF0000"/>
                </a:solidFill>
                <a:ea typeface="等线"/>
                <a:cs typeface="Times New Roman"/>
              </a:rPr>
              <a:t> </a:t>
            </a:r>
            <a:r>
              <a:rPr lang="en-US" altLang="zh-CN" sz="2400" b="1">
                <a:solidFill>
                  <a:srgbClr val="FF0000"/>
                </a:solidFill>
                <a:ea typeface="等线"/>
                <a:cs typeface="Times New Roman"/>
              </a:rPr>
              <a:t>changes</a:t>
            </a:r>
            <a:r>
              <a:rPr lang="zh-CN" altLang="en-US" sz="2400" b="1">
                <a:solidFill>
                  <a:srgbClr val="FF0000"/>
                </a:solidFill>
                <a:ea typeface="等线"/>
                <a:cs typeface="Times New Roman"/>
              </a:rPr>
              <a:t> </a:t>
            </a:r>
            <a:r>
              <a:rPr lang="en-US" altLang="zh-CN" sz="2400">
                <a:latin typeface="+mj-lt"/>
                <a:ea typeface="等线"/>
                <a:cs typeface="Times New Roman"/>
              </a:rPr>
              <a:t>to</a:t>
            </a:r>
            <a:r>
              <a:rPr lang="zh-CN" altLang="en-US" sz="2400">
                <a:latin typeface="+mj-lt"/>
                <a:ea typeface="等线"/>
                <a:cs typeface="Times New Roman"/>
              </a:rPr>
              <a:t> </a:t>
            </a:r>
            <a:r>
              <a:rPr lang="en-US" altLang="zh-CN" sz="2400">
                <a:latin typeface="+mj-lt"/>
                <a:ea typeface="等线"/>
                <a:cs typeface="Times New Roman"/>
              </a:rPr>
              <a:t>the</a:t>
            </a:r>
            <a:r>
              <a:rPr lang="zh-CN" altLang="en-US" sz="2400">
                <a:latin typeface="+mj-lt"/>
                <a:ea typeface="等线"/>
                <a:cs typeface="Times New Roman"/>
              </a:rPr>
              <a:t> </a:t>
            </a:r>
            <a:r>
              <a:rPr lang="en-US" altLang="zh-CN" sz="2400">
                <a:latin typeface="+mj-lt"/>
                <a:ea typeface="等线"/>
                <a:cs typeface="Times New Roman"/>
              </a:rPr>
              <a:t>host</a:t>
            </a:r>
            <a:r>
              <a:rPr lang="zh-CN" altLang="en-US" sz="2400">
                <a:latin typeface="+mj-lt"/>
                <a:ea typeface="等线"/>
                <a:cs typeface="Times New Roman"/>
              </a:rPr>
              <a:t> </a:t>
            </a:r>
            <a:r>
              <a:rPr lang="en-US" altLang="zh-CN" sz="2400">
                <a:latin typeface="+mj-lt"/>
                <a:ea typeface="等线"/>
                <a:cs typeface="Times New Roman"/>
              </a:rPr>
              <a:t>hypervisor</a:t>
            </a:r>
            <a:endParaRPr lang="en" altLang="zh-CN" sz="2400">
              <a:latin typeface="+mj-lt"/>
              <a:ea typeface="等线"/>
              <a:cs typeface="Times New Roman"/>
            </a:endParaRPr>
          </a:p>
        </p:txBody>
      </p:sp>
    </p:spTree>
    <p:extLst>
      <p:ext uri="{BB962C8B-B14F-4D97-AF65-F5344CB8AC3E}">
        <p14:creationId xmlns:p14="http://schemas.microsoft.com/office/powerpoint/2010/main" val="33288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DA4E-614A-DF24-ABCA-CE76AC6BD29B}"/>
              </a:ext>
            </a:extLst>
          </p:cNvPr>
          <p:cNvSpPr>
            <a:spLocks noGrp="1"/>
          </p:cNvSpPr>
          <p:nvPr>
            <p:ph type="title"/>
          </p:nvPr>
        </p:nvSpPr>
        <p:spPr/>
        <p:txBody>
          <a:bodyPr>
            <a:normAutofit/>
          </a:bodyPr>
          <a:lstStyle/>
          <a:p>
            <a:r>
              <a:rPr lang="en-US">
                <a:cs typeface="Calibri Light"/>
              </a:rPr>
              <a:t>Cloud native and containers</a:t>
            </a:r>
          </a:p>
        </p:txBody>
      </p:sp>
      <p:sp>
        <p:nvSpPr>
          <p:cNvPr id="3" name="Content Placeholder 2">
            <a:extLst>
              <a:ext uri="{FF2B5EF4-FFF2-40B4-BE49-F238E27FC236}">
                <a16:creationId xmlns:a16="http://schemas.microsoft.com/office/drawing/2014/main" id="{310CB4CB-6DC4-A349-DEC7-21B8F54A2E9E}"/>
              </a:ext>
            </a:extLst>
          </p:cNvPr>
          <p:cNvSpPr>
            <a:spLocks noGrp="1"/>
          </p:cNvSpPr>
          <p:nvPr>
            <p:ph idx="1"/>
          </p:nvPr>
        </p:nvSpPr>
        <p:spPr/>
        <p:txBody>
          <a:bodyPr vert="horz" lIns="91440" tIns="45720" rIns="91440" bIns="45720" rtlCol="0" anchor="t">
            <a:normAutofit/>
          </a:bodyPr>
          <a:lstStyle/>
          <a:p>
            <a:pPr>
              <a:lnSpc>
                <a:spcPct val="120000"/>
              </a:lnSpc>
            </a:pPr>
            <a:r>
              <a:rPr lang="en-US" altLang="zh-CN">
                <a:latin typeface="+mj-lt"/>
                <a:cs typeface="Calibri Light"/>
              </a:rPr>
              <a:t>Cloud-native</a:t>
            </a:r>
            <a:r>
              <a:rPr lang="zh-CN" altLang="en-US">
                <a:latin typeface="+mj-lt"/>
                <a:ea typeface="等线"/>
                <a:cs typeface="Calibri Light"/>
              </a:rPr>
              <a:t> </a:t>
            </a:r>
            <a:r>
              <a:rPr lang="en-US" altLang="zh-CN">
                <a:latin typeface="+mj-lt"/>
                <a:ea typeface="等线"/>
                <a:cs typeface="Calibri Light"/>
              </a:rPr>
              <a:t>applications</a:t>
            </a:r>
          </a:p>
          <a:p>
            <a:pPr lvl="1">
              <a:lnSpc>
                <a:spcPct val="120000"/>
              </a:lnSpc>
              <a:buFont typeface="System Font Regular"/>
              <a:buChar char="-"/>
            </a:pPr>
            <a:r>
              <a:rPr lang="en-US" altLang="zh-CN">
                <a:latin typeface="+mj-lt"/>
                <a:ea typeface="等线"/>
                <a:cs typeface="Calibri Light"/>
              </a:rPr>
              <a:t>Highly</a:t>
            </a:r>
            <a:r>
              <a:rPr lang="zh-CN" altLang="en-US">
                <a:latin typeface="+mj-lt"/>
                <a:ea typeface="等线"/>
                <a:cs typeface="Calibri Light"/>
              </a:rPr>
              <a:t> </a:t>
            </a:r>
            <a:r>
              <a:rPr lang="en-US" altLang="zh-CN">
                <a:latin typeface="+mj-lt"/>
                <a:ea typeface="等线"/>
                <a:cs typeface="Calibri Light"/>
              </a:rPr>
              <a:t>scalable,</a:t>
            </a:r>
            <a:r>
              <a:rPr lang="zh-CN" altLang="en-US">
                <a:latin typeface="+mj-lt"/>
                <a:ea typeface="等线"/>
                <a:cs typeface="Calibri Light"/>
              </a:rPr>
              <a:t> </a:t>
            </a:r>
            <a:r>
              <a:rPr lang="en-US" altLang="zh-CN">
                <a:latin typeface="+mj-lt"/>
                <a:ea typeface="等线"/>
                <a:cs typeface="Calibri Light"/>
              </a:rPr>
              <a:t>flexible,</a:t>
            </a:r>
            <a:r>
              <a:rPr lang="zh-CN" altLang="en-US">
                <a:latin typeface="+mj-lt"/>
                <a:ea typeface="等线"/>
                <a:cs typeface="Calibri Light"/>
              </a:rPr>
              <a:t> </a:t>
            </a:r>
            <a:r>
              <a:rPr lang="en-US" altLang="zh-CN">
                <a:latin typeface="+mj-lt"/>
                <a:ea typeface="等线"/>
                <a:cs typeface="Calibri Light"/>
              </a:rPr>
              <a:t>and</a:t>
            </a:r>
            <a:r>
              <a:rPr lang="zh-CN" altLang="en-US">
                <a:latin typeface="+mj-lt"/>
                <a:ea typeface="等线"/>
                <a:cs typeface="Calibri Light"/>
              </a:rPr>
              <a:t> </a:t>
            </a:r>
            <a:r>
              <a:rPr lang="en-US" altLang="zh-CN">
                <a:latin typeface="+mj-lt"/>
                <a:ea typeface="等线"/>
                <a:cs typeface="Calibri Light"/>
              </a:rPr>
              <a:t>resilient</a:t>
            </a:r>
          </a:p>
          <a:p>
            <a:pPr lvl="1">
              <a:lnSpc>
                <a:spcPct val="120000"/>
              </a:lnSpc>
              <a:buFont typeface="System Font Regular"/>
              <a:buChar char="-"/>
            </a:pPr>
            <a:r>
              <a:rPr lang="en-US" altLang="zh-CN">
                <a:latin typeface="+mj-lt"/>
                <a:ea typeface="等线"/>
                <a:cs typeface="Calibri Light"/>
              </a:rPr>
              <a:t>Often</a:t>
            </a:r>
            <a:r>
              <a:rPr lang="zh-CN" altLang="en-US">
                <a:latin typeface="+mj-lt"/>
                <a:ea typeface="等线"/>
                <a:cs typeface="Calibri Light"/>
              </a:rPr>
              <a:t> </a:t>
            </a:r>
            <a:r>
              <a:rPr lang="en-US" altLang="zh-CN">
                <a:latin typeface="+mj-lt"/>
                <a:ea typeface="等线"/>
                <a:cs typeface="Calibri Light"/>
              </a:rPr>
              <a:t>appear</a:t>
            </a:r>
            <a:r>
              <a:rPr lang="zh-CN" altLang="en-US">
                <a:latin typeface="+mj-lt"/>
                <a:ea typeface="等线"/>
                <a:cs typeface="Calibri Light"/>
              </a:rPr>
              <a:t> </a:t>
            </a:r>
            <a:r>
              <a:rPr lang="en-US" altLang="zh-CN">
                <a:latin typeface="+mj-lt"/>
                <a:ea typeface="等线"/>
                <a:cs typeface="Calibri Light"/>
              </a:rPr>
              <a:t>as</a:t>
            </a:r>
            <a:r>
              <a:rPr lang="zh-CN" altLang="en-US">
                <a:latin typeface="+mj-lt"/>
                <a:ea typeface="等线"/>
                <a:cs typeface="Calibri Light"/>
              </a:rPr>
              <a:t> </a:t>
            </a:r>
            <a:r>
              <a:rPr lang="en-US" altLang="zh-CN">
                <a:latin typeface="+mj-lt"/>
                <a:ea typeface="等线"/>
                <a:cs typeface="Calibri Light"/>
              </a:rPr>
              <a:t>microservices</a:t>
            </a:r>
          </a:p>
          <a:p>
            <a:pPr lvl="1">
              <a:lnSpc>
                <a:spcPct val="120000"/>
              </a:lnSpc>
              <a:buFont typeface="System Font Regular"/>
              <a:buChar char="-"/>
            </a:pPr>
            <a:r>
              <a:rPr lang="en-US" altLang="zh-CN">
                <a:latin typeface="+mj-lt"/>
                <a:ea typeface="等线"/>
                <a:cs typeface="Calibri Light"/>
              </a:rPr>
              <a:t>Run</a:t>
            </a:r>
            <a:r>
              <a:rPr lang="zh-CN" altLang="en-US">
                <a:latin typeface="+mj-lt"/>
                <a:ea typeface="等线"/>
                <a:cs typeface="Calibri Light"/>
              </a:rPr>
              <a:t> </a:t>
            </a:r>
            <a:r>
              <a:rPr lang="en-US" altLang="zh-CN">
                <a:latin typeface="+mj-lt"/>
                <a:ea typeface="等线"/>
                <a:cs typeface="Calibri Light"/>
              </a:rPr>
              <a:t>in</a:t>
            </a:r>
            <a:r>
              <a:rPr lang="zh-CN" altLang="en-US">
                <a:latin typeface="+mj-lt"/>
                <a:ea typeface="等线"/>
                <a:cs typeface="Calibri Light"/>
              </a:rPr>
              <a:t> </a:t>
            </a:r>
            <a:r>
              <a:rPr lang="en-US" altLang="zh-CN" b="1" i="1">
                <a:solidFill>
                  <a:srgbClr val="0432FF"/>
                </a:solidFill>
                <a:latin typeface="+mj-lt"/>
                <a:ea typeface="等线"/>
                <a:cs typeface="Calibri Light"/>
              </a:rPr>
              <a:t>containers</a:t>
            </a:r>
          </a:p>
          <a:p>
            <a:pPr>
              <a:lnSpc>
                <a:spcPct val="120000"/>
              </a:lnSpc>
            </a:pPr>
            <a:r>
              <a:rPr lang="en-US" altLang="zh-CN">
                <a:latin typeface="+mj-lt"/>
                <a:cs typeface="Calibri Light"/>
              </a:rPr>
              <a:t>Containers</a:t>
            </a:r>
          </a:p>
          <a:p>
            <a:pPr lvl="1">
              <a:lnSpc>
                <a:spcPct val="120000"/>
              </a:lnSpc>
              <a:buFont typeface="System Font Regular"/>
              <a:buChar char="-"/>
            </a:pPr>
            <a:r>
              <a:rPr lang="en-US" altLang="zh-CN">
                <a:latin typeface="+mj-lt"/>
                <a:ea typeface="等线"/>
                <a:cs typeface="Calibri Light"/>
              </a:rPr>
              <a:t>Lightweight</a:t>
            </a:r>
            <a:r>
              <a:rPr lang="zh-CN" altLang="en-US">
                <a:latin typeface="+mj-lt"/>
                <a:ea typeface="等线"/>
                <a:cs typeface="Calibri Light"/>
              </a:rPr>
              <a:t> </a:t>
            </a:r>
            <a:r>
              <a:rPr lang="en-US" altLang="zh-CN">
                <a:latin typeface="+mj-lt"/>
                <a:ea typeface="等线"/>
                <a:cs typeface="Calibri Light"/>
              </a:rPr>
              <a:t>and</a:t>
            </a:r>
            <a:r>
              <a:rPr lang="zh-CN" altLang="en-US">
                <a:latin typeface="+mj-lt"/>
                <a:ea typeface="等线"/>
                <a:cs typeface="Calibri Light"/>
              </a:rPr>
              <a:t> </a:t>
            </a:r>
            <a:r>
              <a:rPr lang="en-US" altLang="zh-CN">
                <a:latin typeface="+mj-lt"/>
                <a:ea typeface="等线"/>
                <a:cs typeface="Calibri Light"/>
              </a:rPr>
              <a:t>efficient</a:t>
            </a:r>
          </a:p>
          <a:p>
            <a:pPr lvl="1">
              <a:lnSpc>
                <a:spcPct val="120000"/>
              </a:lnSpc>
              <a:buFont typeface="System Font Regular"/>
              <a:buChar char="-"/>
            </a:pPr>
            <a:r>
              <a:rPr lang="en-US" altLang="zh-CN" b="1">
                <a:solidFill>
                  <a:srgbClr val="FF0000"/>
                </a:solidFill>
                <a:latin typeface="+mj-lt"/>
                <a:ea typeface="等线"/>
                <a:cs typeface="Calibri Light"/>
              </a:rPr>
              <a:t>Lack</a:t>
            </a:r>
            <a:r>
              <a:rPr lang="zh-CN" altLang="en-US" b="1">
                <a:solidFill>
                  <a:srgbClr val="FF0000"/>
                </a:solidFill>
                <a:latin typeface="+mj-lt"/>
                <a:ea typeface="等线"/>
                <a:cs typeface="Calibri Light"/>
              </a:rPr>
              <a:t> </a:t>
            </a:r>
            <a:r>
              <a:rPr lang="en-US" altLang="zh-CN" b="1">
                <a:solidFill>
                  <a:srgbClr val="FF0000"/>
                </a:solidFill>
                <a:latin typeface="+mj-lt"/>
                <a:ea typeface="等线"/>
                <a:cs typeface="Calibri Light"/>
              </a:rPr>
              <a:t>of</a:t>
            </a:r>
            <a:r>
              <a:rPr lang="zh-CN" altLang="en-US" b="1">
                <a:solidFill>
                  <a:srgbClr val="FF0000"/>
                </a:solidFill>
                <a:latin typeface="+mj-lt"/>
                <a:ea typeface="等线"/>
                <a:cs typeface="Calibri Light"/>
              </a:rPr>
              <a:t> </a:t>
            </a:r>
            <a:r>
              <a:rPr lang="en-US" altLang="zh-CN" b="1">
                <a:solidFill>
                  <a:srgbClr val="FF0000"/>
                </a:solidFill>
                <a:latin typeface="+mj-lt"/>
                <a:ea typeface="等线"/>
                <a:cs typeface="Calibri Light"/>
              </a:rPr>
              <a:t>isolation</a:t>
            </a:r>
            <a:endParaRPr lang="en-US" b="1">
              <a:solidFill>
                <a:srgbClr val="FF0000"/>
              </a:solidFill>
              <a:latin typeface="+mj-lt"/>
              <a:ea typeface="等线"/>
            </a:endParaRPr>
          </a:p>
        </p:txBody>
      </p:sp>
      <p:sp>
        <p:nvSpPr>
          <p:cNvPr id="5" name="Rectangle 4">
            <a:extLst>
              <a:ext uri="{FF2B5EF4-FFF2-40B4-BE49-F238E27FC236}">
                <a16:creationId xmlns:a16="http://schemas.microsoft.com/office/drawing/2014/main" id="{E4339B97-B575-031C-8309-11A935156FD6}"/>
              </a:ext>
            </a:extLst>
          </p:cNvPr>
          <p:cNvSpPr/>
          <p:nvPr/>
        </p:nvSpPr>
        <p:spPr>
          <a:xfrm>
            <a:off x="8870740" y="1191956"/>
            <a:ext cx="1273630" cy="1012372"/>
          </a:xfrm>
          <a:prstGeom prst="rect">
            <a:avLst/>
          </a:prstGeom>
          <a:solidFill>
            <a:srgbClr val="00B0F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4CC7B5B1-31C2-CB03-BEFA-9D0E006898C0}"/>
              </a:ext>
            </a:extLst>
          </p:cNvPr>
          <p:cNvSpPr/>
          <p:nvPr/>
        </p:nvSpPr>
        <p:spPr>
          <a:xfrm>
            <a:off x="10144368" y="1191956"/>
            <a:ext cx="1273630" cy="1012372"/>
          </a:xfrm>
          <a:prstGeom prst="rect">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736CDF87-2B6B-E747-CA09-03C22F0D68B9}"/>
              </a:ext>
            </a:extLst>
          </p:cNvPr>
          <p:cNvSpPr/>
          <p:nvPr/>
        </p:nvSpPr>
        <p:spPr>
          <a:xfrm>
            <a:off x="8870739" y="2204328"/>
            <a:ext cx="2547258" cy="598715"/>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Cloud-native</a:t>
            </a:r>
          </a:p>
        </p:txBody>
      </p:sp>
      <p:sp>
        <p:nvSpPr>
          <p:cNvPr id="11" name="Rectangle 10">
            <a:extLst>
              <a:ext uri="{FF2B5EF4-FFF2-40B4-BE49-F238E27FC236}">
                <a16:creationId xmlns:a16="http://schemas.microsoft.com/office/drawing/2014/main" id="{024719F2-EEE3-FB04-33CE-64D8B6F7916F}"/>
              </a:ext>
            </a:extLst>
          </p:cNvPr>
          <p:cNvSpPr/>
          <p:nvPr/>
        </p:nvSpPr>
        <p:spPr>
          <a:xfrm>
            <a:off x="8870739" y="2803041"/>
            <a:ext cx="1273630" cy="1012372"/>
          </a:xfrm>
          <a:prstGeom prst="rect">
            <a:avLst/>
          </a:prstGeom>
          <a:solidFill>
            <a:schemeClr val="accent6">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BBAE9290-DFE0-71D3-5ADD-19225A3E19FB}"/>
              </a:ext>
            </a:extLst>
          </p:cNvPr>
          <p:cNvSpPr/>
          <p:nvPr/>
        </p:nvSpPr>
        <p:spPr>
          <a:xfrm>
            <a:off x="10144367" y="2803041"/>
            <a:ext cx="1273630" cy="1012372"/>
          </a:xfrm>
          <a:prstGeom prst="rect">
            <a:avLst/>
          </a:prstGeom>
          <a:solidFill>
            <a:srgbClr val="7030A0"/>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00">
              <a:cs typeface="Calibri"/>
            </a:endParaRPr>
          </a:p>
        </p:txBody>
      </p:sp>
      <p:sp>
        <p:nvSpPr>
          <p:cNvPr id="15" name="TextBox 14">
            <a:extLst>
              <a:ext uri="{FF2B5EF4-FFF2-40B4-BE49-F238E27FC236}">
                <a16:creationId xmlns:a16="http://schemas.microsoft.com/office/drawing/2014/main" id="{F66AF181-6C91-5531-250E-7A42A8EB00FF}"/>
              </a:ext>
            </a:extLst>
          </p:cNvPr>
          <p:cNvSpPr txBox="1"/>
          <p:nvPr/>
        </p:nvSpPr>
        <p:spPr>
          <a:xfrm>
            <a:off x="9040830" y="1884559"/>
            <a:ext cx="1103026" cy="381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solidFill>
                  <a:schemeClr val="bg1"/>
                </a:solidFill>
                <a:cs typeface="Calibri"/>
              </a:rPr>
              <a:t>Dev/Ops</a:t>
            </a:r>
          </a:p>
        </p:txBody>
      </p:sp>
      <p:pic>
        <p:nvPicPr>
          <p:cNvPr id="17" name="Picture 16" descr="A box in a circle with arrows&#10;&#10;Description automatically generated">
            <a:extLst>
              <a:ext uri="{FF2B5EF4-FFF2-40B4-BE49-F238E27FC236}">
                <a16:creationId xmlns:a16="http://schemas.microsoft.com/office/drawing/2014/main" id="{590413C7-EAEA-4336-DA3B-41F4EE6B652B}"/>
              </a:ext>
            </a:extLst>
          </p:cNvPr>
          <p:cNvPicPr>
            <a:picLocks noChangeAspect="1"/>
          </p:cNvPicPr>
          <p:nvPr/>
        </p:nvPicPr>
        <p:blipFill>
          <a:blip r:embed="rId3"/>
          <a:stretch>
            <a:fillRect/>
          </a:stretch>
        </p:blipFill>
        <p:spPr>
          <a:xfrm>
            <a:off x="10543057" y="1318502"/>
            <a:ext cx="566058" cy="566058"/>
          </a:xfrm>
          <a:prstGeom prst="rect">
            <a:avLst/>
          </a:prstGeom>
        </p:spPr>
      </p:pic>
      <p:sp>
        <p:nvSpPr>
          <p:cNvPr id="19" name="TextBox 18">
            <a:extLst>
              <a:ext uri="{FF2B5EF4-FFF2-40B4-BE49-F238E27FC236}">
                <a16:creationId xmlns:a16="http://schemas.microsoft.com/office/drawing/2014/main" id="{BDCA0BA7-F9FD-6A71-0458-5F62892B9F0E}"/>
              </a:ext>
            </a:extLst>
          </p:cNvPr>
          <p:cNvSpPr txBox="1"/>
          <p:nvPr/>
        </p:nvSpPr>
        <p:spPr>
          <a:xfrm>
            <a:off x="10423315" y="1884559"/>
            <a:ext cx="7946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solidFill>
                  <a:schemeClr val="bg1"/>
                </a:solidFill>
                <a:cs typeface="Calibri"/>
              </a:rPr>
              <a:t>CD/CI</a:t>
            </a:r>
            <a:endParaRPr lang="en-US" sz="1800"/>
          </a:p>
        </p:txBody>
      </p:sp>
      <p:sp>
        <p:nvSpPr>
          <p:cNvPr id="21" name="TextBox 20">
            <a:extLst>
              <a:ext uri="{FF2B5EF4-FFF2-40B4-BE49-F238E27FC236}">
                <a16:creationId xmlns:a16="http://schemas.microsoft.com/office/drawing/2014/main" id="{06EC571B-5D2C-DF7E-1FF1-3F4E330172FA}"/>
              </a:ext>
            </a:extLst>
          </p:cNvPr>
          <p:cNvSpPr txBox="1"/>
          <p:nvPr/>
        </p:nvSpPr>
        <p:spPr>
          <a:xfrm>
            <a:off x="8771541" y="2766302"/>
            <a:ext cx="1549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Microservices</a:t>
            </a:r>
            <a:endParaRPr lang="en-US" sz="1800">
              <a:solidFill>
                <a:schemeClr val="bg1"/>
              </a:solidFill>
              <a:ea typeface="Calibri"/>
              <a:cs typeface="Calibri"/>
            </a:endParaRPr>
          </a:p>
        </p:txBody>
      </p:sp>
      <p:pic>
        <p:nvPicPr>
          <p:cNvPr id="23" name="Picture 22" descr="A black and white circular pattern&#10;&#10;Description automatically generated">
            <a:extLst>
              <a:ext uri="{FF2B5EF4-FFF2-40B4-BE49-F238E27FC236}">
                <a16:creationId xmlns:a16="http://schemas.microsoft.com/office/drawing/2014/main" id="{104A0B73-1EA6-1CCE-6882-CE0DCB9CECEE}"/>
              </a:ext>
            </a:extLst>
          </p:cNvPr>
          <p:cNvPicPr>
            <a:picLocks noChangeAspect="1"/>
          </p:cNvPicPr>
          <p:nvPr/>
        </p:nvPicPr>
        <p:blipFill>
          <a:blip r:embed="rId4"/>
          <a:stretch>
            <a:fillRect/>
          </a:stretch>
        </p:blipFill>
        <p:spPr>
          <a:xfrm>
            <a:off x="9171456" y="3081988"/>
            <a:ext cx="729344" cy="740230"/>
          </a:xfrm>
          <a:prstGeom prst="rect">
            <a:avLst/>
          </a:prstGeom>
        </p:spPr>
      </p:pic>
      <p:sp>
        <p:nvSpPr>
          <p:cNvPr id="25" name="TextBox 24">
            <a:extLst>
              <a:ext uri="{FF2B5EF4-FFF2-40B4-BE49-F238E27FC236}">
                <a16:creationId xmlns:a16="http://schemas.microsoft.com/office/drawing/2014/main" id="{257CB56C-9CA7-0970-8C83-2E73ACAF9F36}"/>
              </a:ext>
            </a:extLst>
          </p:cNvPr>
          <p:cNvSpPr txBox="1"/>
          <p:nvPr/>
        </p:nvSpPr>
        <p:spPr>
          <a:xfrm>
            <a:off x="10064086" y="2766302"/>
            <a:ext cx="15022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solidFill>
                  <a:schemeClr val="bg1"/>
                </a:solidFill>
                <a:cs typeface="Calibri"/>
              </a:rPr>
              <a:t>Orchestration</a:t>
            </a:r>
            <a:endParaRPr lang="en-US" sz="1800"/>
          </a:p>
        </p:txBody>
      </p:sp>
      <p:pic>
        <p:nvPicPr>
          <p:cNvPr id="27" name="Picture 26" descr="A blue hexagon with black lines&#10;&#10;Description automatically generated">
            <a:extLst>
              <a:ext uri="{FF2B5EF4-FFF2-40B4-BE49-F238E27FC236}">
                <a16:creationId xmlns:a16="http://schemas.microsoft.com/office/drawing/2014/main" id="{F1DF32F3-6E4C-C2BB-15B7-1B366C3907C6}"/>
              </a:ext>
            </a:extLst>
          </p:cNvPr>
          <p:cNvPicPr>
            <a:picLocks noChangeAspect="1"/>
          </p:cNvPicPr>
          <p:nvPr/>
        </p:nvPicPr>
        <p:blipFill>
          <a:blip r:embed="rId5"/>
          <a:stretch>
            <a:fillRect/>
          </a:stretch>
        </p:blipFill>
        <p:spPr>
          <a:xfrm>
            <a:off x="10368886" y="3005790"/>
            <a:ext cx="827316" cy="816431"/>
          </a:xfrm>
          <a:prstGeom prst="rect">
            <a:avLst/>
          </a:prstGeom>
        </p:spPr>
      </p:pic>
      <p:pic>
        <p:nvPicPr>
          <p:cNvPr id="29" name="Picture 28" descr="A blue whale with a container on it&#10;&#10;Description automatically generated">
            <a:extLst>
              <a:ext uri="{FF2B5EF4-FFF2-40B4-BE49-F238E27FC236}">
                <a16:creationId xmlns:a16="http://schemas.microsoft.com/office/drawing/2014/main" id="{946E81E0-6DD4-961B-F392-E7C3E2BB4454}"/>
              </a:ext>
            </a:extLst>
          </p:cNvPr>
          <p:cNvPicPr>
            <a:picLocks noChangeAspect="1"/>
          </p:cNvPicPr>
          <p:nvPr/>
        </p:nvPicPr>
        <p:blipFill>
          <a:blip r:embed="rId6"/>
          <a:stretch>
            <a:fillRect/>
          </a:stretch>
        </p:blipFill>
        <p:spPr>
          <a:xfrm>
            <a:off x="8866443" y="4106069"/>
            <a:ext cx="1164987" cy="1169081"/>
          </a:xfrm>
          <a:prstGeom prst="rect">
            <a:avLst/>
          </a:prstGeom>
        </p:spPr>
      </p:pic>
      <p:sp>
        <p:nvSpPr>
          <p:cNvPr id="4" name="TextBox 3">
            <a:extLst>
              <a:ext uri="{FF2B5EF4-FFF2-40B4-BE49-F238E27FC236}">
                <a16:creationId xmlns:a16="http://schemas.microsoft.com/office/drawing/2014/main" id="{01301B61-0E37-8EA1-D6E7-98E4965FE8B0}"/>
              </a:ext>
            </a:extLst>
          </p:cNvPr>
          <p:cNvSpPr txBox="1"/>
          <p:nvPr/>
        </p:nvSpPr>
        <p:spPr>
          <a:xfrm>
            <a:off x="2279954" y="5715298"/>
            <a:ext cx="6155129" cy="830997"/>
          </a:xfrm>
          <a:prstGeom prst="rect">
            <a:avLst/>
          </a:prstGeom>
          <a:solidFill>
            <a:schemeClr val="accent4">
              <a:lumMod val="40000"/>
              <a:lumOff val="60000"/>
            </a:schemeClr>
          </a:solidFill>
        </p:spPr>
        <p:txBody>
          <a:bodyPr wrap="square" rtlCol="0">
            <a:spAutoFit/>
          </a:bodyPr>
          <a:lstStyle/>
          <a:p>
            <a:pPr algn="ctr"/>
            <a:r>
              <a:rPr lang="en-US" altLang="zh-CN" sz="2400" b="1">
                <a:latin typeface="+mj-lt"/>
              </a:rPr>
              <a:t>Run</a:t>
            </a:r>
            <a:r>
              <a:rPr lang="zh-CN" altLang="en-US" sz="2400" b="1">
                <a:latin typeface="+mj-lt"/>
              </a:rPr>
              <a:t> </a:t>
            </a:r>
            <a:r>
              <a:rPr lang="en-US" altLang="zh-CN" sz="2400" b="1">
                <a:latin typeface="+mj-lt"/>
              </a:rPr>
              <a:t>within</a:t>
            </a:r>
            <a:r>
              <a:rPr lang="zh-CN" altLang="en-US" sz="2400" b="1">
                <a:latin typeface="+mj-lt"/>
              </a:rPr>
              <a:t> </a:t>
            </a:r>
            <a:r>
              <a:rPr lang="en-US" altLang="zh-CN" sz="2400" b="1">
                <a:latin typeface="+mj-lt"/>
              </a:rPr>
              <a:t>virtual</a:t>
            </a:r>
            <a:r>
              <a:rPr lang="zh-CN" altLang="en-US" sz="2400" b="1">
                <a:latin typeface="+mj-lt"/>
              </a:rPr>
              <a:t> </a:t>
            </a:r>
            <a:r>
              <a:rPr lang="en-US" altLang="zh-CN" sz="2400" b="1">
                <a:latin typeface="+mj-lt"/>
              </a:rPr>
              <a:t>machines</a:t>
            </a:r>
            <a:r>
              <a:rPr lang="zh-CN" altLang="en-US" sz="2400" b="1">
                <a:latin typeface="+mj-lt"/>
              </a:rPr>
              <a:t> </a:t>
            </a:r>
            <a:r>
              <a:rPr lang="en-US" altLang="zh-CN" sz="2400" b="1">
                <a:latin typeface="+mj-lt"/>
              </a:rPr>
              <a:t>(VMs)</a:t>
            </a:r>
            <a:r>
              <a:rPr lang="zh-CN" altLang="en-US" sz="2400" b="1">
                <a:latin typeface="+mj-lt"/>
              </a:rPr>
              <a:t> </a:t>
            </a:r>
            <a:r>
              <a:rPr lang="en-US" altLang="zh-CN" sz="2400" b="1">
                <a:latin typeface="+mj-lt"/>
              </a:rPr>
              <a:t>for</a:t>
            </a:r>
            <a:r>
              <a:rPr lang="zh-CN" altLang="en-US" sz="2400" b="1">
                <a:latin typeface="+mj-lt"/>
              </a:rPr>
              <a:t> </a:t>
            </a:r>
            <a:r>
              <a:rPr lang="en-US" altLang="zh-CN" sz="2400" b="1">
                <a:latin typeface="+mj-lt"/>
              </a:rPr>
              <a:t>strong</a:t>
            </a:r>
            <a:r>
              <a:rPr lang="zh-CN" altLang="en-US" sz="2400" b="1">
                <a:latin typeface="+mj-lt"/>
              </a:rPr>
              <a:t> </a:t>
            </a:r>
            <a:r>
              <a:rPr lang="en-US" altLang="zh-CN" sz="2400" b="1">
                <a:latin typeface="+mj-lt"/>
              </a:rPr>
              <a:t>isolation,</a:t>
            </a:r>
            <a:r>
              <a:rPr lang="zh-CN" altLang="en-US" sz="2400" b="1">
                <a:latin typeface="+mj-lt"/>
              </a:rPr>
              <a:t> </a:t>
            </a:r>
            <a:r>
              <a:rPr lang="en-US" altLang="zh-CN" sz="2400" b="1">
                <a:latin typeface="+mj-lt"/>
              </a:rPr>
              <a:t>a.k.a.,</a:t>
            </a:r>
            <a:r>
              <a:rPr lang="zh-CN" altLang="en-US" sz="2400" b="1">
                <a:latin typeface="+mj-lt"/>
              </a:rPr>
              <a:t> </a:t>
            </a:r>
            <a:r>
              <a:rPr lang="en-US" altLang="zh-CN" sz="2400" b="1" i="1">
                <a:solidFill>
                  <a:srgbClr val="0432FF"/>
                </a:solidFill>
                <a:latin typeface="+mj-lt"/>
              </a:rPr>
              <a:t>secure</a:t>
            </a:r>
            <a:r>
              <a:rPr lang="zh-CN" altLang="en-US" sz="2400" b="1" i="1">
                <a:solidFill>
                  <a:srgbClr val="0432FF"/>
                </a:solidFill>
                <a:latin typeface="+mj-lt"/>
              </a:rPr>
              <a:t> </a:t>
            </a:r>
            <a:r>
              <a:rPr lang="en-US" altLang="zh-CN" sz="2400" b="1" i="1">
                <a:solidFill>
                  <a:srgbClr val="0432FF"/>
                </a:solidFill>
                <a:latin typeface="+mj-lt"/>
              </a:rPr>
              <a:t>containers</a:t>
            </a:r>
            <a:endParaRPr lang="en-US" sz="2400" b="1" i="1">
              <a:solidFill>
                <a:srgbClr val="0432FF"/>
              </a:solidFill>
              <a:latin typeface="+mj-lt"/>
            </a:endParaRPr>
          </a:p>
        </p:txBody>
      </p:sp>
      <p:pic>
        <p:nvPicPr>
          <p:cNvPr id="6" name="图片 5" descr="徽标&#10;&#10;已自动生成说明">
            <a:extLst>
              <a:ext uri="{FF2B5EF4-FFF2-40B4-BE49-F238E27FC236}">
                <a16:creationId xmlns:a16="http://schemas.microsoft.com/office/drawing/2014/main" id="{37F85D18-7887-03B3-2F92-46E56E493C9F}"/>
              </a:ext>
            </a:extLst>
          </p:cNvPr>
          <p:cNvPicPr>
            <a:picLocks noChangeAspect="1"/>
          </p:cNvPicPr>
          <p:nvPr/>
        </p:nvPicPr>
        <p:blipFill>
          <a:blip r:embed="rId7"/>
          <a:stretch>
            <a:fillRect/>
          </a:stretch>
        </p:blipFill>
        <p:spPr>
          <a:xfrm>
            <a:off x="10240156" y="4106679"/>
            <a:ext cx="1217951" cy="1180477"/>
          </a:xfrm>
          <a:prstGeom prst="rect">
            <a:avLst/>
          </a:prstGeom>
        </p:spPr>
      </p:pic>
      <p:pic>
        <p:nvPicPr>
          <p:cNvPr id="8" name="图片 7" descr="徽标&#10;&#10;已自动生成说明">
            <a:extLst>
              <a:ext uri="{FF2B5EF4-FFF2-40B4-BE49-F238E27FC236}">
                <a16:creationId xmlns:a16="http://schemas.microsoft.com/office/drawing/2014/main" id="{3118E673-6CE9-2B3E-992B-D447903ED7BC}"/>
              </a:ext>
            </a:extLst>
          </p:cNvPr>
          <p:cNvPicPr>
            <a:picLocks noChangeAspect="1"/>
          </p:cNvPicPr>
          <p:nvPr/>
        </p:nvPicPr>
        <p:blipFill>
          <a:blip r:embed="rId8"/>
          <a:stretch>
            <a:fillRect/>
          </a:stretch>
        </p:blipFill>
        <p:spPr>
          <a:xfrm>
            <a:off x="8871678" y="5489357"/>
            <a:ext cx="2006185" cy="688628"/>
          </a:xfrm>
          <a:prstGeom prst="rect">
            <a:avLst/>
          </a:prstGeom>
        </p:spPr>
      </p:pic>
      <p:pic>
        <p:nvPicPr>
          <p:cNvPr id="12" name="Picture 18">
            <a:extLst>
              <a:ext uri="{FF2B5EF4-FFF2-40B4-BE49-F238E27FC236}">
                <a16:creationId xmlns:a16="http://schemas.microsoft.com/office/drawing/2014/main" id="{FBC9485B-C379-13C1-4F57-F2B5F848CC6C}"/>
              </a:ext>
            </a:extLst>
          </p:cNvPr>
          <p:cNvPicPr>
            <a:picLocks noChangeAspect="1"/>
          </p:cNvPicPr>
          <p:nvPr/>
        </p:nvPicPr>
        <p:blipFill>
          <a:blip r:embed="rId9"/>
          <a:stretch>
            <a:fillRect/>
          </a:stretch>
        </p:blipFill>
        <p:spPr>
          <a:xfrm>
            <a:off x="9040830" y="1133446"/>
            <a:ext cx="925287" cy="936172"/>
          </a:xfrm>
          <a:prstGeom prst="rect">
            <a:avLst/>
          </a:prstGeom>
        </p:spPr>
      </p:pic>
    </p:spTree>
    <p:extLst>
      <p:ext uri="{BB962C8B-B14F-4D97-AF65-F5344CB8AC3E}">
        <p14:creationId xmlns:p14="http://schemas.microsoft.com/office/powerpoint/2010/main" val="284352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C1F7-6E49-4930-06FE-355F0FAB9413}"/>
              </a:ext>
            </a:extLst>
          </p:cNvPr>
          <p:cNvSpPr>
            <a:spLocks noGrp="1"/>
          </p:cNvSpPr>
          <p:nvPr>
            <p:ph type="title"/>
          </p:nvPr>
        </p:nvSpPr>
        <p:spPr/>
        <p:txBody>
          <a:bodyPr/>
          <a:lstStyle/>
          <a:p>
            <a:r>
              <a:rPr lang="en-US" altLang="zh-CN"/>
              <a:t>Evaluation</a:t>
            </a:r>
            <a:endParaRPr lang="en-US"/>
          </a:p>
        </p:txBody>
      </p:sp>
      <p:sp>
        <p:nvSpPr>
          <p:cNvPr id="3" name="Content Placeholder 2">
            <a:extLst>
              <a:ext uri="{FF2B5EF4-FFF2-40B4-BE49-F238E27FC236}">
                <a16:creationId xmlns:a16="http://schemas.microsoft.com/office/drawing/2014/main" id="{FFC4DB26-8EFD-CA0D-104B-05B27B9228C7}"/>
              </a:ext>
            </a:extLst>
          </p:cNvPr>
          <p:cNvSpPr>
            <a:spLocks noGrp="1"/>
          </p:cNvSpPr>
          <p:nvPr>
            <p:ph idx="1"/>
          </p:nvPr>
        </p:nvSpPr>
        <p:spPr/>
        <p:txBody>
          <a:bodyPr>
            <a:normAutofit fontScale="77500" lnSpcReduction="20000"/>
          </a:bodyPr>
          <a:lstStyle/>
          <a:p>
            <a:pPr>
              <a:lnSpc>
                <a:spcPct val="150000"/>
              </a:lnSpc>
            </a:pPr>
            <a:r>
              <a:rPr lang="en-US" altLang="zh-CN">
                <a:latin typeface="+mj-lt"/>
              </a:rPr>
              <a:t>PVM</a:t>
            </a:r>
            <a:r>
              <a:rPr lang="zh-CN" altLang="en-US">
                <a:latin typeface="+mj-lt"/>
              </a:rPr>
              <a:t> </a:t>
            </a:r>
            <a:r>
              <a:rPr lang="en-US" altLang="zh-CN">
                <a:latin typeface="+mj-lt"/>
              </a:rPr>
              <a:t>as</a:t>
            </a:r>
            <a:r>
              <a:rPr lang="zh-CN" altLang="en-US">
                <a:latin typeface="+mj-lt"/>
              </a:rPr>
              <a:t> </a:t>
            </a:r>
            <a:r>
              <a:rPr lang="en-US" altLang="zh-CN">
                <a:latin typeface="+mj-lt"/>
              </a:rPr>
              <a:t>a</a:t>
            </a:r>
            <a:r>
              <a:rPr lang="zh-CN" altLang="en-US">
                <a:latin typeface="+mj-lt"/>
              </a:rPr>
              <a:t> </a:t>
            </a:r>
            <a:r>
              <a:rPr lang="en-US" altLang="zh-CN">
                <a:latin typeface="+mj-lt"/>
              </a:rPr>
              <a:t>host</a:t>
            </a:r>
            <a:r>
              <a:rPr lang="zh-CN" altLang="en-US">
                <a:latin typeface="+mj-lt"/>
              </a:rPr>
              <a:t> </a:t>
            </a:r>
            <a:r>
              <a:rPr lang="en-US" altLang="zh-CN">
                <a:latin typeface="+mj-lt"/>
              </a:rPr>
              <a:t>hypervisor</a:t>
            </a:r>
            <a:r>
              <a:rPr lang="zh-CN" altLang="en-US">
                <a:latin typeface="+mj-lt"/>
              </a:rPr>
              <a:t> </a:t>
            </a:r>
            <a:r>
              <a:rPr lang="en-US" altLang="zh-CN">
                <a:latin typeface="+mj-lt"/>
              </a:rPr>
              <a:t>on</a:t>
            </a:r>
            <a:r>
              <a:rPr lang="zh-CN" altLang="en-US">
                <a:latin typeface="+mj-lt"/>
              </a:rPr>
              <a:t> </a:t>
            </a:r>
            <a:r>
              <a:rPr lang="en-US" altLang="zh-CN">
                <a:latin typeface="+mj-lt"/>
              </a:rPr>
              <a:t>a</a:t>
            </a:r>
            <a:r>
              <a:rPr lang="zh-CN" altLang="en-US">
                <a:latin typeface="+mj-lt"/>
              </a:rPr>
              <a:t> </a:t>
            </a:r>
            <a:r>
              <a:rPr lang="en-US" altLang="zh-CN" b="1">
                <a:solidFill>
                  <a:srgbClr val="FF0000"/>
                </a:solidFill>
                <a:latin typeface="+mj-lt"/>
              </a:rPr>
              <a:t>bare-metal</a:t>
            </a:r>
            <a:r>
              <a:rPr lang="zh-CN" altLang="en-US">
                <a:latin typeface="+mj-lt"/>
              </a:rPr>
              <a:t> </a:t>
            </a:r>
            <a:r>
              <a:rPr lang="en-US" altLang="zh-CN">
                <a:latin typeface="+mj-lt"/>
              </a:rPr>
              <a:t>machine</a:t>
            </a:r>
          </a:p>
          <a:p>
            <a:pPr lvl="1">
              <a:lnSpc>
                <a:spcPct val="150000"/>
              </a:lnSpc>
              <a:buFont typeface="System Font Regular"/>
              <a:buChar char="-"/>
            </a:pPr>
            <a:r>
              <a:rPr lang="en-US" altLang="zh-CN">
                <a:latin typeface="+mj-lt"/>
              </a:rPr>
              <a:t>PVM</a:t>
            </a:r>
            <a:r>
              <a:rPr lang="zh-CN" altLang="en-US">
                <a:latin typeface="+mj-lt"/>
              </a:rPr>
              <a:t> </a:t>
            </a:r>
            <a:r>
              <a:rPr lang="en-US" altLang="zh-CN">
                <a:latin typeface="+mj-lt"/>
              </a:rPr>
              <a:t>performance</a:t>
            </a:r>
            <a:r>
              <a:rPr lang="zh-CN" altLang="en-US">
                <a:latin typeface="+mj-lt"/>
              </a:rPr>
              <a:t> </a:t>
            </a:r>
            <a:r>
              <a:rPr lang="en-US" altLang="zh-CN">
                <a:latin typeface="+mj-lt"/>
              </a:rPr>
              <a:t>in</a:t>
            </a:r>
            <a:r>
              <a:rPr lang="zh-CN" altLang="en-US">
                <a:latin typeface="+mj-lt"/>
              </a:rPr>
              <a:t> </a:t>
            </a:r>
            <a:r>
              <a:rPr lang="en-US" altLang="zh-CN">
                <a:latin typeface="+mj-lt"/>
              </a:rPr>
              <a:t>single-level</a:t>
            </a:r>
            <a:r>
              <a:rPr lang="zh-CN" altLang="en-US">
                <a:latin typeface="+mj-lt"/>
              </a:rPr>
              <a:t> </a:t>
            </a:r>
            <a:r>
              <a:rPr lang="en-US" altLang="zh-CN">
                <a:latin typeface="+mj-lt"/>
              </a:rPr>
              <a:t>virtualization</a:t>
            </a:r>
          </a:p>
          <a:p>
            <a:pPr>
              <a:lnSpc>
                <a:spcPct val="150000"/>
              </a:lnSpc>
            </a:pPr>
            <a:r>
              <a:rPr lang="en-US" altLang="zh-CN">
                <a:latin typeface="+mj-lt"/>
              </a:rPr>
              <a:t>PVM</a:t>
            </a:r>
            <a:r>
              <a:rPr lang="zh-CN" altLang="en-US">
                <a:latin typeface="+mj-lt"/>
              </a:rPr>
              <a:t> </a:t>
            </a:r>
            <a:r>
              <a:rPr lang="en-US" altLang="zh-CN">
                <a:latin typeface="+mj-lt"/>
              </a:rPr>
              <a:t>as</a:t>
            </a:r>
            <a:r>
              <a:rPr lang="zh-CN" altLang="en-US">
                <a:latin typeface="+mj-lt"/>
              </a:rPr>
              <a:t> </a:t>
            </a:r>
            <a:r>
              <a:rPr lang="en-US" altLang="zh-CN">
                <a:latin typeface="+mj-lt"/>
              </a:rPr>
              <a:t>a</a:t>
            </a:r>
            <a:r>
              <a:rPr lang="zh-CN" altLang="en-US">
                <a:latin typeface="+mj-lt"/>
              </a:rPr>
              <a:t> </a:t>
            </a:r>
            <a:r>
              <a:rPr lang="en-US" altLang="zh-CN">
                <a:latin typeface="+mj-lt"/>
              </a:rPr>
              <a:t>guest</a:t>
            </a:r>
            <a:r>
              <a:rPr lang="zh-CN" altLang="en-US">
                <a:latin typeface="+mj-lt"/>
              </a:rPr>
              <a:t> </a:t>
            </a:r>
            <a:r>
              <a:rPr lang="en-US" altLang="zh-CN">
                <a:latin typeface="+mj-lt"/>
              </a:rPr>
              <a:t>hypervisor</a:t>
            </a:r>
            <a:r>
              <a:rPr lang="zh-CN" altLang="en-US">
                <a:latin typeface="+mj-lt"/>
              </a:rPr>
              <a:t> </a:t>
            </a:r>
            <a:r>
              <a:rPr lang="en-US" altLang="zh-CN">
                <a:latin typeface="+mj-lt"/>
              </a:rPr>
              <a:t>in</a:t>
            </a:r>
            <a:r>
              <a:rPr lang="zh-CN" altLang="en-US">
                <a:latin typeface="+mj-lt"/>
              </a:rPr>
              <a:t> </a:t>
            </a:r>
            <a:r>
              <a:rPr lang="en-US" altLang="zh-CN">
                <a:latin typeface="+mj-lt"/>
              </a:rPr>
              <a:t>a</a:t>
            </a:r>
            <a:r>
              <a:rPr lang="zh-CN" altLang="en-US">
                <a:latin typeface="+mj-lt"/>
              </a:rPr>
              <a:t> </a:t>
            </a:r>
            <a:r>
              <a:rPr lang="en-US" altLang="zh-CN">
                <a:solidFill>
                  <a:srgbClr val="FF0000"/>
                </a:solidFill>
              </a:rPr>
              <a:t>VM</a:t>
            </a:r>
            <a:r>
              <a:rPr lang="zh-CN" altLang="en-US">
                <a:solidFill>
                  <a:srgbClr val="FF0000"/>
                </a:solidFill>
              </a:rPr>
              <a:t> </a:t>
            </a:r>
            <a:r>
              <a:rPr lang="en-US" altLang="zh-CN">
                <a:solidFill>
                  <a:srgbClr val="FF0000"/>
                </a:solidFill>
              </a:rPr>
              <a:t>on</a:t>
            </a:r>
            <a:r>
              <a:rPr lang="zh-CN" altLang="en-US">
                <a:solidFill>
                  <a:srgbClr val="FF0000"/>
                </a:solidFill>
              </a:rPr>
              <a:t> </a:t>
            </a:r>
            <a:r>
              <a:rPr lang="en-US" altLang="zh-CN">
                <a:solidFill>
                  <a:srgbClr val="FF0000"/>
                </a:solidFill>
              </a:rPr>
              <a:t>Alibaba</a:t>
            </a:r>
            <a:r>
              <a:rPr lang="zh-CN" altLang="en-US">
                <a:solidFill>
                  <a:srgbClr val="FF0000"/>
                </a:solidFill>
              </a:rPr>
              <a:t> </a:t>
            </a:r>
            <a:r>
              <a:rPr lang="en-US" altLang="zh-CN">
                <a:solidFill>
                  <a:srgbClr val="FF0000"/>
                </a:solidFill>
              </a:rPr>
              <a:t>Cloud</a:t>
            </a:r>
          </a:p>
          <a:p>
            <a:pPr lvl="1">
              <a:lnSpc>
                <a:spcPct val="150000"/>
              </a:lnSpc>
              <a:buFont typeface="System Font Regular"/>
              <a:buChar char="-"/>
            </a:pPr>
            <a:r>
              <a:rPr lang="en-US" altLang="zh-CN">
                <a:latin typeface="+mj-lt"/>
              </a:rPr>
              <a:t>Benefits</a:t>
            </a:r>
            <a:r>
              <a:rPr lang="zh-CN" altLang="en-US">
                <a:latin typeface="+mj-lt"/>
              </a:rPr>
              <a:t> </a:t>
            </a:r>
            <a:r>
              <a:rPr lang="en-US" altLang="zh-CN">
                <a:latin typeface="+mj-lt"/>
              </a:rPr>
              <a:t>of</a:t>
            </a:r>
            <a:r>
              <a:rPr lang="zh-CN" altLang="en-US">
                <a:latin typeface="+mj-lt"/>
              </a:rPr>
              <a:t> </a:t>
            </a:r>
            <a:r>
              <a:rPr lang="en-US" altLang="zh-CN">
                <a:latin typeface="+mj-lt"/>
              </a:rPr>
              <a:t>PVM</a:t>
            </a:r>
            <a:r>
              <a:rPr lang="zh-CN" altLang="en-US">
                <a:latin typeface="+mj-lt"/>
              </a:rPr>
              <a:t> </a:t>
            </a:r>
            <a:r>
              <a:rPr lang="en-US" altLang="zh-CN">
                <a:latin typeface="+mj-lt"/>
              </a:rPr>
              <a:t>in</a:t>
            </a:r>
            <a:r>
              <a:rPr lang="zh-CN" altLang="en-US">
                <a:latin typeface="+mj-lt"/>
              </a:rPr>
              <a:t> </a:t>
            </a:r>
            <a:r>
              <a:rPr lang="en-US" altLang="zh-CN">
                <a:latin typeface="+mj-lt"/>
              </a:rPr>
              <a:t>nested</a:t>
            </a:r>
            <a:r>
              <a:rPr lang="zh-CN" altLang="en-US">
                <a:latin typeface="+mj-lt"/>
              </a:rPr>
              <a:t> </a:t>
            </a:r>
            <a:r>
              <a:rPr lang="en-US" altLang="zh-CN">
                <a:latin typeface="+mj-lt"/>
              </a:rPr>
              <a:t>virtualization</a:t>
            </a:r>
          </a:p>
          <a:p>
            <a:pPr>
              <a:lnSpc>
                <a:spcPct val="150000"/>
              </a:lnSpc>
            </a:pPr>
            <a:r>
              <a:rPr lang="en-US" altLang="zh-CN">
                <a:solidFill>
                  <a:srgbClr val="0432FF"/>
                </a:solidFill>
              </a:rPr>
              <a:t>Metrics</a:t>
            </a:r>
          </a:p>
          <a:p>
            <a:pPr lvl="1">
              <a:lnSpc>
                <a:spcPct val="150000"/>
              </a:lnSpc>
              <a:buFont typeface="System Font Regular"/>
              <a:buChar char="-"/>
            </a:pPr>
            <a:r>
              <a:rPr lang="en-US" altLang="zh-CN">
                <a:latin typeface="+mj-lt"/>
              </a:rPr>
              <a:t>Cost</a:t>
            </a:r>
            <a:r>
              <a:rPr lang="zh-CN" altLang="en-US">
                <a:latin typeface="+mj-lt"/>
              </a:rPr>
              <a:t> </a:t>
            </a:r>
            <a:r>
              <a:rPr lang="en-US" altLang="zh-CN">
                <a:latin typeface="+mj-lt"/>
              </a:rPr>
              <a:t>of</a:t>
            </a:r>
            <a:r>
              <a:rPr lang="zh-CN" altLang="en-US">
                <a:latin typeface="+mj-lt"/>
              </a:rPr>
              <a:t> </a:t>
            </a:r>
            <a:r>
              <a:rPr lang="en-US" altLang="zh-CN">
                <a:latin typeface="+mj-lt"/>
              </a:rPr>
              <a:t>VM-exit/entry</a:t>
            </a:r>
          </a:p>
          <a:p>
            <a:pPr lvl="1">
              <a:lnSpc>
                <a:spcPct val="150000"/>
              </a:lnSpc>
              <a:buFont typeface="System Font Regular"/>
              <a:buChar char="-"/>
            </a:pPr>
            <a:r>
              <a:rPr lang="en-US" altLang="zh-CN">
                <a:latin typeface="+mj-lt"/>
              </a:rPr>
              <a:t>System</a:t>
            </a:r>
            <a:r>
              <a:rPr lang="zh-CN" altLang="en-US">
                <a:latin typeface="+mj-lt"/>
              </a:rPr>
              <a:t> </a:t>
            </a:r>
            <a:r>
              <a:rPr lang="en-US" altLang="zh-CN">
                <a:latin typeface="+mj-lt"/>
              </a:rPr>
              <a:t>call</a:t>
            </a:r>
            <a:r>
              <a:rPr lang="zh-CN" altLang="en-US">
                <a:latin typeface="+mj-lt"/>
              </a:rPr>
              <a:t> </a:t>
            </a:r>
            <a:r>
              <a:rPr lang="en-US" altLang="zh-CN">
                <a:latin typeface="+mj-lt"/>
              </a:rPr>
              <a:t>performance</a:t>
            </a:r>
            <a:r>
              <a:rPr lang="zh-CN" altLang="en-US">
                <a:latin typeface="+mj-lt"/>
              </a:rPr>
              <a:t> </a:t>
            </a:r>
            <a:r>
              <a:rPr lang="en-US" altLang="zh-CN">
                <a:latin typeface="+mj-lt"/>
              </a:rPr>
              <a:t>(direct</a:t>
            </a:r>
            <a:r>
              <a:rPr lang="zh-CN" altLang="en-US">
                <a:latin typeface="+mj-lt"/>
              </a:rPr>
              <a:t> </a:t>
            </a:r>
            <a:r>
              <a:rPr lang="en-US" altLang="zh-CN">
                <a:latin typeface="+mj-lt"/>
              </a:rPr>
              <a:t>switch)</a:t>
            </a:r>
          </a:p>
          <a:p>
            <a:pPr lvl="1">
              <a:lnSpc>
                <a:spcPct val="150000"/>
              </a:lnSpc>
              <a:buFont typeface="System Font Regular"/>
              <a:buChar char="-"/>
            </a:pPr>
            <a:r>
              <a:rPr lang="en-US" altLang="zh-CN">
                <a:latin typeface="+mj-lt"/>
              </a:rPr>
              <a:t>Cost</a:t>
            </a:r>
            <a:r>
              <a:rPr lang="zh-CN" altLang="en-US">
                <a:latin typeface="+mj-lt"/>
              </a:rPr>
              <a:t> </a:t>
            </a:r>
            <a:r>
              <a:rPr lang="en-US" altLang="zh-CN">
                <a:latin typeface="+mj-lt"/>
              </a:rPr>
              <a:t>of</a:t>
            </a:r>
            <a:r>
              <a:rPr lang="zh-CN" altLang="en-US">
                <a:latin typeface="+mj-lt"/>
              </a:rPr>
              <a:t> </a:t>
            </a:r>
            <a:r>
              <a:rPr lang="en-US" altLang="zh-CN">
                <a:latin typeface="+mj-lt"/>
              </a:rPr>
              <a:t>page</a:t>
            </a:r>
            <a:r>
              <a:rPr lang="zh-CN" altLang="en-US">
                <a:latin typeface="+mj-lt"/>
              </a:rPr>
              <a:t> </a:t>
            </a:r>
            <a:r>
              <a:rPr lang="en-US" altLang="zh-CN">
                <a:latin typeface="+mj-lt"/>
              </a:rPr>
              <a:t>fault</a:t>
            </a:r>
            <a:r>
              <a:rPr lang="zh-CN" altLang="en-US">
                <a:latin typeface="+mj-lt"/>
              </a:rPr>
              <a:t> </a:t>
            </a:r>
            <a:r>
              <a:rPr lang="en-US" altLang="zh-CN">
                <a:latin typeface="+mj-lt"/>
              </a:rPr>
              <a:t>handling</a:t>
            </a:r>
          </a:p>
          <a:p>
            <a:pPr lvl="1">
              <a:lnSpc>
                <a:spcPct val="150000"/>
              </a:lnSpc>
              <a:buFont typeface="System Font Regular"/>
              <a:buChar char="-"/>
            </a:pPr>
            <a:r>
              <a:rPr lang="en-US" altLang="zh-CN">
                <a:latin typeface="+mj-lt"/>
              </a:rPr>
              <a:t>Application</a:t>
            </a:r>
            <a:r>
              <a:rPr lang="zh-CN" altLang="en-US">
                <a:latin typeface="+mj-lt"/>
              </a:rPr>
              <a:t> </a:t>
            </a:r>
            <a:r>
              <a:rPr lang="en-US" altLang="zh-CN">
                <a:latin typeface="+mj-lt"/>
              </a:rPr>
              <a:t>performance</a:t>
            </a:r>
          </a:p>
          <a:p>
            <a:pPr lvl="1">
              <a:lnSpc>
                <a:spcPct val="150000"/>
              </a:lnSpc>
              <a:buFont typeface="System Font Regular"/>
              <a:buChar char="-"/>
            </a:pPr>
            <a:endParaRPr lang="en-US" altLang="zh-CN">
              <a:latin typeface="+mj-lt"/>
            </a:endParaRPr>
          </a:p>
          <a:p>
            <a:pPr lvl="2">
              <a:lnSpc>
                <a:spcPct val="150000"/>
              </a:lnSpc>
              <a:buFont typeface="System Font Regular"/>
              <a:buChar char="-"/>
            </a:pPr>
            <a:endParaRPr lang="en-US" altLang="zh-CN"/>
          </a:p>
          <a:p>
            <a:pPr lvl="2">
              <a:lnSpc>
                <a:spcPct val="150000"/>
              </a:lnSpc>
              <a:buFont typeface="System Font Regular"/>
              <a:buChar char="-"/>
            </a:pPr>
            <a:endParaRPr lang="en-US"/>
          </a:p>
        </p:txBody>
      </p:sp>
    </p:spTree>
    <p:extLst>
      <p:ext uri="{BB962C8B-B14F-4D97-AF65-F5344CB8AC3E}">
        <p14:creationId xmlns:p14="http://schemas.microsoft.com/office/powerpoint/2010/main" val="2087169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61365C-B17A-2CE2-D4E3-259E25F0B464}"/>
              </a:ext>
            </a:extLst>
          </p:cNvPr>
          <p:cNvSpPr txBox="1"/>
          <p:nvPr/>
        </p:nvSpPr>
        <p:spPr>
          <a:xfrm>
            <a:off x="1199869" y="1366704"/>
            <a:ext cx="9854264" cy="461665"/>
          </a:xfrm>
          <a:prstGeom prst="rect">
            <a:avLst/>
          </a:prstGeom>
          <a:noFill/>
        </p:spPr>
        <p:txBody>
          <a:bodyPr wrap="square" rtlCol="0">
            <a:spAutoFit/>
          </a:bodyPr>
          <a:lstStyle/>
          <a:p>
            <a:pPr algn="ctr"/>
            <a:r>
              <a:rPr lang="en" altLang="zh-CN" sz="2400">
                <a:latin typeface="+mj-lt"/>
                <a:cs typeface="Calibri" panose="020F0502020204030204" pitchFamily="34" charset="0"/>
              </a:rPr>
              <a:t>The </a:t>
            </a:r>
            <a:r>
              <a:rPr lang="en" altLang="zh-CN" sz="2400" b="1">
                <a:latin typeface="+mj-lt"/>
                <a:cs typeface="Calibri" panose="020F0502020204030204" pitchFamily="34" charset="0"/>
              </a:rPr>
              <a:t>round-trip latency </a:t>
            </a:r>
            <a:r>
              <a:rPr lang="en" altLang="zh-CN" sz="2400">
                <a:latin typeface="+mj-lt"/>
                <a:cs typeface="Calibri" panose="020F0502020204030204" pitchFamily="34" charset="0"/>
              </a:rPr>
              <a:t>(</a:t>
            </a:r>
            <a:r>
              <a:rPr lang="el-GR" altLang="zh-CN" sz="2400">
                <a:latin typeface="+mj-lt"/>
                <a:cs typeface="Calibri" panose="020F0502020204030204" pitchFamily="34" charset="0"/>
              </a:rPr>
              <a:t>μ</a:t>
            </a:r>
            <a:r>
              <a:rPr lang="en" altLang="zh-CN" sz="2400">
                <a:latin typeface="+mj-lt"/>
                <a:cs typeface="Calibri" panose="020F0502020204030204" pitchFamily="34" charset="0"/>
              </a:rPr>
              <a:t>s) of VM exits/entries</a:t>
            </a:r>
            <a:endParaRPr kumimoji="1" lang="zh-CN" altLang="en-US" sz="2400">
              <a:latin typeface="+mj-lt"/>
              <a:cs typeface="Calibri" panose="020F0502020204030204" pitchFamily="34" charset="0"/>
            </a:endParaRPr>
          </a:p>
        </p:txBody>
      </p:sp>
      <p:graphicFrame>
        <p:nvGraphicFramePr>
          <p:cNvPr id="3" name="表格 3">
            <a:extLst>
              <a:ext uri="{FF2B5EF4-FFF2-40B4-BE49-F238E27FC236}">
                <a16:creationId xmlns:a16="http://schemas.microsoft.com/office/drawing/2014/main" id="{E495947F-6F99-62D9-7E52-7D96980C1DB2}"/>
              </a:ext>
            </a:extLst>
          </p:cNvPr>
          <p:cNvGraphicFramePr>
            <a:graphicFrameLocks noGrp="1"/>
          </p:cNvGraphicFramePr>
          <p:nvPr>
            <p:extLst>
              <p:ext uri="{D42A27DB-BD31-4B8C-83A1-F6EECF244321}">
                <p14:modId xmlns:p14="http://schemas.microsoft.com/office/powerpoint/2010/main" val="3513855939"/>
              </p:ext>
            </p:extLst>
          </p:nvPr>
        </p:nvGraphicFramePr>
        <p:xfrm>
          <a:off x="1199869" y="1950726"/>
          <a:ext cx="9854265" cy="3456264"/>
        </p:xfrm>
        <a:graphic>
          <a:graphicData uri="http://schemas.openxmlformats.org/drawingml/2006/table">
            <a:tbl>
              <a:tblPr firstRow="1" bandRow="1">
                <a:tableStyleId>{8EC20E35-A176-4012-BC5E-935CFFF8708E}</a:tableStyleId>
              </a:tblPr>
              <a:tblGrid>
                <a:gridCol w="2074956">
                  <a:extLst>
                    <a:ext uri="{9D8B030D-6E8A-4147-A177-3AD203B41FA5}">
                      <a16:colId xmlns:a16="http://schemas.microsoft.com/office/drawing/2014/main" val="3654113958"/>
                    </a:ext>
                  </a:extLst>
                </a:gridCol>
                <a:gridCol w="1866750">
                  <a:extLst>
                    <a:ext uri="{9D8B030D-6E8A-4147-A177-3AD203B41FA5}">
                      <a16:colId xmlns:a16="http://schemas.microsoft.com/office/drawing/2014/main" val="2625532368"/>
                    </a:ext>
                  </a:extLst>
                </a:gridCol>
                <a:gridCol w="1970853">
                  <a:extLst>
                    <a:ext uri="{9D8B030D-6E8A-4147-A177-3AD203B41FA5}">
                      <a16:colId xmlns:a16="http://schemas.microsoft.com/office/drawing/2014/main" val="336635422"/>
                    </a:ext>
                  </a:extLst>
                </a:gridCol>
                <a:gridCol w="1970853">
                  <a:extLst>
                    <a:ext uri="{9D8B030D-6E8A-4147-A177-3AD203B41FA5}">
                      <a16:colId xmlns:a16="http://schemas.microsoft.com/office/drawing/2014/main" val="1023044924"/>
                    </a:ext>
                  </a:extLst>
                </a:gridCol>
                <a:gridCol w="1970853">
                  <a:extLst>
                    <a:ext uri="{9D8B030D-6E8A-4147-A177-3AD203B41FA5}">
                      <a16:colId xmlns:a16="http://schemas.microsoft.com/office/drawing/2014/main" val="2128028967"/>
                    </a:ext>
                  </a:extLst>
                </a:gridCol>
              </a:tblGrid>
              <a:tr h="576044">
                <a:tc>
                  <a:txBody>
                    <a:bodyPr/>
                    <a:lstStyle/>
                    <a:p>
                      <a:r>
                        <a:rPr lang="en-US" altLang="zh-CN" sz="2400">
                          <a:solidFill>
                            <a:schemeClr val="bg1"/>
                          </a:solidFill>
                          <a:latin typeface="+mj-lt"/>
                        </a:rPr>
                        <a:t>Configurations</a:t>
                      </a:r>
                      <a:endParaRPr lang="zh-CN" altLang="en-US" sz="2400">
                        <a:solidFill>
                          <a:schemeClr val="bg1"/>
                        </a:solidFill>
                        <a:latin typeface="+mj-lt"/>
                      </a:endParaRPr>
                    </a:p>
                  </a:txBody>
                  <a:tcPr/>
                </a:tc>
                <a:tc>
                  <a:txBody>
                    <a:bodyPr/>
                    <a:lstStyle/>
                    <a:p>
                      <a:r>
                        <a:rPr lang="en-US" altLang="zh-CN" sz="2400" err="1">
                          <a:solidFill>
                            <a:schemeClr val="bg1"/>
                          </a:solidFill>
                          <a:latin typeface="+mj-lt"/>
                        </a:rPr>
                        <a:t>kvm</a:t>
                      </a:r>
                      <a:r>
                        <a:rPr lang="en-US" altLang="zh-CN" sz="2400">
                          <a:solidFill>
                            <a:schemeClr val="bg1"/>
                          </a:solidFill>
                          <a:latin typeface="+mj-lt"/>
                        </a:rPr>
                        <a:t> (BM)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pvm</a:t>
                      </a:r>
                      <a:r>
                        <a:rPr lang="en-US" altLang="zh-CN" sz="2400">
                          <a:solidFill>
                            <a:schemeClr val="bg1"/>
                          </a:solidFill>
                          <a:latin typeface="+mj-lt"/>
                        </a:rPr>
                        <a:t> (BM)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kvm</a:t>
                      </a:r>
                      <a:r>
                        <a:rPr lang="en-US" altLang="zh-CN" sz="2400">
                          <a:solidFill>
                            <a:schemeClr val="bg1"/>
                          </a:solidFill>
                          <a:latin typeface="+mj-lt"/>
                        </a:rPr>
                        <a:t> (NST)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bg1"/>
                          </a:solidFill>
                          <a:latin typeface="+mj-lt"/>
                        </a:rPr>
                        <a:t>pvm (NST)</a:t>
                      </a:r>
                    </a:p>
                  </a:txBody>
                  <a:tcPr/>
                </a:tc>
                <a:extLst>
                  <a:ext uri="{0D108BD9-81ED-4DB2-BD59-A6C34878D82A}">
                    <a16:rowId xmlns:a16="http://schemas.microsoft.com/office/drawing/2014/main" val="176218347"/>
                  </a:ext>
                </a:extLst>
              </a:tr>
              <a:tr h="576044">
                <a:tc>
                  <a:txBody>
                    <a:bodyPr/>
                    <a:lstStyle/>
                    <a:p>
                      <a:r>
                        <a:rPr lang="en-US" altLang="zh-CN" sz="2400" err="1">
                          <a:solidFill>
                            <a:schemeClr val="tx1"/>
                          </a:solidFill>
                          <a:latin typeface="+mj-lt"/>
                        </a:rPr>
                        <a:t>Hypercall</a:t>
                      </a:r>
                      <a:endParaRPr lang="zh-CN" altLang="en-US" sz="2400">
                        <a:solidFill>
                          <a:schemeClr val="tx1"/>
                        </a:solidFill>
                        <a:latin typeface="+mj-lt"/>
                      </a:endParaRPr>
                    </a:p>
                  </a:txBody>
                  <a:tcPr/>
                </a:tc>
                <a:tc>
                  <a:txBody>
                    <a:bodyPr/>
                    <a:lstStyle/>
                    <a:p>
                      <a:r>
                        <a:rPr lang="en-US" altLang="zh-CN" sz="2400" b="0" kern="1200">
                          <a:solidFill>
                            <a:schemeClr val="tx1"/>
                          </a:solidFill>
                          <a:effectLst/>
                          <a:latin typeface="+mj-lt"/>
                        </a:rPr>
                        <a:t>0.46</a:t>
                      </a:r>
                      <a:endParaRPr lang="zh-CN" altLang="en-US" sz="2400">
                        <a:solidFill>
                          <a:schemeClr val="tx1"/>
                        </a:solidFill>
                        <a:latin typeface="+mj-lt"/>
                      </a:endParaRPr>
                    </a:p>
                  </a:txBody>
                  <a:tcPr/>
                </a:tc>
                <a:tc>
                  <a:txBody>
                    <a:bodyPr/>
                    <a:lstStyle/>
                    <a:p>
                      <a:r>
                        <a:rPr lang="en-US" altLang="zh-CN" sz="2400">
                          <a:solidFill>
                            <a:schemeClr val="tx1"/>
                          </a:solidFill>
                          <a:latin typeface="+mj-lt"/>
                        </a:rPr>
                        <a:t>0.54</a:t>
                      </a:r>
                      <a:endParaRPr lang="zh-CN" altLang="en-US" sz="2400">
                        <a:solidFill>
                          <a:schemeClr val="tx1"/>
                        </a:solidFill>
                        <a:latin typeface="+mj-lt"/>
                      </a:endParaRPr>
                    </a:p>
                  </a:txBody>
                  <a:tcPr/>
                </a:tc>
                <a:tc>
                  <a:txBody>
                    <a:bodyPr/>
                    <a:lstStyle/>
                    <a:p>
                      <a:r>
                        <a:rPr lang="en-US" altLang="zh-CN" sz="2400">
                          <a:solidFill>
                            <a:schemeClr val="tx1"/>
                          </a:solidFill>
                          <a:latin typeface="+mj-lt"/>
                        </a:rPr>
                        <a:t>7.43</a:t>
                      </a:r>
                      <a:endParaRPr lang="zh-CN" altLang="en-US" sz="2400">
                        <a:solidFill>
                          <a:schemeClr val="tx1"/>
                        </a:solidFill>
                        <a:latin typeface="+mj-lt"/>
                      </a:endParaRPr>
                    </a:p>
                  </a:txBody>
                  <a:tcPr/>
                </a:tc>
                <a:tc>
                  <a:txBody>
                    <a:bodyPr/>
                    <a:lstStyle/>
                    <a:p>
                      <a:r>
                        <a:rPr lang="en-US" altLang="zh-CN" sz="2400">
                          <a:solidFill>
                            <a:schemeClr val="tx1"/>
                          </a:solidFill>
                          <a:latin typeface="+mj-lt"/>
                        </a:rPr>
                        <a:t>0.48</a:t>
                      </a:r>
                      <a:endParaRPr lang="zh-CN" altLang="en-US" sz="2400">
                        <a:solidFill>
                          <a:schemeClr val="tx1"/>
                        </a:solidFill>
                        <a:latin typeface="+mj-lt"/>
                      </a:endParaRPr>
                    </a:p>
                  </a:txBody>
                  <a:tcPr/>
                </a:tc>
                <a:extLst>
                  <a:ext uri="{0D108BD9-81ED-4DB2-BD59-A6C34878D82A}">
                    <a16:rowId xmlns:a16="http://schemas.microsoft.com/office/drawing/2014/main" val="3934275038"/>
                  </a:ext>
                </a:extLst>
              </a:tr>
              <a:tr h="576044">
                <a:tc>
                  <a:txBody>
                    <a:bodyPr/>
                    <a:lstStyle/>
                    <a:p>
                      <a:r>
                        <a:rPr lang="en-US" altLang="zh-CN" sz="2400">
                          <a:solidFill>
                            <a:schemeClr val="tx1"/>
                          </a:solidFill>
                          <a:latin typeface="+mj-lt"/>
                        </a:rPr>
                        <a:t>Exception</a:t>
                      </a:r>
                      <a:endParaRPr lang="zh-CN" altLang="en-US" sz="2400">
                        <a:solidFill>
                          <a:schemeClr val="tx1"/>
                        </a:solidFill>
                        <a:latin typeface="+mj-lt"/>
                      </a:endParaRPr>
                    </a:p>
                  </a:txBody>
                  <a:tcPr/>
                </a:tc>
                <a:tc>
                  <a:txBody>
                    <a:bodyPr/>
                    <a:lstStyle/>
                    <a:p>
                      <a:r>
                        <a:rPr lang="en-US" altLang="zh-CN" sz="2400">
                          <a:solidFill>
                            <a:schemeClr val="tx1"/>
                          </a:solidFill>
                          <a:latin typeface="+mj-lt"/>
                        </a:rPr>
                        <a:t>1.66</a:t>
                      </a:r>
                      <a:endParaRPr lang="zh-CN" altLang="en-US" sz="2400">
                        <a:solidFill>
                          <a:schemeClr val="tx1"/>
                        </a:solidFill>
                        <a:latin typeface="+mj-lt"/>
                      </a:endParaRPr>
                    </a:p>
                  </a:txBody>
                  <a:tcPr/>
                </a:tc>
                <a:tc>
                  <a:txBody>
                    <a:bodyPr/>
                    <a:lstStyle/>
                    <a:p>
                      <a:r>
                        <a:rPr lang="en-US" altLang="zh-CN" sz="2400">
                          <a:solidFill>
                            <a:schemeClr val="tx1"/>
                          </a:solidFill>
                          <a:latin typeface="+mj-lt"/>
                        </a:rPr>
                        <a:t>1.67</a:t>
                      </a:r>
                      <a:endParaRPr lang="zh-CN" altLang="en-US" sz="2400">
                        <a:solidFill>
                          <a:schemeClr val="tx1"/>
                        </a:solidFill>
                        <a:latin typeface="+mj-lt"/>
                      </a:endParaRPr>
                    </a:p>
                  </a:txBody>
                  <a:tcPr/>
                </a:tc>
                <a:tc>
                  <a:txBody>
                    <a:bodyPr/>
                    <a:lstStyle/>
                    <a:p>
                      <a:r>
                        <a:rPr lang="en-US" altLang="zh-CN" sz="2400">
                          <a:solidFill>
                            <a:schemeClr val="tx1"/>
                          </a:solidFill>
                          <a:latin typeface="+mj-lt"/>
                        </a:rPr>
                        <a:t>9.20</a:t>
                      </a:r>
                      <a:endParaRPr lang="zh-CN" altLang="en-US" sz="2400">
                        <a:solidFill>
                          <a:schemeClr val="tx1"/>
                        </a:solidFill>
                        <a:latin typeface="+mj-lt"/>
                      </a:endParaRPr>
                    </a:p>
                  </a:txBody>
                  <a:tcPr/>
                </a:tc>
                <a:tc>
                  <a:txBody>
                    <a:bodyPr/>
                    <a:lstStyle/>
                    <a:p>
                      <a:r>
                        <a:rPr lang="en-US" altLang="zh-CN" sz="2400">
                          <a:solidFill>
                            <a:schemeClr val="tx1"/>
                          </a:solidFill>
                          <a:latin typeface="+mj-lt"/>
                        </a:rPr>
                        <a:t>2.21</a:t>
                      </a:r>
                      <a:endParaRPr lang="zh-CN" altLang="en-US" sz="2400">
                        <a:solidFill>
                          <a:schemeClr val="tx1"/>
                        </a:solidFill>
                        <a:latin typeface="+mj-lt"/>
                      </a:endParaRPr>
                    </a:p>
                  </a:txBody>
                  <a:tcPr/>
                </a:tc>
                <a:extLst>
                  <a:ext uri="{0D108BD9-81ED-4DB2-BD59-A6C34878D82A}">
                    <a16:rowId xmlns:a16="http://schemas.microsoft.com/office/drawing/2014/main" val="1731497543"/>
                  </a:ext>
                </a:extLst>
              </a:tr>
              <a:tr h="576044">
                <a:tc>
                  <a:txBody>
                    <a:bodyPr/>
                    <a:lstStyle/>
                    <a:p>
                      <a:r>
                        <a:rPr lang="en-US" altLang="zh-CN" sz="2400">
                          <a:solidFill>
                            <a:schemeClr val="tx1"/>
                          </a:solidFill>
                          <a:latin typeface="+mj-lt"/>
                        </a:rPr>
                        <a:t>MSR access</a:t>
                      </a:r>
                    </a:p>
                  </a:txBody>
                  <a:tcPr/>
                </a:tc>
                <a:tc>
                  <a:txBody>
                    <a:bodyPr/>
                    <a:lstStyle/>
                    <a:p>
                      <a:r>
                        <a:rPr lang="en-US" altLang="zh-CN" sz="2400">
                          <a:solidFill>
                            <a:schemeClr val="tx1"/>
                          </a:solidFill>
                          <a:latin typeface="+mj-lt"/>
                        </a:rPr>
                        <a:t>0.87</a:t>
                      </a:r>
                      <a:endParaRPr lang="zh-CN" altLang="en-US" sz="2400">
                        <a:solidFill>
                          <a:schemeClr val="tx1"/>
                        </a:solidFill>
                        <a:latin typeface="+mj-lt"/>
                      </a:endParaRPr>
                    </a:p>
                  </a:txBody>
                  <a:tcPr/>
                </a:tc>
                <a:tc>
                  <a:txBody>
                    <a:bodyPr/>
                    <a:lstStyle/>
                    <a:p>
                      <a:r>
                        <a:rPr lang="en-US" altLang="zh-CN" sz="2400">
                          <a:solidFill>
                            <a:schemeClr val="tx1"/>
                          </a:solidFill>
                          <a:latin typeface="+mj-lt"/>
                        </a:rPr>
                        <a:t>2.53</a:t>
                      </a:r>
                      <a:endParaRPr lang="zh-CN" altLang="en-US" sz="2400">
                        <a:solidFill>
                          <a:schemeClr val="tx1"/>
                        </a:solidFill>
                        <a:latin typeface="+mj-lt"/>
                      </a:endParaRPr>
                    </a:p>
                  </a:txBody>
                  <a:tcPr/>
                </a:tc>
                <a:tc>
                  <a:txBody>
                    <a:bodyPr/>
                    <a:lstStyle/>
                    <a:p>
                      <a:r>
                        <a:rPr lang="en-US" altLang="zh-CN" sz="2400">
                          <a:solidFill>
                            <a:schemeClr val="tx1"/>
                          </a:solidFill>
                          <a:latin typeface="+mj-lt"/>
                        </a:rPr>
                        <a:t>8.18</a:t>
                      </a:r>
                      <a:endParaRPr lang="zh-CN" altLang="en-US" sz="2400">
                        <a:solidFill>
                          <a:schemeClr val="tx1"/>
                        </a:solidFill>
                        <a:latin typeface="+mj-lt"/>
                      </a:endParaRPr>
                    </a:p>
                  </a:txBody>
                  <a:tcPr/>
                </a:tc>
                <a:tc>
                  <a:txBody>
                    <a:bodyPr/>
                    <a:lstStyle/>
                    <a:p>
                      <a:r>
                        <a:rPr lang="en-US" altLang="zh-CN" sz="2400">
                          <a:solidFill>
                            <a:schemeClr val="tx1"/>
                          </a:solidFill>
                          <a:latin typeface="+mj-lt"/>
                        </a:rPr>
                        <a:t>2.88</a:t>
                      </a:r>
                      <a:endParaRPr lang="zh-CN" altLang="en-US" sz="2400">
                        <a:solidFill>
                          <a:schemeClr val="tx1"/>
                        </a:solidFill>
                        <a:latin typeface="+mj-lt"/>
                      </a:endParaRPr>
                    </a:p>
                  </a:txBody>
                  <a:tcPr/>
                </a:tc>
                <a:extLst>
                  <a:ext uri="{0D108BD9-81ED-4DB2-BD59-A6C34878D82A}">
                    <a16:rowId xmlns:a16="http://schemas.microsoft.com/office/drawing/2014/main" val="952914422"/>
                  </a:ext>
                </a:extLst>
              </a:tr>
              <a:tr h="576044">
                <a:tc>
                  <a:txBody>
                    <a:bodyPr/>
                    <a:lstStyle/>
                    <a:p>
                      <a:r>
                        <a:rPr lang="en-US" altLang="zh-CN" sz="2400">
                          <a:solidFill>
                            <a:schemeClr val="tx1"/>
                          </a:solidFill>
                          <a:latin typeface="+mj-lt"/>
                        </a:rPr>
                        <a:t>CPUID</a:t>
                      </a:r>
                      <a:endParaRPr lang="zh-CN" altLang="en-US" sz="2400">
                        <a:solidFill>
                          <a:schemeClr val="tx1"/>
                        </a:solidFill>
                        <a:latin typeface="+mj-lt"/>
                      </a:endParaRPr>
                    </a:p>
                  </a:txBody>
                  <a:tcPr/>
                </a:tc>
                <a:tc>
                  <a:txBody>
                    <a:bodyPr/>
                    <a:lstStyle/>
                    <a:p>
                      <a:r>
                        <a:rPr lang="en-US" altLang="zh-CN" sz="2400">
                          <a:solidFill>
                            <a:schemeClr val="tx1"/>
                          </a:solidFill>
                          <a:latin typeface="+mj-lt"/>
                        </a:rPr>
                        <a:t>0.54</a:t>
                      </a:r>
                      <a:endParaRPr lang="zh-CN" altLang="en-US" sz="2400">
                        <a:solidFill>
                          <a:schemeClr val="tx1"/>
                        </a:solidFill>
                        <a:latin typeface="+mj-lt"/>
                      </a:endParaRPr>
                    </a:p>
                  </a:txBody>
                  <a:tcPr/>
                </a:tc>
                <a:tc>
                  <a:txBody>
                    <a:bodyPr/>
                    <a:lstStyle/>
                    <a:p>
                      <a:r>
                        <a:rPr lang="en-US" altLang="zh-CN" sz="2400">
                          <a:solidFill>
                            <a:schemeClr val="tx1"/>
                          </a:solidFill>
                          <a:latin typeface="+mj-lt"/>
                        </a:rPr>
                        <a:t>0.6</a:t>
                      </a:r>
                      <a:endParaRPr lang="zh-CN" altLang="en-US" sz="2400">
                        <a:solidFill>
                          <a:schemeClr val="tx1"/>
                        </a:solidFill>
                        <a:latin typeface="+mj-lt"/>
                      </a:endParaRPr>
                    </a:p>
                  </a:txBody>
                  <a:tcPr/>
                </a:tc>
                <a:tc>
                  <a:txBody>
                    <a:bodyPr/>
                    <a:lstStyle/>
                    <a:p>
                      <a:r>
                        <a:rPr lang="en-US" altLang="zh-CN" sz="2400">
                          <a:solidFill>
                            <a:schemeClr val="tx1"/>
                          </a:solidFill>
                          <a:latin typeface="+mj-lt"/>
                        </a:rPr>
                        <a:t>7.1</a:t>
                      </a:r>
                      <a:endParaRPr lang="zh-CN" altLang="en-US" sz="2400">
                        <a:solidFill>
                          <a:schemeClr val="tx1"/>
                        </a:solidFill>
                        <a:latin typeface="+mj-lt"/>
                      </a:endParaRPr>
                    </a:p>
                  </a:txBody>
                  <a:tcPr/>
                </a:tc>
                <a:tc>
                  <a:txBody>
                    <a:bodyPr/>
                    <a:lstStyle/>
                    <a:p>
                      <a:r>
                        <a:rPr lang="en-US" altLang="zh-CN" sz="2400">
                          <a:solidFill>
                            <a:schemeClr val="tx1"/>
                          </a:solidFill>
                          <a:latin typeface="+mj-lt"/>
                        </a:rPr>
                        <a:t>0.51</a:t>
                      </a:r>
                      <a:endParaRPr lang="zh-CN" altLang="en-US" sz="2400">
                        <a:solidFill>
                          <a:schemeClr val="tx1"/>
                        </a:solidFill>
                        <a:latin typeface="+mj-lt"/>
                      </a:endParaRPr>
                    </a:p>
                  </a:txBody>
                  <a:tcPr/>
                </a:tc>
                <a:extLst>
                  <a:ext uri="{0D108BD9-81ED-4DB2-BD59-A6C34878D82A}">
                    <a16:rowId xmlns:a16="http://schemas.microsoft.com/office/drawing/2014/main" val="616034241"/>
                  </a:ext>
                </a:extLst>
              </a:tr>
              <a:tr h="576044">
                <a:tc>
                  <a:txBody>
                    <a:bodyPr/>
                    <a:lstStyle/>
                    <a:p>
                      <a:r>
                        <a:rPr lang="en-US" altLang="zh-CN" sz="2400">
                          <a:solidFill>
                            <a:schemeClr val="tx1"/>
                          </a:solidFill>
                          <a:latin typeface="+mj-lt"/>
                        </a:rPr>
                        <a:t>PIO</a:t>
                      </a:r>
                      <a:endParaRPr lang="zh-CN" altLang="en-US" sz="2400">
                        <a:solidFill>
                          <a:schemeClr val="tx1"/>
                        </a:solidFill>
                        <a:latin typeface="+mj-lt"/>
                      </a:endParaRPr>
                    </a:p>
                  </a:txBody>
                  <a:tcPr/>
                </a:tc>
                <a:tc>
                  <a:txBody>
                    <a:bodyPr/>
                    <a:lstStyle/>
                    <a:p>
                      <a:r>
                        <a:rPr lang="en-US" altLang="zh-CN" sz="2400">
                          <a:solidFill>
                            <a:schemeClr val="tx1"/>
                          </a:solidFill>
                          <a:latin typeface="+mj-lt"/>
                        </a:rPr>
                        <a:t>3.79</a:t>
                      </a:r>
                      <a:endParaRPr lang="zh-CN" altLang="en-US" sz="2400">
                        <a:solidFill>
                          <a:schemeClr val="tx1"/>
                        </a:solidFill>
                        <a:latin typeface="+mj-lt"/>
                      </a:endParaRPr>
                    </a:p>
                  </a:txBody>
                  <a:tcPr/>
                </a:tc>
                <a:tc>
                  <a:txBody>
                    <a:bodyPr/>
                    <a:lstStyle/>
                    <a:p>
                      <a:r>
                        <a:rPr lang="en-US" altLang="zh-CN" sz="2400">
                          <a:solidFill>
                            <a:schemeClr val="tx1"/>
                          </a:solidFill>
                          <a:latin typeface="+mj-lt"/>
                        </a:rPr>
                        <a:t>4.91</a:t>
                      </a:r>
                      <a:endParaRPr lang="zh-CN" altLang="en-US" sz="2400">
                        <a:solidFill>
                          <a:schemeClr val="tx1"/>
                        </a:solidFill>
                        <a:latin typeface="+mj-lt"/>
                      </a:endParaRPr>
                    </a:p>
                  </a:txBody>
                  <a:tcPr/>
                </a:tc>
                <a:tc>
                  <a:txBody>
                    <a:bodyPr/>
                    <a:lstStyle/>
                    <a:p>
                      <a:r>
                        <a:rPr lang="en-US" altLang="zh-CN" sz="2400">
                          <a:solidFill>
                            <a:schemeClr val="tx1"/>
                          </a:solidFill>
                          <a:latin typeface="+mj-lt"/>
                        </a:rPr>
                        <a:t>29.34</a:t>
                      </a:r>
                      <a:endParaRPr lang="zh-CN" altLang="en-US" sz="2400">
                        <a:solidFill>
                          <a:schemeClr val="tx1"/>
                        </a:solidFill>
                        <a:latin typeface="+mj-lt"/>
                      </a:endParaRPr>
                    </a:p>
                  </a:txBody>
                  <a:tcPr/>
                </a:tc>
                <a:tc>
                  <a:txBody>
                    <a:bodyPr/>
                    <a:lstStyle/>
                    <a:p>
                      <a:r>
                        <a:rPr lang="en-US" altLang="zh-CN" sz="2400">
                          <a:solidFill>
                            <a:schemeClr val="tx1"/>
                          </a:solidFill>
                          <a:latin typeface="+mj-lt"/>
                        </a:rPr>
                        <a:t>12.94</a:t>
                      </a:r>
                      <a:endParaRPr lang="zh-CN" altLang="en-US" sz="2400">
                        <a:solidFill>
                          <a:schemeClr val="tx1"/>
                        </a:solidFill>
                        <a:latin typeface="+mj-lt"/>
                      </a:endParaRPr>
                    </a:p>
                  </a:txBody>
                  <a:tcPr/>
                </a:tc>
                <a:extLst>
                  <a:ext uri="{0D108BD9-81ED-4DB2-BD59-A6C34878D82A}">
                    <a16:rowId xmlns:a16="http://schemas.microsoft.com/office/drawing/2014/main" val="669967782"/>
                  </a:ext>
                </a:extLst>
              </a:tr>
            </a:tbl>
          </a:graphicData>
        </a:graphic>
      </p:graphicFrame>
      <p:sp>
        <p:nvSpPr>
          <p:cNvPr id="4" name="矩形 3">
            <a:extLst>
              <a:ext uri="{FF2B5EF4-FFF2-40B4-BE49-F238E27FC236}">
                <a16:creationId xmlns:a16="http://schemas.microsoft.com/office/drawing/2014/main" id="{D9C0D774-F08B-8F2D-9085-005A14D4E294}"/>
              </a:ext>
            </a:extLst>
          </p:cNvPr>
          <p:cNvSpPr/>
          <p:nvPr/>
        </p:nvSpPr>
        <p:spPr>
          <a:xfrm>
            <a:off x="823635" y="2559968"/>
            <a:ext cx="10530794" cy="395868"/>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6" name="矩形 5">
            <a:extLst>
              <a:ext uri="{FF2B5EF4-FFF2-40B4-BE49-F238E27FC236}">
                <a16:creationId xmlns:a16="http://schemas.microsoft.com/office/drawing/2014/main" id="{89387ADE-2D30-2864-BB88-92D408605916}"/>
              </a:ext>
            </a:extLst>
          </p:cNvPr>
          <p:cNvSpPr/>
          <p:nvPr/>
        </p:nvSpPr>
        <p:spPr>
          <a:xfrm>
            <a:off x="9036760" y="1807336"/>
            <a:ext cx="2017374" cy="3599654"/>
          </a:xfrm>
          <a:prstGeom prst="rect">
            <a:avLst/>
          </a:prstGeom>
          <a:noFill/>
          <a:ln w="31750">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7" name="矩形 6">
            <a:extLst>
              <a:ext uri="{FF2B5EF4-FFF2-40B4-BE49-F238E27FC236}">
                <a16:creationId xmlns:a16="http://schemas.microsoft.com/office/drawing/2014/main" id="{E5715DE1-217E-7820-1E8C-56960F594E17}"/>
              </a:ext>
            </a:extLst>
          </p:cNvPr>
          <p:cNvSpPr/>
          <p:nvPr/>
        </p:nvSpPr>
        <p:spPr>
          <a:xfrm>
            <a:off x="6862472" y="1828369"/>
            <a:ext cx="2017374" cy="3578621"/>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9" name="Title 1">
            <a:extLst>
              <a:ext uri="{FF2B5EF4-FFF2-40B4-BE49-F238E27FC236}">
                <a16:creationId xmlns:a16="http://schemas.microsoft.com/office/drawing/2014/main" id="{D03D2DD2-4ECB-7B05-659C-0BA5105A7D92}"/>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VM-Entry/Exit</a:t>
            </a:r>
          </a:p>
        </p:txBody>
      </p:sp>
      <p:sp>
        <p:nvSpPr>
          <p:cNvPr id="10" name="文本框 12">
            <a:extLst>
              <a:ext uri="{FF2B5EF4-FFF2-40B4-BE49-F238E27FC236}">
                <a16:creationId xmlns:a16="http://schemas.microsoft.com/office/drawing/2014/main" id="{820EC912-4088-570E-971F-C63703FEA7F4}"/>
              </a:ext>
            </a:extLst>
          </p:cNvPr>
          <p:cNvSpPr txBox="1"/>
          <p:nvPr/>
        </p:nvSpPr>
        <p:spPr>
          <a:xfrm>
            <a:off x="9707526" y="5554567"/>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11" name="文本框 5">
            <a:extLst>
              <a:ext uri="{FF2B5EF4-FFF2-40B4-BE49-F238E27FC236}">
                <a16:creationId xmlns:a16="http://schemas.microsoft.com/office/drawing/2014/main" id="{778B15A1-AC4A-DBE8-4ABC-3150FEDA5589}"/>
              </a:ext>
            </a:extLst>
          </p:cNvPr>
          <p:cNvSpPr txBox="1"/>
          <p:nvPr/>
        </p:nvSpPr>
        <p:spPr>
          <a:xfrm>
            <a:off x="1199869" y="5628977"/>
            <a:ext cx="8507657" cy="1200329"/>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400">
                <a:latin typeface="+mj-lt"/>
                <a:cs typeface="Arial"/>
              </a:rPr>
              <a:t>For each privileged L2 guest operation:</a:t>
            </a:r>
          </a:p>
          <a:p>
            <a:r>
              <a:rPr lang="en" altLang="zh-CN" sz="2400">
                <a:latin typeface="+mj-lt"/>
                <a:cs typeface="Arial"/>
              </a:rPr>
              <a:t>KVM (NST) triggered </a:t>
            </a:r>
            <a:r>
              <a:rPr lang="en" altLang="zh-CN" sz="2400" b="1">
                <a:solidFill>
                  <a:srgbClr val="C00000"/>
                </a:solidFill>
                <a:cs typeface="Arial"/>
              </a:rPr>
              <a:t>two expensive </a:t>
            </a:r>
            <a:r>
              <a:rPr lang="en" altLang="zh-CN" sz="2400">
                <a:latin typeface="+mj-lt"/>
                <a:cs typeface="Arial"/>
              </a:rPr>
              <a:t>exits to the L0 hypervisor</a:t>
            </a:r>
          </a:p>
          <a:p>
            <a:r>
              <a:rPr lang="en" altLang="zh-CN" sz="2400">
                <a:latin typeface="+mj-lt"/>
                <a:cs typeface="Arial"/>
              </a:rPr>
              <a:t>PVM needed </a:t>
            </a:r>
            <a:r>
              <a:rPr lang="en" altLang="zh-CN" sz="2400" b="1">
                <a:solidFill>
                  <a:schemeClr val="accent6"/>
                </a:solidFill>
                <a:cs typeface="Arial"/>
              </a:rPr>
              <a:t>one less expensive</a:t>
            </a:r>
            <a:r>
              <a:rPr lang="en" altLang="zh-CN" sz="2400" b="1">
                <a:cs typeface="Arial"/>
              </a:rPr>
              <a:t> </a:t>
            </a:r>
            <a:r>
              <a:rPr lang="en" altLang="zh-CN" sz="2400">
                <a:latin typeface="+mj-lt"/>
                <a:cs typeface="Arial"/>
              </a:rPr>
              <a:t>VM exit to the L1 guest hypervisor</a:t>
            </a:r>
            <a:endParaRPr lang="zh-CN" altLang="en-US" sz="2400">
              <a:latin typeface="+mj-lt"/>
              <a:cs typeface="Arial"/>
            </a:endParaRPr>
          </a:p>
        </p:txBody>
      </p:sp>
    </p:spTree>
    <p:extLst>
      <p:ext uri="{BB962C8B-B14F-4D97-AF65-F5344CB8AC3E}">
        <p14:creationId xmlns:p14="http://schemas.microsoft.com/office/powerpoint/2010/main" val="186551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61365C-B17A-2CE2-D4E3-259E25F0B464}"/>
              </a:ext>
            </a:extLst>
          </p:cNvPr>
          <p:cNvSpPr txBox="1"/>
          <p:nvPr/>
        </p:nvSpPr>
        <p:spPr>
          <a:xfrm>
            <a:off x="1634184" y="1424652"/>
            <a:ext cx="9244917" cy="461665"/>
          </a:xfrm>
          <a:prstGeom prst="rect">
            <a:avLst/>
          </a:prstGeom>
          <a:noFill/>
        </p:spPr>
        <p:txBody>
          <a:bodyPr wrap="square" rtlCol="0">
            <a:spAutoFit/>
          </a:bodyPr>
          <a:lstStyle/>
          <a:p>
            <a:pPr algn="ctr"/>
            <a:r>
              <a:rPr lang="en" altLang="zh-CN" sz="2400">
                <a:latin typeface="+mj-lt"/>
                <a:cs typeface="Arial"/>
              </a:rPr>
              <a:t>The Execution time (</a:t>
            </a:r>
            <a:r>
              <a:rPr lang="el-GR" altLang="zh-CN" sz="2400">
                <a:latin typeface="+mj-lt"/>
                <a:cs typeface="Arial"/>
              </a:rPr>
              <a:t>μ</a:t>
            </a:r>
            <a:r>
              <a:rPr lang="en" altLang="zh-CN" sz="2400">
                <a:latin typeface="+mj-lt"/>
                <a:cs typeface="Arial"/>
              </a:rPr>
              <a:t>s) of </a:t>
            </a:r>
            <a:r>
              <a:rPr lang="en" altLang="zh-CN" sz="2400" err="1">
                <a:latin typeface="+mj-lt"/>
                <a:cs typeface="Arial"/>
              </a:rPr>
              <a:t>syscall</a:t>
            </a:r>
            <a:r>
              <a:rPr lang="en" altLang="zh-CN" sz="2400">
                <a:latin typeface="+mj-lt"/>
                <a:cs typeface="Arial"/>
              </a:rPr>
              <a:t> </a:t>
            </a:r>
            <a:r>
              <a:rPr lang="en" altLang="zh-CN" sz="2400" err="1">
                <a:latin typeface="+mj-lt"/>
                <a:cs typeface="Arial"/>
              </a:rPr>
              <a:t>get_pid</a:t>
            </a:r>
            <a:r>
              <a:rPr lang="en" altLang="zh-CN" sz="2400">
                <a:latin typeface="+mj-lt"/>
                <a:cs typeface="Arial"/>
              </a:rPr>
              <a:t>:  </a:t>
            </a:r>
            <a:endParaRPr kumimoji="1" lang="zh-CN" altLang="en-US" sz="2400">
              <a:latin typeface="+mj-lt"/>
              <a:cs typeface="Arial"/>
            </a:endParaRPr>
          </a:p>
        </p:txBody>
      </p:sp>
      <p:graphicFrame>
        <p:nvGraphicFramePr>
          <p:cNvPr id="3" name="表格 3">
            <a:extLst>
              <a:ext uri="{FF2B5EF4-FFF2-40B4-BE49-F238E27FC236}">
                <a16:creationId xmlns:a16="http://schemas.microsoft.com/office/drawing/2014/main" id="{E495947F-6F99-62D9-7E52-7D96980C1DB2}"/>
              </a:ext>
            </a:extLst>
          </p:cNvPr>
          <p:cNvGraphicFramePr>
            <a:graphicFrameLocks noGrp="1"/>
          </p:cNvGraphicFramePr>
          <p:nvPr>
            <p:extLst>
              <p:ext uri="{D42A27DB-BD31-4B8C-83A1-F6EECF244321}">
                <p14:modId xmlns:p14="http://schemas.microsoft.com/office/powerpoint/2010/main" val="266547546"/>
              </p:ext>
            </p:extLst>
          </p:nvPr>
        </p:nvGraphicFramePr>
        <p:xfrm>
          <a:off x="1473541" y="2005420"/>
          <a:ext cx="9244917" cy="3657600"/>
        </p:xfrm>
        <a:graphic>
          <a:graphicData uri="http://schemas.openxmlformats.org/drawingml/2006/table">
            <a:tbl>
              <a:tblPr firstRow="1" bandRow="1">
                <a:tableStyleId>{8EC20E35-A176-4012-BC5E-935CFFF8708E}</a:tableStyleId>
              </a:tblPr>
              <a:tblGrid>
                <a:gridCol w="3081639">
                  <a:extLst>
                    <a:ext uri="{9D8B030D-6E8A-4147-A177-3AD203B41FA5}">
                      <a16:colId xmlns:a16="http://schemas.microsoft.com/office/drawing/2014/main" val="3654113958"/>
                    </a:ext>
                  </a:extLst>
                </a:gridCol>
                <a:gridCol w="3081639">
                  <a:extLst>
                    <a:ext uri="{9D8B030D-6E8A-4147-A177-3AD203B41FA5}">
                      <a16:colId xmlns:a16="http://schemas.microsoft.com/office/drawing/2014/main" val="2625532368"/>
                    </a:ext>
                  </a:extLst>
                </a:gridCol>
                <a:gridCol w="3081639">
                  <a:extLst>
                    <a:ext uri="{9D8B030D-6E8A-4147-A177-3AD203B41FA5}">
                      <a16:colId xmlns:a16="http://schemas.microsoft.com/office/drawing/2014/main" val="336635422"/>
                    </a:ext>
                  </a:extLst>
                </a:gridCol>
              </a:tblGrid>
              <a:tr h="379088">
                <a:tc>
                  <a:txBody>
                    <a:bodyPr/>
                    <a:lstStyle/>
                    <a:p>
                      <a:r>
                        <a:rPr lang="en-US" altLang="zh-CN" sz="2400">
                          <a:solidFill>
                            <a:schemeClr val="bg1"/>
                          </a:solidFill>
                          <a:latin typeface="+mj-lt"/>
                        </a:rPr>
                        <a:t>Configurations</a:t>
                      </a:r>
                      <a:endParaRPr lang="zh-CN" altLang="en-US" sz="2400">
                        <a:solidFill>
                          <a:schemeClr val="bg1"/>
                        </a:solidFill>
                        <a:latin typeface="+mj-lt"/>
                        <a:cs typeface="Arial" panose="020B0604020202020204" pitchFamily="34" charset="0"/>
                      </a:endParaRPr>
                    </a:p>
                  </a:txBody>
                  <a:tcPr/>
                </a:tc>
                <a:tc>
                  <a:txBody>
                    <a:bodyPr/>
                    <a:lstStyle/>
                    <a:p>
                      <a:r>
                        <a:rPr lang="en-US" altLang="zh-CN" sz="2400">
                          <a:solidFill>
                            <a:schemeClr val="bg1"/>
                          </a:solidFill>
                          <a:latin typeface="+mj-lt"/>
                        </a:rPr>
                        <a:t>Optimization</a:t>
                      </a:r>
                      <a:endParaRPr lang="en-US" altLang="zh-CN" sz="2400">
                        <a:solidFill>
                          <a:schemeClr val="bg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Syscall</a:t>
                      </a:r>
                      <a:r>
                        <a:rPr lang="en-US" altLang="zh-CN" sz="2400">
                          <a:solidFill>
                            <a:schemeClr val="bg1"/>
                          </a:solidFill>
                          <a:latin typeface="+mj-lt"/>
                        </a:rPr>
                        <a:t> (</a:t>
                      </a:r>
                      <a:r>
                        <a:rPr lang="el-GR" altLang="zh-CN" sz="2400" b="0">
                          <a:solidFill>
                            <a:schemeClr val="bg1"/>
                          </a:solidFill>
                          <a:effectLst/>
                          <a:latin typeface="+mj-lt"/>
                        </a:rPr>
                        <a:t>μ</a:t>
                      </a:r>
                      <a:r>
                        <a:rPr lang="en" altLang="zh-CN" sz="2400" b="0">
                          <a:solidFill>
                            <a:schemeClr val="bg1"/>
                          </a:solidFill>
                          <a:effectLst/>
                          <a:latin typeface="+mj-lt"/>
                        </a:rPr>
                        <a:t>s</a:t>
                      </a:r>
                      <a:r>
                        <a:rPr lang="en-US" altLang="zh-CN" sz="2400">
                          <a:solidFill>
                            <a:schemeClr val="bg1"/>
                          </a:solidFill>
                          <a:latin typeface="+mj-lt"/>
                        </a:rPr>
                        <a:t>)</a:t>
                      </a:r>
                      <a:endParaRPr lang="en-US" altLang="zh-CN" sz="2400">
                        <a:solidFill>
                          <a:schemeClr val="bg1"/>
                        </a:solidFill>
                        <a:latin typeface="+mj-lt"/>
                        <a:cs typeface="Arial" panose="020B0604020202020204" pitchFamily="34" charset="0"/>
                      </a:endParaRPr>
                    </a:p>
                  </a:txBody>
                  <a:tcPr/>
                </a:tc>
                <a:extLst>
                  <a:ext uri="{0D108BD9-81ED-4DB2-BD59-A6C34878D82A}">
                    <a16:rowId xmlns:a16="http://schemas.microsoft.com/office/drawing/2014/main" val="176218347"/>
                  </a:ext>
                </a:extLst>
              </a:tr>
              <a:tr h="434533">
                <a:tc>
                  <a:txBody>
                    <a:bodyPr/>
                    <a:lstStyle/>
                    <a:p>
                      <a:r>
                        <a:rPr lang="en-US" altLang="zh-CN" sz="2400" dirty="0" err="1">
                          <a:solidFill>
                            <a:schemeClr val="tx1"/>
                          </a:solidFill>
                          <a:latin typeface="+mj-lt"/>
                        </a:rPr>
                        <a:t>kvm-ept</a:t>
                      </a:r>
                      <a:r>
                        <a:rPr lang="en-US" altLang="zh-CN" sz="2400" dirty="0">
                          <a:solidFill>
                            <a:schemeClr val="tx1"/>
                          </a:solidFill>
                          <a:latin typeface="+mj-lt"/>
                        </a:rPr>
                        <a:t> (BM)</a:t>
                      </a:r>
                      <a:endParaRPr lang="zh-CN" altLang="en-US" sz="2400" dirty="0">
                        <a:solidFill>
                          <a:schemeClr val="tx1"/>
                        </a:solidFill>
                        <a:latin typeface="+mj-lt"/>
                        <a:cs typeface="Arial" panose="020B0604020202020204" pitchFamily="34" charset="0"/>
                      </a:endParaRPr>
                    </a:p>
                  </a:txBody>
                  <a:tcPr/>
                </a:tc>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0.22</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3934275038"/>
                  </a:ext>
                </a:extLst>
              </a:tr>
              <a:tr h="434533">
                <a:tc>
                  <a:txBody>
                    <a:bodyPr/>
                    <a:lstStyle/>
                    <a:p>
                      <a:endParaRPr lang="zh-CN" altLang="en-US" sz="2400" dirty="0">
                        <a:solidFill>
                          <a:schemeClr val="tx1"/>
                        </a:solidFill>
                        <a:latin typeface="+mj-lt"/>
                        <a:cs typeface="Arial" panose="020B0604020202020204" pitchFamily="34" charset="0"/>
                      </a:endParaRPr>
                    </a:p>
                  </a:txBody>
                  <a:tcPr/>
                </a:tc>
                <a:tc>
                  <a:txBody>
                    <a:bodyPr/>
                    <a:lstStyle/>
                    <a:p>
                      <a:endParaRPr lang="zh-CN" altLang="en-US" sz="2400" dirty="0">
                        <a:solidFill>
                          <a:schemeClr val="tx1"/>
                        </a:solidFill>
                        <a:latin typeface="+mj-lt"/>
                        <a:cs typeface="Arial" panose="020B0604020202020204" pitchFamily="34" charset="0"/>
                      </a:endParaRPr>
                    </a:p>
                  </a:txBody>
                  <a:tcPr/>
                </a:tc>
                <a:tc>
                  <a:txBody>
                    <a:bodyPr/>
                    <a:lstStyle/>
                    <a:p>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1731497543"/>
                  </a:ext>
                </a:extLst>
              </a:tr>
              <a:tr h="434533">
                <a:tc>
                  <a:txBody>
                    <a:bodyPr/>
                    <a:lstStyle/>
                    <a:p>
                      <a:r>
                        <a:rPr lang="en-US" altLang="zh-CN" sz="2400" err="1">
                          <a:solidFill>
                            <a:schemeClr val="tx1"/>
                          </a:solidFill>
                          <a:latin typeface="+mj-lt"/>
                        </a:rPr>
                        <a:t>pvm</a:t>
                      </a:r>
                      <a:r>
                        <a:rPr lang="en-US" altLang="zh-CN" sz="2400">
                          <a:solidFill>
                            <a:schemeClr val="tx1"/>
                          </a:solidFill>
                          <a:latin typeface="+mj-lt"/>
                        </a:rPr>
                        <a:t> (BM)</a:t>
                      </a:r>
                      <a:endParaRPr lang="en-US" altLang="zh-CN"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none</a:t>
                      </a:r>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1.91</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952914422"/>
                  </a:ext>
                </a:extLst>
              </a:tr>
              <a:tr h="434533">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direct-switch</a:t>
                      </a:r>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0.29</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616034241"/>
                  </a:ext>
                </a:extLst>
              </a:tr>
              <a:tr h="434533">
                <a:tc>
                  <a:txBody>
                    <a:bodyPr/>
                    <a:lstStyle/>
                    <a:p>
                      <a:r>
                        <a:rPr lang="en-US" altLang="zh-CN" sz="2400" err="1">
                          <a:solidFill>
                            <a:schemeClr val="tx1"/>
                          </a:solidFill>
                          <a:latin typeface="+mj-lt"/>
                        </a:rPr>
                        <a:t>kvm</a:t>
                      </a:r>
                      <a:r>
                        <a:rPr lang="en-US" altLang="zh-CN" sz="2400">
                          <a:solidFill>
                            <a:schemeClr val="tx1"/>
                          </a:solidFill>
                          <a:latin typeface="+mj-lt"/>
                        </a:rPr>
                        <a:t> (NST)</a:t>
                      </a:r>
                      <a:endParaRPr lang="zh-CN" altLang="en-US" sz="2400">
                        <a:solidFill>
                          <a:schemeClr val="tx1"/>
                        </a:solidFill>
                        <a:latin typeface="+mj-lt"/>
                        <a:cs typeface="Arial" panose="020B0604020202020204" pitchFamily="34" charset="0"/>
                      </a:endParaRPr>
                    </a:p>
                  </a:txBody>
                  <a:tcPr/>
                </a:tc>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0.23</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669967782"/>
                  </a:ext>
                </a:extLst>
              </a:tr>
              <a:tr h="434533">
                <a:tc>
                  <a:txBody>
                    <a:bodyPr/>
                    <a:lstStyle/>
                    <a:p>
                      <a:r>
                        <a:rPr lang="en-US" altLang="zh-CN" sz="2400" err="1">
                          <a:solidFill>
                            <a:schemeClr val="tx1"/>
                          </a:solidFill>
                          <a:latin typeface="+mj-lt"/>
                        </a:rPr>
                        <a:t>pvm</a:t>
                      </a:r>
                      <a:r>
                        <a:rPr lang="en-US" altLang="zh-CN" sz="2400">
                          <a:solidFill>
                            <a:schemeClr val="tx1"/>
                          </a:solidFill>
                          <a:latin typeface="+mj-lt"/>
                        </a:rPr>
                        <a:t> (NST)</a:t>
                      </a:r>
                      <a:endParaRPr lang="zh-CN" altLang="en-US" sz="2400">
                        <a:solidFill>
                          <a:schemeClr val="tx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latin typeface="+mj-lt"/>
                        </a:rPr>
                        <a:t>none</a:t>
                      </a:r>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1.93</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2354851312"/>
                  </a:ext>
                </a:extLst>
              </a:tr>
              <a:tr h="434533">
                <a:tc>
                  <a:txBody>
                    <a:bodyPr/>
                    <a:lstStyle/>
                    <a:p>
                      <a:endParaRPr lang="zh-CN" altLang="en-US" sz="2400">
                        <a:solidFill>
                          <a:schemeClr val="tx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latin typeface="+mj-lt"/>
                        </a:rPr>
                        <a:t>direct-switch</a:t>
                      </a:r>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0.3</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3825353849"/>
                  </a:ext>
                </a:extLst>
              </a:tr>
            </a:tbl>
          </a:graphicData>
        </a:graphic>
      </p:graphicFrame>
      <p:sp>
        <p:nvSpPr>
          <p:cNvPr id="4" name="矩形 3">
            <a:extLst>
              <a:ext uri="{FF2B5EF4-FFF2-40B4-BE49-F238E27FC236}">
                <a16:creationId xmlns:a16="http://schemas.microsoft.com/office/drawing/2014/main" id="{DC3831C2-9BC1-438F-230E-6E2A6D3A3A9E}"/>
              </a:ext>
            </a:extLst>
          </p:cNvPr>
          <p:cNvSpPr/>
          <p:nvPr/>
        </p:nvSpPr>
        <p:spPr>
          <a:xfrm>
            <a:off x="4284921" y="3454757"/>
            <a:ext cx="6433537" cy="782561"/>
          </a:xfrm>
          <a:prstGeom prst="rect">
            <a:avLst/>
          </a:prstGeom>
          <a:noFill/>
          <a:ln w="31750">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5" name="矩形 4">
            <a:extLst>
              <a:ext uri="{FF2B5EF4-FFF2-40B4-BE49-F238E27FC236}">
                <a16:creationId xmlns:a16="http://schemas.microsoft.com/office/drawing/2014/main" id="{A62F70EB-02D7-BAE4-6018-9B6F26E630E3}"/>
              </a:ext>
            </a:extLst>
          </p:cNvPr>
          <p:cNvSpPr/>
          <p:nvPr/>
        </p:nvSpPr>
        <p:spPr>
          <a:xfrm>
            <a:off x="7070095" y="4380302"/>
            <a:ext cx="2082375" cy="1268089"/>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8" name="Title 1">
            <a:extLst>
              <a:ext uri="{FF2B5EF4-FFF2-40B4-BE49-F238E27FC236}">
                <a16:creationId xmlns:a16="http://schemas.microsoft.com/office/drawing/2014/main" id="{B644463F-E253-A7CD-B8E0-03579CE11C66}"/>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a:t>
            </a:r>
            <a:r>
              <a:rPr lang="en-US" altLang="zh-CN">
                <a:cs typeface="Arial"/>
              </a:rPr>
              <a:t>s</a:t>
            </a:r>
            <a:r>
              <a:rPr lang="en" altLang="zh-CN" sz="4400" err="1">
                <a:cs typeface="Arial"/>
              </a:rPr>
              <a:t>ystem</a:t>
            </a:r>
            <a:r>
              <a:rPr lang="en" altLang="zh-CN" sz="4400">
                <a:cs typeface="Arial"/>
              </a:rPr>
              <a:t> </a:t>
            </a:r>
            <a:r>
              <a:rPr lang="en-US" altLang="zh-CN" sz="4400">
                <a:cs typeface="Arial"/>
              </a:rPr>
              <a:t>c</a:t>
            </a:r>
            <a:r>
              <a:rPr lang="en" altLang="zh-CN" sz="4400" err="1">
                <a:cs typeface="Arial"/>
              </a:rPr>
              <a:t>alls</a:t>
            </a:r>
            <a:r>
              <a:rPr lang="zh-CN" altLang="en-US" sz="4400">
                <a:cs typeface="Arial"/>
              </a:rPr>
              <a:t> </a:t>
            </a:r>
            <a:r>
              <a:rPr lang="en-US" altLang="zh-CN" sz="4400">
                <a:cs typeface="Arial"/>
              </a:rPr>
              <a:t>(direct</a:t>
            </a:r>
            <a:r>
              <a:rPr lang="zh-CN" altLang="en-US" sz="4400">
                <a:cs typeface="Arial"/>
              </a:rPr>
              <a:t> </a:t>
            </a:r>
            <a:r>
              <a:rPr lang="en-US" altLang="zh-CN" sz="4400">
                <a:cs typeface="Arial"/>
              </a:rPr>
              <a:t>switch)</a:t>
            </a:r>
            <a:endParaRPr lang="en" altLang="zh-CN" sz="4400">
              <a:cs typeface="Arial"/>
            </a:endParaRPr>
          </a:p>
        </p:txBody>
      </p:sp>
      <p:sp>
        <p:nvSpPr>
          <p:cNvPr id="10" name="文本框 12">
            <a:extLst>
              <a:ext uri="{FF2B5EF4-FFF2-40B4-BE49-F238E27FC236}">
                <a16:creationId xmlns:a16="http://schemas.microsoft.com/office/drawing/2014/main" id="{B7032265-4404-73E1-1FB1-D48FA6D797D6}"/>
              </a:ext>
            </a:extLst>
          </p:cNvPr>
          <p:cNvSpPr txBox="1"/>
          <p:nvPr/>
        </p:nvSpPr>
        <p:spPr>
          <a:xfrm>
            <a:off x="9707526" y="5554567"/>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Tree>
    <p:extLst>
      <p:ext uri="{BB962C8B-B14F-4D97-AF65-F5344CB8AC3E}">
        <p14:creationId xmlns:p14="http://schemas.microsoft.com/office/powerpoint/2010/main" val="414528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61365C-B17A-2CE2-D4E3-259E25F0B464}"/>
              </a:ext>
            </a:extLst>
          </p:cNvPr>
          <p:cNvSpPr txBox="1"/>
          <p:nvPr/>
        </p:nvSpPr>
        <p:spPr>
          <a:xfrm>
            <a:off x="838200" y="1445311"/>
            <a:ext cx="10515600" cy="830997"/>
          </a:xfrm>
          <a:prstGeom prst="rect">
            <a:avLst/>
          </a:prstGeom>
          <a:noFill/>
        </p:spPr>
        <p:txBody>
          <a:bodyPr wrap="square" rtlCol="0">
            <a:spAutoFit/>
          </a:bodyPr>
          <a:lstStyle/>
          <a:p>
            <a:pPr algn="ctr"/>
            <a:r>
              <a:rPr lang="en" altLang="zh-CN" sz="2400">
                <a:latin typeface="+mj-lt"/>
                <a:cs typeface="Arial"/>
              </a:rPr>
              <a:t>To stress-test memory virtualization, a micro-benchmark repeatedly allocated/released memory and accessed the allocated data</a:t>
            </a:r>
            <a:endParaRPr kumimoji="1" lang="zh-CN" altLang="en-US" sz="2400">
              <a:latin typeface="+mj-lt"/>
              <a:cs typeface="Arial"/>
            </a:endParaRPr>
          </a:p>
        </p:txBody>
      </p:sp>
      <p:pic>
        <p:nvPicPr>
          <p:cNvPr id="5" name="图片 4">
            <a:extLst>
              <a:ext uri="{FF2B5EF4-FFF2-40B4-BE49-F238E27FC236}">
                <a16:creationId xmlns:a16="http://schemas.microsoft.com/office/drawing/2014/main" id="{2BAC0C50-D06A-D9DF-3FCA-AEF6FCCCC9C9}"/>
              </a:ext>
            </a:extLst>
          </p:cNvPr>
          <p:cNvPicPr>
            <a:picLocks noChangeAspect="1"/>
          </p:cNvPicPr>
          <p:nvPr/>
        </p:nvPicPr>
        <p:blipFill>
          <a:blip r:embed="rId3"/>
          <a:stretch>
            <a:fillRect/>
          </a:stretch>
        </p:blipFill>
        <p:spPr>
          <a:xfrm>
            <a:off x="2496099" y="2409146"/>
            <a:ext cx="7199802" cy="4174965"/>
          </a:xfrm>
          <a:prstGeom prst="rect">
            <a:avLst/>
          </a:prstGeom>
        </p:spPr>
      </p:pic>
      <p:sp>
        <p:nvSpPr>
          <p:cNvPr id="6" name="Title 1">
            <a:extLst>
              <a:ext uri="{FF2B5EF4-FFF2-40B4-BE49-F238E27FC236}">
                <a16:creationId xmlns:a16="http://schemas.microsoft.com/office/drawing/2014/main" id="{9FA49C3A-4B1E-8A6A-45DC-7C3D32FA8A46}"/>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Page </a:t>
            </a:r>
            <a:r>
              <a:rPr lang="en-US" altLang="zh-CN" sz="4400">
                <a:cs typeface="Arial"/>
              </a:rPr>
              <a:t>f</a:t>
            </a:r>
            <a:r>
              <a:rPr lang="en" altLang="zh-CN" sz="4400" err="1">
                <a:cs typeface="Arial"/>
              </a:rPr>
              <a:t>ault</a:t>
            </a:r>
            <a:r>
              <a:rPr lang="zh-CN" altLang="en-US" sz="4400">
                <a:cs typeface="Arial"/>
              </a:rPr>
              <a:t> </a:t>
            </a:r>
            <a:r>
              <a:rPr lang="en-US" altLang="zh-CN" sz="4400">
                <a:cs typeface="Arial"/>
              </a:rPr>
              <a:t>handling</a:t>
            </a:r>
            <a:endParaRPr lang="en" altLang="zh-CN" sz="4400">
              <a:cs typeface="Arial"/>
            </a:endParaRPr>
          </a:p>
        </p:txBody>
      </p:sp>
      <p:sp>
        <p:nvSpPr>
          <p:cNvPr id="11" name="文本框 12">
            <a:extLst>
              <a:ext uri="{FF2B5EF4-FFF2-40B4-BE49-F238E27FC236}">
                <a16:creationId xmlns:a16="http://schemas.microsoft.com/office/drawing/2014/main" id="{53C3EBE1-44B5-C4C0-D485-D23138017D75}"/>
              </a:ext>
            </a:extLst>
          </p:cNvPr>
          <p:cNvSpPr txBox="1"/>
          <p:nvPr/>
        </p:nvSpPr>
        <p:spPr>
          <a:xfrm>
            <a:off x="7696237" y="2178313"/>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12" name="文本框 12">
            <a:extLst>
              <a:ext uri="{FF2B5EF4-FFF2-40B4-BE49-F238E27FC236}">
                <a16:creationId xmlns:a16="http://schemas.microsoft.com/office/drawing/2014/main" id="{C8204553-6192-4981-DFC8-5B03BEF4504A}"/>
              </a:ext>
            </a:extLst>
          </p:cNvPr>
          <p:cNvSpPr txBox="1"/>
          <p:nvPr/>
        </p:nvSpPr>
        <p:spPr>
          <a:xfrm>
            <a:off x="10134563" y="5024871"/>
            <a:ext cx="1678205" cy="461665"/>
          </a:xfrm>
          <a:prstGeom prst="rect">
            <a:avLst/>
          </a:prstGeom>
          <a:noFill/>
        </p:spPr>
        <p:txBody>
          <a:bodyPr wrap="square" rtlCol="0">
            <a:spAutoFit/>
          </a:bodyPr>
          <a:lstStyle/>
          <a:p>
            <a:pPr algn="ctr"/>
            <a:r>
              <a:rPr kumimoji="1" lang="en-US" altLang="zh-CN" sz="2400">
                <a:solidFill>
                  <a:srgbClr val="0432FF"/>
                </a:solidFill>
                <a:latin typeface="+mj-lt"/>
                <a:cs typeface="Arial"/>
              </a:rPr>
              <a:t>PVM(BM)</a:t>
            </a:r>
            <a:endParaRPr kumimoji="1" lang="zh-CN" altLang="en-US" sz="2400">
              <a:solidFill>
                <a:srgbClr val="0432FF"/>
              </a:solidFill>
              <a:latin typeface="+mj-lt"/>
              <a:cs typeface="Arial"/>
            </a:endParaRPr>
          </a:p>
        </p:txBody>
      </p:sp>
      <p:cxnSp>
        <p:nvCxnSpPr>
          <p:cNvPr id="15" name="Straight Arrow Connector 14">
            <a:extLst>
              <a:ext uri="{FF2B5EF4-FFF2-40B4-BE49-F238E27FC236}">
                <a16:creationId xmlns:a16="http://schemas.microsoft.com/office/drawing/2014/main" id="{2317D15A-2D98-D0D0-5F26-B5DF0A170AF6}"/>
              </a:ext>
            </a:extLst>
          </p:cNvPr>
          <p:cNvCxnSpPr>
            <a:cxnSpLocks/>
          </p:cNvCxnSpPr>
          <p:nvPr/>
        </p:nvCxnSpPr>
        <p:spPr>
          <a:xfrm flipH="1" flipV="1">
            <a:off x="9308804" y="5255704"/>
            <a:ext cx="868292" cy="54534"/>
          </a:xfrm>
          <a:prstGeom prst="straightConnector1">
            <a:avLst/>
          </a:prstGeom>
          <a:ln w="28575">
            <a:solidFill>
              <a:schemeClr val="tx1">
                <a:lumMod val="50000"/>
                <a:lumOff val="50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3B3941-1589-D36E-3F2E-14E32697E7EC}"/>
              </a:ext>
            </a:extLst>
          </p:cNvPr>
          <p:cNvCxnSpPr>
            <a:cxnSpLocks/>
            <a:stCxn id="20" idx="1"/>
          </p:cNvCxnSpPr>
          <p:nvPr/>
        </p:nvCxnSpPr>
        <p:spPr>
          <a:xfrm flipH="1">
            <a:off x="9292856" y="4815856"/>
            <a:ext cx="884240" cy="366939"/>
          </a:xfrm>
          <a:prstGeom prst="straightConnector1">
            <a:avLst/>
          </a:prstGeom>
          <a:ln w="28575">
            <a:solidFill>
              <a:schemeClr val="tx1">
                <a:lumMod val="50000"/>
                <a:lumOff val="50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20" name="文本框 12">
            <a:extLst>
              <a:ext uri="{FF2B5EF4-FFF2-40B4-BE49-F238E27FC236}">
                <a16:creationId xmlns:a16="http://schemas.microsoft.com/office/drawing/2014/main" id="{4C561658-0694-4F40-01C3-950BC68A7D39}"/>
              </a:ext>
            </a:extLst>
          </p:cNvPr>
          <p:cNvSpPr txBox="1"/>
          <p:nvPr/>
        </p:nvSpPr>
        <p:spPr>
          <a:xfrm>
            <a:off x="10177096" y="4585023"/>
            <a:ext cx="1678205" cy="461665"/>
          </a:xfrm>
          <a:prstGeom prst="rect">
            <a:avLst/>
          </a:prstGeom>
          <a:noFill/>
        </p:spPr>
        <p:txBody>
          <a:bodyPr wrap="square" rtlCol="0">
            <a:spAutoFit/>
          </a:bodyPr>
          <a:lstStyle/>
          <a:p>
            <a:pPr algn="ctr"/>
            <a:r>
              <a:rPr kumimoji="1" lang="en-US" altLang="zh-CN" sz="2400">
                <a:solidFill>
                  <a:srgbClr val="0432FF"/>
                </a:solidFill>
                <a:latin typeface="+mj-lt"/>
                <a:cs typeface="Arial"/>
              </a:rPr>
              <a:t>PVM(NST)</a:t>
            </a:r>
            <a:endParaRPr kumimoji="1" lang="zh-CN" altLang="en-US" sz="2400">
              <a:solidFill>
                <a:srgbClr val="0432FF"/>
              </a:solidFill>
              <a:latin typeface="+mj-lt"/>
              <a:cs typeface="Arial"/>
            </a:endParaRPr>
          </a:p>
        </p:txBody>
      </p:sp>
      <p:cxnSp>
        <p:nvCxnSpPr>
          <p:cNvPr id="22" name="Straight Arrow Connector 21">
            <a:extLst>
              <a:ext uri="{FF2B5EF4-FFF2-40B4-BE49-F238E27FC236}">
                <a16:creationId xmlns:a16="http://schemas.microsoft.com/office/drawing/2014/main" id="{C5769406-FF89-2B3F-E4F2-5064298C1E55}"/>
              </a:ext>
            </a:extLst>
          </p:cNvPr>
          <p:cNvCxnSpPr>
            <a:cxnSpLocks/>
          </p:cNvCxnSpPr>
          <p:nvPr/>
        </p:nvCxnSpPr>
        <p:spPr>
          <a:xfrm flipH="1" flipV="1">
            <a:off x="9324752" y="5443407"/>
            <a:ext cx="852344" cy="150989"/>
          </a:xfrm>
          <a:prstGeom prst="straightConnector1">
            <a:avLst/>
          </a:prstGeom>
          <a:ln w="285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12">
            <a:extLst>
              <a:ext uri="{FF2B5EF4-FFF2-40B4-BE49-F238E27FC236}">
                <a16:creationId xmlns:a16="http://schemas.microsoft.com/office/drawing/2014/main" id="{A9801026-74D2-E3D4-0D2C-FDFB140E9D19}"/>
              </a:ext>
            </a:extLst>
          </p:cNvPr>
          <p:cNvSpPr txBox="1"/>
          <p:nvPr/>
        </p:nvSpPr>
        <p:spPr>
          <a:xfrm>
            <a:off x="10177096" y="5493943"/>
            <a:ext cx="1678205" cy="461665"/>
          </a:xfrm>
          <a:prstGeom prst="rect">
            <a:avLst/>
          </a:prstGeom>
          <a:noFill/>
        </p:spPr>
        <p:txBody>
          <a:bodyPr wrap="square" rtlCol="0">
            <a:spAutoFit/>
          </a:bodyPr>
          <a:lstStyle/>
          <a:p>
            <a:pPr algn="ctr"/>
            <a:r>
              <a:rPr kumimoji="1" lang="en-US" altLang="zh-CN" sz="2400">
                <a:latin typeface="+mj-lt"/>
                <a:cs typeface="Arial"/>
              </a:rPr>
              <a:t>KVM(BM)</a:t>
            </a:r>
            <a:endParaRPr kumimoji="1" lang="zh-CN" altLang="en-US" sz="2400">
              <a:latin typeface="+mj-lt"/>
              <a:cs typeface="Arial"/>
            </a:endParaRPr>
          </a:p>
        </p:txBody>
      </p:sp>
    </p:spTree>
    <p:extLst>
      <p:ext uri="{BB962C8B-B14F-4D97-AF65-F5344CB8AC3E}">
        <p14:creationId xmlns:p14="http://schemas.microsoft.com/office/powerpoint/2010/main" val="289513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1D93-2CE7-AD0A-B905-E31CC78B3A34}"/>
              </a:ext>
            </a:extLst>
          </p:cNvPr>
          <p:cNvSpPr>
            <a:spLocks noGrp="1"/>
          </p:cNvSpPr>
          <p:nvPr>
            <p:ph type="title"/>
          </p:nvPr>
        </p:nvSpPr>
        <p:spPr/>
        <p:txBody>
          <a:bodyPr/>
          <a:lstStyle/>
          <a:p>
            <a:r>
              <a:rPr lang="en-US" altLang="zh-CN"/>
              <a:t>Cloud Adoption</a:t>
            </a:r>
            <a:endParaRPr lang="en-US"/>
          </a:p>
        </p:txBody>
      </p:sp>
      <p:sp>
        <p:nvSpPr>
          <p:cNvPr id="3" name="Content Placeholder 2">
            <a:extLst>
              <a:ext uri="{FF2B5EF4-FFF2-40B4-BE49-F238E27FC236}">
                <a16:creationId xmlns:a16="http://schemas.microsoft.com/office/drawing/2014/main" id="{9333F8C4-13DD-FFE6-C394-46F172DC7655}"/>
              </a:ext>
            </a:extLst>
          </p:cNvPr>
          <p:cNvSpPr>
            <a:spLocks noGrp="1"/>
          </p:cNvSpPr>
          <p:nvPr>
            <p:ph idx="1"/>
          </p:nvPr>
        </p:nvSpPr>
        <p:spPr>
          <a:xfrm>
            <a:off x="838199" y="1825625"/>
            <a:ext cx="7285075" cy="4351338"/>
          </a:xfrm>
        </p:spPr>
        <p:txBody>
          <a:bodyPr>
            <a:normAutofit/>
          </a:bodyPr>
          <a:lstStyle/>
          <a:p>
            <a:pPr>
              <a:lnSpc>
                <a:spcPct val="150000"/>
              </a:lnSpc>
            </a:pPr>
            <a:r>
              <a:rPr lang="en-US">
                <a:latin typeface="+mj-lt"/>
              </a:rPr>
              <a:t>Adopted by Alibaba Cloud</a:t>
            </a:r>
            <a:endParaRPr lang="en-US" altLang="zh-CN">
              <a:latin typeface="+mj-lt"/>
            </a:endParaRPr>
          </a:p>
          <a:p>
            <a:pPr lvl="1">
              <a:lnSpc>
                <a:spcPct val="150000"/>
              </a:lnSpc>
              <a:buFont typeface="System Font Regular"/>
              <a:buChar char="-"/>
            </a:pPr>
            <a:r>
              <a:rPr lang="en-US" altLang="zh-CN" b="1">
                <a:solidFill>
                  <a:srgbClr val="0432FF"/>
                </a:solidFill>
              </a:rPr>
              <a:t>100K</a:t>
            </a:r>
            <a:r>
              <a:rPr lang="en-US" altLang="zh-CN">
                <a:latin typeface="+mj-lt"/>
              </a:rPr>
              <a:t> PVM-enabled secure containers with </a:t>
            </a:r>
            <a:r>
              <a:rPr lang="en-US" altLang="zh-CN" b="1">
                <a:solidFill>
                  <a:srgbClr val="0432FF"/>
                </a:solidFill>
              </a:rPr>
              <a:t>500K</a:t>
            </a:r>
            <a:r>
              <a:rPr lang="en-US" altLang="zh-CN">
                <a:latin typeface="+mj-lt"/>
              </a:rPr>
              <a:t> vCPUs daily</a:t>
            </a:r>
          </a:p>
          <a:p>
            <a:pPr lvl="1">
              <a:lnSpc>
                <a:spcPct val="150000"/>
              </a:lnSpc>
              <a:buFont typeface="System Font Regular"/>
              <a:buChar char="-"/>
            </a:pPr>
            <a:r>
              <a:rPr lang="en-US" altLang="zh-CN" b="1">
                <a:solidFill>
                  <a:srgbClr val="00B050"/>
                </a:solidFill>
              </a:rPr>
              <a:t>36% </a:t>
            </a:r>
            <a:r>
              <a:rPr lang="en-US" altLang="zh-CN">
                <a:latin typeface="+mj-lt"/>
              </a:rPr>
              <a:t>users switch from bare-metal instances to general-purpose instances</a:t>
            </a:r>
          </a:p>
          <a:p>
            <a:pPr lvl="1">
              <a:lnSpc>
                <a:spcPct val="150000"/>
              </a:lnSpc>
              <a:buFont typeface="System Font Regular"/>
              <a:buChar char="-"/>
            </a:pPr>
            <a:r>
              <a:rPr lang="en-US" altLang="zh-CN">
                <a:latin typeface="+mj-lt"/>
              </a:rPr>
              <a:t>PVM offers </a:t>
            </a:r>
            <a:r>
              <a:rPr lang="en-US" altLang="zh-CN" b="1">
                <a:solidFill>
                  <a:srgbClr val="0432FF"/>
                </a:solidFill>
                <a:latin typeface="+mj-lt"/>
              </a:rPr>
              <a:t>comparable performance</a:t>
            </a:r>
            <a:r>
              <a:rPr lang="en-US" altLang="zh-CN">
                <a:solidFill>
                  <a:srgbClr val="0432FF"/>
                </a:solidFill>
                <a:latin typeface="+mj-lt"/>
              </a:rPr>
              <a:t> </a:t>
            </a:r>
            <a:r>
              <a:rPr lang="en-US" altLang="zh-CN">
                <a:latin typeface="+mj-lt"/>
              </a:rPr>
              <a:t>with bare-metal servers</a:t>
            </a:r>
          </a:p>
          <a:p>
            <a:pPr marL="0" indent="0">
              <a:lnSpc>
                <a:spcPct val="150000"/>
              </a:lnSpc>
              <a:buNone/>
            </a:pPr>
            <a:endParaRPr lang="en-US">
              <a:latin typeface="+mj-lt"/>
            </a:endParaRPr>
          </a:p>
        </p:txBody>
      </p:sp>
      <p:pic>
        <p:nvPicPr>
          <p:cNvPr id="21" name="Picture 2" descr="Alibaba Cloud - Tech Partners | Cloudflare">
            <a:extLst>
              <a:ext uri="{FF2B5EF4-FFF2-40B4-BE49-F238E27FC236}">
                <a16:creationId xmlns:a16="http://schemas.microsoft.com/office/drawing/2014/main" id="{9834C6AD-0660-5485-AF47-F687E46A2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724" y="5584621"/>
            <a:ext cx="3220760" cy="181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40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5F7B70-7FA4-9C98-CF14-37BCA2143D11}"/>
              </a:ext>
            </a:extLst>
          </p:cNvPr>
          <p:cNvSpPr>
            <a:spLocks noGrp="1"/>
          </p:cNvSpPr>
          <p:nvPr>
            <p:ph type="title"/>
          </p:nvPr>
        </p:nvSpPr>
        <p:spPr>
          <a:xfrm>
            <a:off x="838200" y="365125"/>
            <a:ext cx="10515600" cy="1325563"/>
          </a:xfrm>
        </p:spPr>
        <p:txBody>
          <a:bodyPr/>
          <a:lstStyle/>
          <a:p>
            <a:r>
              <a:rPr lang="en-US"/>
              <a:t>Conclusion</a:t>
            </a:r>
          </a:p>
        </p:txBody>
      </p:sp>
      <p:sp>
        <p:nvSpPr>
          <p:cNvPr id="19" name="Content Placeholder 18">
            <a:extLst>
              <a:ext uri="{FF2B5EF4-FFF2-40B4-BE49-F238E27FC236}">
                <a16:creationId xmlns:a16="http://schemas.microsoft.com/office/drawing/2014/main" id="{407A68B3-0C5F-F099-26DE-B3726F5F4FB0}"/>
              </a:ext>
            </a:extLst>
          </p:cNvPr>
          <p:cNvSpPr>
            <a:spLocks noGrp="1"/>
          </p:cNvSpPr>
          <p:nvPr>
            <p:ph idx="1"/>
          </p:nvPr>
        </p:nvSpPr>
        <p:spPr>
          <a:xfrm>
            <a:off x="838201" y="1825625"/>
            <a:ext cx="10995836" cy="4894152"/>
          </a:xfrm>
        </p:spPr>
        <p:txBody>
          <a:bodyPr>
            <a:normAutofit/>
          </a:bodyPr>
          <a:lstStyle/>
          <a:p>
            <a:r>
              <a:rPr lang="en-US" sz="2400">
                <a:latin typeface="+mj-lt"/>
                <a:cs typeface="Calibri" panose="020F0502020204030204" pitchFamily="34" charset="0"/>
              </a:rPr>
              <a:t>We introduce </a:t>
            </a:r>
            <a:r>
              <a:rPr lang="en-US" altLang="zh-CN" sz="2400" b="1">
                <a:solidFill>
                  <a:srgbClr val="C00000"/>
                </a:solidFill>
                <a:latin typeface="+mj-lt"/>
                <a:ea typeface="等线"/>
                <a:cs typeface="Calibri" panose="020F0502020204030204" pitchFamily="34" charset="0"/>
              </a:rPr>
              <a:t>PVM</a:t>
            </a:r>
            <a:r>
              <a:rPr lang="en-US" altLang="zh-CN" sz="2400" b="1">
                <a:latin typeface="+mj-lt"/>
                <a:ea typeface="等线"/>
                <a:cs typeface="Calibri" panose="020F0502020204030204" pitchFamily="34" charset="0"/>
              </a:rPr>
              <a:t>:</a:t>
            </a:r>
            <a:r>
              <a:rPr lang="zh-CN" altLang="en-US" sz="2400" b="1">
                <a:latin typeface="+mj-lt"/>
                <a:ea typeface="等线"/>
                <a:cs typeface="Calibri" panose="020F0502020204030204" pitchFamily="34" charset="0"/>
              </a:rPr>
              <a:t> </a:t>
            </a:r>
            <a:r>
              <a:rPr lang="en-US" altLang="zh-CN" sz="2400">
                <a:latin typeface="+mj-lt"/>
                <a:ea typeface="等线"/>
                <a:cs typeface="Calibri" panose="020F0502020204030204" pitchFamily="34" charset="0"/>
              </a:rPr>
              <a:t>a</a:t>
            </a:r>
            <a:r>
              <a:rPr lang="zh-CN" altLang="en-US" sz="2400">
                <a:latin typeface="+mj-lt"/>
                <a:ea typeface="等线"/>
                <a:cs typeface="Calibri" panose="020F0502020204030204" pitchFamily="34" charset="0"/>
              </a:rPr>
              <a:t> </a:t>
            </a:r>
            <a:r>
              <a:rPr lang="en-US" altLang="zh-CN" sz="2400" b="1">
                <a:solidFill>
                  <a:srgbClr val="0432FF"/>
                </a:solidFill>
                <a:latin typeface="+mj-lt"/>
                <a:ea typeface="等线"/>
                <a:cs typeface="Calibri" panose="020F0502020204030204" pitchFamily="34" charset="0"/>
              </a:rPr>
              <a:t>software-based</a:t>
            </a:r>
            <a:r>
              <a:rPr lang="en-US" altLang="zh-CN" sz="2400">
                <a:solidFill>
                  <a:srgbClr val="0432FF"/>
                </a:solidFill>
                <a:latin typeface="+mj-lt"/>
                <a:ea typeface="等线"/>
                <a:cs typeface="Calibri" panose="020F0502020204030204" pitchFamily="34" charset="0"/>
              </a:rPr>
              <a:t> </a:t>
            </a:r>
            <a:r>
              <a:rPr lang="en-US" altLang="zh-CN" sz="2400">
                <a:latin typeface="+mj-lt"/>
                <a:ea typeface="等线"/>
                <a:cs typeface="Calibri" panose="020F0502020204030204" pitchFamily="34" charset="0"/>
              </a:rPr>
              <a:t>approach</a:t>
            </a:r>
            <a:r>
              <a:rPr lang="zh-CN" altLang="en-US" sz="2400">
                <a:latin typeface="+mj-lt"/>
                <a:ea typeface="等线"/>
                <a:cs typeface="Calibri" panose="020F0502020204030204" pitchFamily="34" charset="0"/>
              </a:rPr>
              <a:t> </a:t>
            </a:r>
            <a:r>
              <a:rPr lang="en-US" altLang="zh-CN" sz="2400">
                <a:latin typeface="+mj-lt"/>
                <a:ea typeface="等线"/>
                <a:cs typeface="Calibri" panose="020F0502020204030204" pitchFamily="34" charset="0"/>
              </a:rPr>
              <a:t>for</a:t>
            </a:r>
            <a:r>
              <a:rPr lang="zh-CN" altLang="en-US" sz="2400">
                <a:latin typeface="+mj-lt"/>
                <a:ea typeface="等线"/>
                <a:cs typeface="Calibri" panose="020F0502020204030204" pitchFamily="34" charset="0"/>
              </a:rPr>
              <a:t> </a:t>
            </a:r>
            <a:r>
              <a:rPr lang="en-US" altLang="zh-CN" sz="2400">
                <a:latin typeface="+mj-lt"/>
                <a:ea typeface="等线"/>
                <a:cs typeface="Calibri" panose="020F0502020204030204" pitchFamily="34" charset="0"/>
              </a:rPr>
              <a:t>nested</a:t>
            </a:r>
            <a:r>
              <a:rPr lang="zh-CN" altLang="en-US" sz="2400">
                <a:latin typeface="+mj-lt"/>
                <a:ea typeface="等线"/>
                <a:cs typeface="Calibri" panose="020F0502020204030204" pitchFamily="34" charset="0"/>
              </a:rPr>
              <a:t> </a:t>
            </a:r>
            <a:r>
              <a:rPr lang="en-US" altLang="zh-CN" sz="2400">
                <a:latin typeface="+mj-lt"/>
                <a:ea typeface="等线"/>
                <a:cs typeface="Calibri" panose="020F0502020204030204" pitchFamily="34" charset="0"/>
              </a:rPr>
              <a:t>virtualization</a:t>
            </a:r>
          </a:p>
          <a:p>
            <a:pPr lvl="1">
              <a:lnSpc>
                <a:spcPts val="3000"/>
              </a:lnSpc>
              <a:buFont typeface="System Font Regular"/>
              <a:buChar char="-"/>
            </a:pPr>
            <a:r>
              <a:rPr lang="en-US" altLang="zh-CN" sz="2000">
                <a:latin typeface="+mj-lt"/>
                <a:ea typeface="等线"/>
                <a:cs typeface="Calibri" panose="020F0502020204030204" pitchFamily="34" charset="0"/>
              </a:rPr>
              <a:t>Assume no hardware support</a:t>
            </a:r>
          </a:p>
          <a:p>
            <a:pPr lvl="1">
              <a:lnSpc>
                <a:spcPts val="3000"/>
              </a:lnSpc>
              <a:buFont typeface="System Font Regular"/>
              <a:buChar char="-"/>
            </a:pPr>
            <a:r>
              <a:rPr lang="en-US" altLang="zh-CN" sz="2000">
                <a:latin typeface="+mj-lt"/>
                <a:ea typeface="等线"/>
                <a:cs typeface="Calibri" panose="020F0502020204030204" pitchFamily="34" charset="0"/>
              </a:rPr>
              <a:t>Support unmodified L0 and avoid expensive L0 trap</a:t>
            </a:r>
          </a:p>
          <a:p>
            <a:r>
              <a:rPr lang="en-US" altLang="zh-CN" sz="2400">
                <a:latin typeface="+mj-lt"/>
                <a:ea typeface="等线"/>
                <a:cs typeface="Calibri" panose="020F0502020204030204" pitchFamily="34" charset="0"/>
              </a:rPr>
              <a:t>Two key designs in PVM</a:t>
            </a:r>
          </a:p>
          <a:p>
            <a:pPr lvl="1">
              <a:lnSpc>
                <a:spcPts val="3000"/>
              </a:lnSpc>
              <a:buFont typeface="System Font Regular"/>
              <a:buChar char="-"/>
            </a:pPr>
            <a:r>
              <a:rPr lang="en-US" altLang="zh-CN" sz="2000">
                <a:latin typeface="+mj-lt"/>
                <a:ea typeface="等线"/>
                <a:cs typeface="Calibri" panose="020F0502020204030204" pitchFamily="34" charset="0"/>
              </a:rPr>
              <a:t>Efficient world switches via </a:t>
            </a:r>
            <a:r>
              <a:rPr lang="en-US" altLang="zh-CN" sz="2000" b="1">
                <a:solidFill>
                  <a:srgbClr val="0432FF"/>
                </a:solidFill>
                <a:latin typeface="+mj-lt"/>
                <a:ea typeface="等线"/>
                <a:cs typeface="Calibri" panose="020F0502020204030204" pitchFamily="34" charset="0"/>
              </a:rPr>
              <a:t>Switcher</a:t>
            </a:r>
          </a:p>
          <a:p>
            <a:pPr lvl="1">
              <a:lnSpc>
                <a:spcPts val="3000"/>
              </a:lnSpc>
              <a:buFont typeface="System Font Regular"/>
              <a:buChar char="-"/>
            </a:pPr>
            <a:r>
              <a:rPr lang="en-US" altLang="zh-CN" sz="2000">
                <a:latin typeface="+mj-lt"/>
                <a:ea typeface="等线"/>
                <a:cs typeface="Calibri" panose="020F0502020204030204" pitchFamily="34" charset="0"/>
              </a:rPr>
              <a:t>Efficient </a:t>
            </a:r>
            <a:r>
              <a:rPr lang="en-US" altLang="zh-CN" sz="2000" b="1">
                <a:solidFill>
                  <a:srgbClr val="0432FF"/>
                </a:solidFill>
                <a:latin typeface="+mj-lt"/>
                <a:ea typeface="等线"/>
                <a:cs typeface="Calibri" panose="020F0502020204030204" pitchFamily="34" charset="0"/>
              </a:rPr>
              <a:t>shadow page table</a:t>
            </a:r>
            <a:r>
              <a:rPr lang="en-US" altLang="zh-CN" sz="2000" b="1">
                <a:latin typeface="+mj-lt"/>
                <a:ea typeface="等线"/>
                <a:cs typeface="Calibri" panose="020F0502020204030204" pitchFamily="34" charset="0"/>
              </a:rPr>
              <a:t> </a:t>
            </a:r>
            <a:r>
              <a:rPr lang="en-US" altLang="zh-CN" sz="2000">
                <a:latin typeface="+mj-lt"/>
                <a:ea typeface="等线"/>
                <a:cs typeface="Calibri" panose="020F0502020204030204" pitchFamily="34" charset="0"/>
              </a:rPr>
              <a:t>for nested memory virtualization</a:t>
            </a:r>
            <a:endParaRPr lang="en" altLang="zh-CN" sz="2000">
              <a:latin typeface="+mj-lt"/>
              <a:ea typeface="等线"/>
              <a:cs typeface="Calibri" panose="020F0502020204030204" pitchFamily="34" charset="0"/>
            </a:endParaRPr>
          </a:p>
          <a:p>
            <a:r>
              <a:rPr lang="en-US" sz="2400">
                <a:latin typeface="+mj-lt"/>
              </a:rPr>
              <a:t>PVM achieves </a:t>
            </a:r>
            <a:r>
              <a:rPr lang="en-US" sz="2400">
                <a:solidFill>
                  <a:srgbClr val="00B050"/>
                </a:solidFill>
                <a:latin typeface="+mj-lt"/>
              </a:rPr>
              <a:t>superior performance </a:t>
            </a:r>
            <a:r>
              <a:rPr lang="en-US" sz="2400">
                <a:latin typeface="+mj-lt"/>
              </a:rPr>
              <a:t>than hardware-assisted nested virtualization</a:t>
            </a:r>
          </a:p>
          <a:p>
            <a:pPr lvl="1">
              <a:lnSpc>
                <a:spcPts val="3000"/>
              </a:lnSpc>
            </a:pPr>
            <a:r>
              <a:rPr lang="en-US" sz="2000">
                <a:latin typeface="+mj-lt"/>
              </a:rPr>
              <a:t>Comparable performance with single-level virtualization </a:t>
            </a:r>
          </a:p>
          <a:p>
            <a:r>
              <a:rPr lang="en-US" sz="2400">
                <a:latin typeface="+mj-lt"/>
              </a:rPr>
              <a:t>PVM has been adopted in Alibaba Cloud</a:t>
            </a:r>
          </a:p>
        </p:txBody>
      </p:sp>
      <p:sp>
        <p:nvSpPr>
          <p:cNvPr id="20" name="文本框 5">
            <a:extLst>
              <a:ext uri="{FF2B5EF4-FFF2-40B4-BE49-F238E27FC236}">
                <a16:creationId xmlns:a16="http://schemas.microsoft.com/office/drawing/2014/main" id="{861B3F97-8F31-0287-EC5A-BCD183E6D44F}"/>
              </a:ext>
            </a:extLst>
          </p:cNvPr>
          <p:cNvSpPr txBox="1"/>
          <p:nvPr/>
        </p:nvSpPr>
        <p:spPr>
          <a:xfrm>
            <a:off x="838200" y="6073446"/>
            <a:ext cx="10515599" cy="646331"/>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 altLang="zh-CN" sz="3600" b="1" i="1">
                <a:latin typeface="+mj-lt"/>
                <a:cs typeface="Arial"/>
              </a:rPr>
              <a:t>Thank you!</a:t>
            </a:r>
            <a:endParaRPr lang="zh-CN" altLang="en-US" sz="3600" b="1" i="1">
              <a:latin typeface="+mj-lt"/>
              <a:cs typeface="Arial"/>
            </a:endParaRPr>
          </a:p>
        </p:txBody>
      </p:sp>
    </p:spTree>
    <p:extLst>
      <p:ext uri="{BB962C8B-B14F-4D97-AF65-F5344CB8AC3E}">
        <p14:creationId xmlns:p14="http://schemas.microsoft.com/office/powerpoint/2010/main" val="429447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01C32A0-354D-44C2-A854-CFAB608B5724}"/>
              </a:ext>
            </a:extLst>
          </p:cNvPr>
          <p:cNvSpPr txBox="1"/>
          <p:nvPr/>
        </p:nvSpPr>
        <p:spPr>
          <a:xfrm>
            <a:off x="1524000" y="2413338"/>
            <a:ext cx="9144000" cy="707886"/>
          </a:xfrm>
          <a:prstGeom prst="rect">
            <a:avLst/>
          </a:prstGeom>
          <a:noFill/>
        </p:spPr>
        <p:txBody>
          <a:bodyPr wrap="square" rtlCol="0">
            <a:spAutoFit/>
          </a:bodyPr>
          <a:lstStyle/>
          <a:p>
            <a:pPr algn="ctr"/>
            <a:r>
              <a:rPr lang="en-US" altLang="zh-CN" sz="4000">
                <a:latin typeface="+mj-lt"/>
                <a:cs typeface="Times New Roman" panose="02020603050405020304" pitchFamily="18" charset="0"/>
              </a:rPr>
              <a:t>Backup</a:t>
            </a:r>
            <a:r>
              <a:rPr lang="zh-CN" altLang="en-US" sz="4000">
                <a:latin typeface="+mj-lt"/>
                <a:cs typeface="Times New Roman" panose="02020603050405020304" pitchFamily="18" charset="0"/>
              </a:rPr>
              <a:t> </a:t>
            </a:r>
            <a:r>
              <a:rPr lang="en-US" altLang="zh-CN" sz="4000">
                <a:latin typeface="+mj-lt"/>
                <a:cs typeface="Times New Roman" panose="02020603050405020304" pitchFamily="18" charset="0"/>
              </a:rPr>
              <a:t>slides</a:t>
            </a:r>
            <a:r>
              <a:rPr lang="zh-CN" altLang="en-US" sz="4000">
                <a:latin typeface="+mj-lt"/>
                <a:cs typeface="Times New Roman" panose="02020603050405020304" pitchFamily="18" charset="0"/>
              </a:rPr>
              <a:t> </a:t>
            </a:r>
            <a:r>
              <a:rPr lang="en-US" altLang="zh-CN" sz="4000">
                <a:latin typeface="+mj-lt"/>
                <a:cs typeface="Times New Roman" panose="02020603050405020304" pitchFamily="18" charset="0"/>
              </a:rPr>
              <a:t>…</a:t>
            </a:r>
            <a:endParaRPr lang="en" altLang="zh-CN" sz="4000">
              <a:latin typeface="+mj-lt"/>
              <a:cs typeface="Times New Roman" panose="02020603050405020304" pitchFamily="18" charset="0"/>
            </a:endParaRPr>
          </a:p>
        </p:txBody>
      </p:sp>
    </p:spTree>
    <p:extLst>
      <p:ext uri="{BB962C8B-B14F-4D97-AF65-F5344CB8AC3E}">
        <p14:creationId xmlns:p14="http://schemas.microsoft.com/office/powerpoint/2010/main" val="297533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7F5470DB-CA56-5B79-C115-F5B40DB34B8D}"/>
              </a:ext>
            </a:extLst>
          </p:cNvPr>
          <p:cNvSpPr/>
          <p:nvPr/>
        </p:nvSpPr>
        <p:spPr>
          <a:xfrm>
            <a:off x="2117045" y="1772984"/>
            <a:ext cx="1433005" cy="502611"/>
          </a:xfrm>
          <a:prstGeom prst="roundRect">
            <a:avLst/>
          </a:prstGeom>
          <a:solidFill>
            <a:schemeClr val="accent6"/>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bg1"/>
                </a:solidFill>
                <a:latin typeface="+mj-lt"/>
                <a:cs typeface="Calibri" panose="020F0502020204030204" pitchFamily="34" charset="0"/>
              </a:rPr>
              <a:t>Guest</a:t>
            </a:r>
            <a:endParaRPr kumimoji="1" lang="zh-CN" altLang="en-US" sz="2000">
              <a:solidFill>
                <a:schemeClr val="bg1"/>
              </a:solidFill>
              <a:latin typeface="+mj-lt"/>
              <a:cs typeface="Calibri" panose="020F0502020204030204" pitchFamily="34" charset="0"/>
            </a:endParaRPr>
          </a:p>
        </p:txBody>
      </p:sp>
      <p:sp>
        <p:nvSpPr>
          <p:cNvPr id="5" name="圆角矩形 4">
            <a:extLst>
              <a:ext uri="{FF2B5EF4-FFF2-40B4-BE49-F238E27FC236}">
                <a16:creationId xmlns:a16="http://schemas.microsoft.com/office/drawing/2014/main" id="{48A3A552-394D-88BD-3984-F3F571B72AA9}"/>
              </a:ext>
            </a:extLst>
          </p:cNvPr>
          <p:cNvSpPr/>
          <p:nvPr/>
        </p:nvSpPr>
        <p:spPr>
          <a:xfrm>
            <a:off x="4928765" y="2755014"/>
            <a:ext cx="1080722" cy="620009"/>
          </a:xfrm>
          <a:prstGeom prst="roundRect">
            <a:avLst/>
          </a:prstGeom>
          <a:solidFill>
            <a:schemeClr val="accent6">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err="1">
                <a:solidFill>
                  <a:schemeClr val="tx1"/>
                </a:solidFill>
                <a:latin typeface="+mj-lt"/>
                <a:cs typeface="Calibri" panose="020F0502020204030204" pitchFamily="34" charset="0"/>
              </a:rPr>
              <a:t>pv_ops</a:t>
            </a:r>
            <a:endParaRPr kumimoji="1" lang="zh-CN" altLang="en-US">
              <a:solidFill>
                <a:schemeClr val="tx1"/>
              </a:solidFill>
              <a:latin typeface="+mj-lt"/>
              <a:cs typeface="Calibri" panose="020F0502020204030204" pitchFamily="34" charset="0"/>
            </a:endParaRPr>
          </a:p>
        </p:txBody>
      </p:sp>
      <p:cxnSp>
        <p:nvCxnSpPr>
          <p:cNvPr id="7" name="直线连接符 6">
            <a:extLst>
              <a:ext uri="{FF2B5EF4-FFF2-40B4-BE49-F238E27FC236}">
                <a16:creationId xmlns:a16="http://schemas.microsoft.com/office/drawing/2014/main" id="{1077BE80-A891-1CDA-6B32-0E5D2D117518}"/>
              </a:ext>
            </a:extLst>
          </p:cNvPr>
          <p:cNvCxnSpPr>
            <a:cxnSpLocks/>
          </p:cNvCxnSpPr>
          <p:nvPr/>
        </p:nvCxnSpPr>
        <p:spPr>
          <a:xfrm>
            <a:off x="694944" y="3730594"/>
            <a:ext cx="59161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62C0D53D-EAAA-6CEE-2A2F-00FEBBB50097}"/>
              </a:ext>
            </a:extLst>
          </p:cNvPr>
          <p:cNvSpPr/>
          <p:nvPr/>
        </p:nvSpPr>
        <p:spPr>
          <a:xfrm>
            <a:off x="1085779" y="4106057"/>
            <a:ext cx="1350810" cy="599423"/>
          </a:xfrm>
          <a:prstGeom prst="rect">
            <a:avLst/>
          </a:prstGeom>
          <a:solidFill>
            <a:srgbClr val="942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bg1"/>
                </a:solidFill>
                <a:latin typeface="+mj-lt"/>
                <a:cs typeface="Calibri" panose="020F0502020204030204" pitchFamily="34" charset="0"/>
              </a:rPr>
              <a:t>switcher</a:t>
            </a:r>
            <a:endParaRPr kumimoji="1" lang="zh-CN" altLang="en-US" sz="1600">
              <a:solidFill>
                <a:schemeClr val="bg1"/>
              </a:solidFill>
              <a:latin typeface="+mj-lt"/>
              <a:cs typeface="Calibri" panose="020F0502020204030204" pitchFamily="34" charset="0"/>
            </a:endParaRPr>
          </a:p>
        </p:txBody>
      </p:sp>
      <p:sp>
        <p:nvSpPr>
          <p:cNvPr id="9" name="圆角矩形 8">
            <a:extLst>
              <a:ext uri="{FF2B5EF4-FFF2-40B4-BE49-F238E27FC236}">
                <a16:creationId xmlns:a16="http://schemas.microsoft.com/office/drawing/2014/main" id="{CA460A96-2E2D-57CB-016A-714975440544}"/>
              </a:ext>
            </a:extLst>
          </p:cNvPr>
          <p:cNvSpPr/>
          <p:nvPr/>
        </p:nvSpPr>
        <p:spPr>
          <a:xfrm>
            <a:off x="1085779" y="5103092"/>
            <a:ext cx="1350809" cy="728408"/>
          </a:xfrm>
          <a:prstGeom prst="roundRect">
            <a:avLst/>
          </a:prstGeom>
          <a:solidFill>
            <a:srgbClr val="0432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bg1"/>
                </a:solidFill>
                <a:latin typeface="+mj-lt"/>
                <a:cs typeface="Calibri" panose="020F0502020204030204" pitchFamily="34" charset="0"/>
              </a:rPr>
              <a:t>PVM Hypervisor</a:t>
            </a:r>
            <a:endParaRPr kumimoji="1" lang="zh-CN" altLang="en-US" sz="1600">
              <a:solidFill>
                <a:schemeClr val="bg1"/>
              </a:solidFill>
              <a:latin typeface="+mj-lt"/>
              <a:cs typeface="Calibri" panose="020F0502020204030204" pitchFamily="34" charset="0"/>
            </a:endParaRPr>
          </a:p>
        </p:txBody>
      </p:sp>
      <p:sp>
        <p:nvSpPr>
          <p:cNvPr id="10" name="圆角矩形 9">
            <a:extLst>
              <a:ext uri="{FF2B5EF4-FFF2-40B4-BE49-F238E27FC236}">
                <a16:creationId xmlns:a16="http://schemas.microsoft.com/office/drawing/2014/main" id="{02991C8A-0563-497B-D486-B2E5F968C3F4}"/>
              </a:ext>
            </a:extLst>
          </p:cNvPr>
          <p:cNvSpPr/>
          <p:nvPr/>
        </p:nvSpPr>
        <p:spPr>
          <a:xfrm>
            <a:off x="3950298" y="5103091"/>
            <a:ext cx="2059189" cy="728408"/>
          </a:xfrm>
          <a:prstGeom prst="roundRect">
            <a:avLst/>
          </a:prstGeom>
          <a:solidFill>
            <a:srgbClr val="0432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bg1"/>
                </a:solidFill>
                <a:latin typeface="+mj-lt"/>
                <a:cs typeface="Calibri" panose="020F0502020204030204" pitchFamily="34" charset="0"/>
              </a:rPr>
              <a:t>KVM Instruction</a:t>
            </a:r>
          </a:p>
          <a:p>
            <a:pPr algn="ctr"/>
            <a:r>
              <a:rPr kumimoji="1" lang="en-US" altLang="zh-CN" sz="1600">
                <a:solidFill>
                  <a:schemeClr val="bg1"/>
                </a:solidFill>
                <a:latin typeface="+mj-lt"/>
                <a:cs typeface="Calibri" panose="020F0502020204030204" pitchFamily="34" charset="0"/>
              </a:rPr>
              <a:t>Emulator</a:t>
            </a:r>
            <a:endParaRPr kumimoji="1" lang="zh-CN" altLang="en-US" sz="1600">
              <a:solidFill>
                <a:schemeClr val="bg1"/>
              </a:solidFill>
              <a:latin typeface="+mj-lt"/>
              <a:cs typeface="Calibri" panose="020F0502020204030204" pitchFamily="34" charset="0"/>
            </a:endParaRPr>
          </a:p>
        </p:txBody>
      </p:sp>
      <p:cxnSp>
        <p:nvCxnSpPr>
          <p:cNvPr id="14" name="直线箭头连接符 13">
            <a:extLst>
              <a:ext uri="{FF2B5EF4-FFF2-40B4-BE49-F238E27FC236}">
                <a16:creationId xmlns:a16="http://schemas.microsoft.com/office/drawing/2014/main" id="{7A998CE0-9513-8FFA-FA78-D5BE6755797A}"/>
              </a:ext>
            </a:extLst>
          </p:cNvPr>
          <p:cNvCxnSpPr>
            <a:cxnSpLocks/>
            <a:stCxn id="4" idx="2"/>
            <a:endCxn id="31" idx="0"/>
          </p:cNvCxnSpPr>
          <p:nvPr/>
        </p:nvCxnSpPr>
        <p:spPr>
          <a:xfrm flipH="1">
            <a:off x="1761184" y="2275595"/>
            <a:ext cx="1072364" cy="48204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941DCF68-78FC-4911-0F6C-D5F214D236B9}"/>
              </a:ext>
            </a:extLst>
          </p:cNvPr>
          <p:cNvCxnSpPr>
            <a:cxnSpLocks/>
            <a:stCxn id="31" idx="2"/>
            <a:endCxn id="8" idx="0"/>
          </p:cNvCxnSpPr>
          <p:nvPr/>
        </p:nvCxnSpPr>
        <p:spPr>
          <a:xfrm>
            <a:off x="1761184" y="3377646"/>
            <a:ext cx="0" cy="72841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3AC14759-9C59-0C78-5584-5CD0E5F60EE7}"/>
              </a:ext>
            </a:extLst>
          </p:cNvPr>
          <p:cNvCxnSpPr>
            <a:cxnSpLocks/>
            <a:stCxn id="33" idx="3"/>
            <a:endCxn id="5" idx="1"/>
          </p:cNvCxnSpPr>
          <p:nvPr/>
        </p:nvCxnSpPr>
        <p:spPr>
          <a:xfrm flipV="1">
            <a:off x="4328789" y="3065019"/>
            <a:ext cx="599976" cy="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9D56AEEC-90F1-471C-ABB1-7A2F69776A2D}"/>
              </a:ext>
            </a:extLst>
          </p:cNvPr>
          <p:cNvCxnSpPr>
            <a:cxnSpLocks/>
            <a:stCxn id="8" idx="2"/>
            <a:endCxn id="9" idx="0"/>
          </p:cNvCxnSpPr>
          <p:nvPr/>
        </p:nvCxnSpPr>
        <p:spPr>
          <a:xfrm>
            <a:off x="1761184" y="4705480"/>
            <a:ext cx="0" cy="39761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EA23DD15-0643-EDF1-103D-B2326D962780}"/>
              </a:ext>
            </a:extLst>
          </p:cNvPr>
          <p:cNvCxnSpPr>
            <a:cxnSpLocks/>
            <a:stCxn id="9" idx="3"/>
            <a:endCxn id="10" idx="1"/>
          </p:cNvCxnSpPr>
          <p:nvPr/>
        </p:nvCxnSpPr>
        <p:spPr>
          <a:xfrm flipV="1">
            <a:off x="2436588" y="5467295"/>
            <a:ext cx="1513710" cy="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a:extLst>
              <a:ext uri="{FF2B5EF4-FFF2-40B4-BE49-F238E27FC236}">
                <a16:creationId xmlns:a16="http://schemas.microsoft.com/office/drawing/2014/main" id="{1D89C94B-FAB7-D591-D22F-FC30EE221DCD}"/>
              </a:ext>
            </a:extLst>
          </p:cNvPr>
          <p:cNvCxnSpPr>
            <a:cxnSpLocks/>
            <a:stCxn id="5" idx="2"/>
            <a:endCxn id="8" idx="3"/>
          </p:cNvCxnSpPr>
          <p:nvPr/>
        </p:nvCxnSpPr>
        <p:spPr>
          <a:xfrm rot="5400000">
            <a:off x="3437485" y="2374128"/>
            <a:ext cx="1030746" cy="3032537"/>
          </a:xfrm>
          <a:prstGeom prst="bentConnector2">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5F16B45-5E9A-B8B4-374D-397857CC40DE}"/>
              </a:ext>
            </a:extLst>
          </p:cNvPr>
          <p:cNvSpPr txBox="1"/>
          <p:nvPr/>
        </p:nvSpPr>
        <p:spPr>
          <a:xfrm>
            <a:off x="1754879" y="3743419"/>
            <a:ext cx="1759947" cy="400110"/>
          </a:xfrm>
          <a:prstGeom prst="rect">
            <a:avLst/>
          </a:prstGeom>
          <a:noFill/>
        </p:spPr>
        <p:txBody>
          <a:bodyPr wrap="square" rtlCol="0">
            <a:spAutoFit/>
          </a:bodyPr>
          <a:lstStyle/>
          <a:p>
            <a:r>
              <a:rPr kumimoji="1" lang="en-US" altLang="zh-CN" sz="2000">
                <a:latin typeface="+mj-lt"/>
                <a:cs typeface="Calibri" panose="020F0502020204030204" pitchFamily="34" charset="0"/>
              </a:rPr>
              <a:t>#GP exception</a:t>
            </a:r>
            <a:endParaRPr kumimoji="1" lang="zh-CN" altLang="en-US" sz="2000">
              <a:latin typeface="+mj-lt"/>
              <a:cs typeface="Calibri" panose="020F0502020204030204" pitchFamily="34" charset="0"/>
            </a:endParaRPr>
          </a:p>
        </p:txBody>
      </p:sp>
      <p:sp>
        <p:nvSpPr>
          <p:cNvPr id="40" name="文本框 39">
            <a:extLst>
              <a:ext uri="{FF2B5EF4-FFF2-40B4-BE49-F238E27FC236}">
                <a16:creationId xmlns:a16="http://schemas.microsoft.com/office/drawing/2014/main" id="{98A078EC-821F-1263-D12D-08CA6A0C6348}"/>
              </a:ext>
            </a:extLst>
          </p:cNvPr>
          <p:cNvSpPr txBox="1"/>
          <p:nvPr/>
        </p:nvSpPr>
        <p:spPr>
          <a:xfrm>
            <a:off x="5483489" y="3727971"/>
            <a:ext cx="1113261" cy="400110"/>
          </a:xfrm>
          <a:prstGeom prst="rect">
            <a:avLst/>
          </a:prstGeom>
          <a:noFill/>
        </p:spPr>
        <p:txBody>
          <a:bodyPr wrap="square" rtlCol="0">
            <a:spAutoFit/>
          </a:bodyPr>
          <a:lstStyle/>
          <a:p>
            <a:r>
              <a:rPr kumimoji="1" lang="en-US" altLang="zh-CN" sz="2000" err="1">
                <a:latin typeface="+mj-lt"/>
                <a:cs typeface="Calibri" panose="020F0502020204030204" pitchFamily="34" charset="0"/>
              </a:rPr>
              <a:t>hypercall</a:t>
            </a:r>
            <a:endParaRPr kumimoji="1" lang="zh-CN" altLang="en-US" sz="2000">
              <a:latin typeface="+mj-lt"/>
              <a:cs typeface="Calibri" panose="020F0502020204030204" pitchFamily="34" charset="0"/>
            </a:endParaRPr>
          </a:p>
        </p:txBody>
      </p:sp>
      <p:sp>
        <p:nvSpPr>
          <p:cNvPr id="16" name="文本框 5">
            <a:extLst>
              <a:ext uri="{FF2B5EF4-FFF2-40B4-BE49-F238E27FC236}">
                <a16:creationId xmlns:a16="http://schemas.microsoft.com/office/drawing/2014/main" id="{3D35B4FB-B5DD-2D11-CCDC-5EE10E95A1FD}"/>
              </a:ext>
            </a:extLst>
          </p:cNvPr>
          <p:cNvSpPr txBox="1"/>
          <p:nvPr/>
        </p:nvSpPr>
        <p:spPr>
          <a:xfrm>
            <a:off x="6722878" y="2275595"/>
            <a:ext cx="5126882" cy="830997"/>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400">
                <a:latin typeface="+mj-lt"/>
                <a:cs typeface="Calibri" panose="020F0502020204030204" pitchFamily="34" charset="0"/>
              </a:rPr>
              <a:t>A hybrid approach based on instruction emulation and paravirtualization</a:t>
            </a:r>
            <a:endParaRPr kumimoji="1" lang="zh-CN" altLang="en-US" sz="2400">
              <a:latin typeface="+mj-lt"/>
              <a:cs typeface="Calibri" panose="020F0502020204030204" pitchFamily="34" charset="0"/>
            </a:endParaRPr>
          </a:p>
        </p:txBody>
      </p:sp>
      <p:sp>
        <p:nvSpPr>
          <p:cNvPr id="17" name="文本框 5">
            <a:extLst>
              <a:ext uri="{FF2B5EF4-FFF2-40B4-BE49-F238E27FC236}">
                <a16:creationId xmlns:a16="http://schemas.microsoft.com/office/drawing/2014/main" id="{40C85BCD-79AE-F8A1-137D-3573221F6259}"/>
              </a:ext>
            </a:extLst>
          </p:cNvPr>
          <p:cNvSpPr txBox="1"/>
          <p:nvPr/>
        </p:nvSpPr>
        <p:spPr>
          <a:xfrm>
            <a:off x="6732883" y="4266354"/>
            <a:ext cx="5126882" cy="1200329"/>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400">
                <a:latin typeface="+mj-lt"/>
                <a:cs typeface="Calibri" panose="020F0502020204030204" pitchFamily="34" charset="0"/>
              </a:rPr>
              <a:t>Privilege/sensitive instructions are captured via #GP exceptions or paravirtualization </a:t>
            </a:r>
            <a:endParaRPr kumimoji="1" lang="zh-CN" altLang="en-US" sz="2400">
              <a:latin typeface="+mj-lt"/>
              <a:cs typeface="Calibri" panose="020F0502020204030204" pitchFamily="34" charset="0"/>
            </a:endParaRPr>
          </a:p>
        </p:txBody>
      </p:sp>
      <p:sp>
        <p:nvSpPr>
          <p:cNvPr id="2" name="Title 1">
            <a:extLst>
              <a:ext uri="{FF2B5EF4-FFF2-40B4-BE49-F238E27FC236}">
                <a16:creationId xmlns:a16="http://schemas.microsoft.com/office/drawing/2014/main" id="{AA1F232D-EE10-C2AB-5024-02FC9D7F20FA}"/>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PVM CPU Virtualization</a:t>
            </a:r>
          </a:p>
        </p:txBody>
      </p:sp>
      <p:cxnSp>
        <p:nvCxnSpPr>
          <p:cNvPr id="18" name="直线箭头连接符 13">
            <a:extLst>
              <a:ext uri="{FF2B5EF4-FFF2-40B4-BE49-F238E27FC236}">
                <a16:creationId xmlns:a16="http://schemas.microsoft.com/office/drawing/2014/main" id="{022C8383-1109-FD01-5F8B-C48316040667}"/>
              </a:ext>
            </a:extLst>
          </p:cNvPr>
          <p:cNvCxnSpPr>
            <a:cxnSpLocks/>
            <a:stCxn id="4" idx="2"/>
            <a:endCxn id="33" idx="0"/>
          </p:cNvCxnSpPr>
          <p:nvPr/>
        </p:nvCxnSpPr>
        <p:spPr>
          <a:xfrm>
            <a:off x="2833548" y="2275595"/>
            <a:ext cx="819837" cy="47941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4">
            <a:extLst>
              <a:ext uri="{FF2B5EF4-FFF2-40B4-BE49-F238E27FC236}">
                <a16:creationId xmlns:a16="http://schemas.microsoft.com/office/drawing/2014/main" id="{C075F1E7-D316-61AF-36FE-20D89A6C7FD8}"/>
              </a:ext>
            </a:extLst>
          </p:cNvPr>
          <p:cNvSpPr/>
          <p:nvPr/>
        </p:nvSpPr>
        <p:spPr>
          <a:xfrm>
            <a:off x="1085779" y="2757635"/>
            <a:ext cx="1350809" cy="620011"/>
          </a:xfrm>
          <a:prstGeom prst="roundRect">
            <a:avLst/>
          </a:prstGeom>
          <a:solidFill>
            <a:schemeClr val="accent6">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j-lt"/>
                <a:cs typeface="Calibri" panose="020F0502020204030204" pitchFamily="34" charset="0"/>
              </a:rPr>
              <a:t>Privilege Instruction</a:t>
            </a:r>
            <a:endParaRPr kumimoji="1" lang="zh-CN" altLang="en-US">
              <a:solidFill>
                <a:schemeClr val="tx1"/>
              </a:solidFill>
              <a:latin typeface="+mj-lt"/>
              <a:cs typeface="Calibri" panose="020F0502020204030204" pitchFamily="34" charset="0"/>
            </a:endParaRPr>
          </a:p>
        </p:txBody>
      </p:sp>
      <p:sp>
        <p:nvSpPr>
          <p:cNvPr id="33" name="圆角矩形 4">
            <a:extLst>
              <a:ext uri="{FF2B5EF4-FFF2-40B4-BE49-F238E27FC236}">
                <a16:creationId xmlns:a16="http://schemas.microsoft.com/office/drawing/2014/main" id="{DCF36BAE-F791-B1AD-FCC8-91EB465E9BE7}"/>
              </a:ext>
            </a:extLst>
          </p:cNvPr>
          <p:cNvSpPr/>
          <p:nvPr/>
        </p:nvSpPr>
        <p:spPr>
          <a:xfrm>
            <a:off x="2977980" y="2755014"/>
            <a:ext cx="1350809" cy="620011"/>
          </a:xfrm>
          <a:prstGeom prst="roundRect">
            <a:avLst/>
          </a:prstGeom>
          <a:solidFill>
            <a:schemeClr val="accent6">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latin typeface="+mj-lt"/>
                <a:cs typeface="Calibri" panose="020F0502020204030204" pitchFamily="34" charset="0"/>
              </a:rPr>
              <a:t>Sensitive Instruction</a:t>
            </a:r>
            <a:endParaRPr kumimoji="1" lang="zh-CN" altLang="en-US">
              <a:solidFill>
                <a:schemeClr val="tx1"/>
              </a:solidFill>
              <a:latin typeface="+mj-lt"/>
              <a:cs typeface="Calibri" panose="020F0502020204030204" pitchFamily="34" charset="0"/>
            </a:endParaRPr>
          </a:p>
        </p:txBody>
      </p:sp>
    </p:spTree>
    <p:extLst>
      <p:ext uri="{BB962C8B-B14F-4D97-AF65-F5344CB8AC3E}">
        <p14:creationId xmlns:p14="http://schemas.microsoft.com/office/powerpoint/2010/main" val="293835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F1E0-70FD-7D22-D7EB-D9DA2469DE65}"/>
              </a:ext>
            </a:extLst>
          </p:cNvPr>
          <p:cNvSpPr>
            <a:spLocks noGrp="1"/>
          </p:cNvSpPr>
          <p:nvPr>
            <p:ph type="title"/>
          </p:nvPr>
        </p:nvSpPr>
        <p:spPr/>
        <p:txBody>
          <a:bodyPr/>
          <a:lstStyle/>
          <a:p>
            <a:r>
              <a:rPr lang="en-US" altLang="zh-CN"/>
              <a:t>IO</a:t>
            </a:r>
            <a:r>
              <a:rPr lang="zh-CN" altLang="en-US"/>
              <a:t> </a:t>
            </a:r>
            <a:r>
              <a:rPr lang="en-US" altLang="zh-CN"/>
              <a:t>virtualization</a:t>
            </a:r>
            <a:endParaRPr lang="en-US"/>
          </a:p>
        </p:txBody>
      </p:sp>
      <p:sp>
        <p:nvSpPr>
          <p:cNvPr id="55" name="圆角矩形 21">
            <a:extLst>
              <a:ext uri="{FF2B5EF4-FFF2-40B4-BE49-F238E27FC236}">
                <a16:creationId xmlns:a16="http://schemas.microsoft.com/office/drawing/2014/main" id="{8A867A5C-483B-7177-8236-E1D5AE470266}"/>
              </a:ext>
            </a:extLst>
          </p:cNvPr>
          <p:cNvSpPr/>
          <p:nvPr/>
        </p:nvSpPr>
        <p:spPr>
          <a:xfrm>
            <a:off x="6041922" y="1979555"/>
            <a:ext cx="1139800" cy="478971"/>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a:latin typeface="+mj-lt"/>
                <a:cs typeface="Arial" panose="020B0604020202020204" pitchFamily="34" charset="0"/>
              </a:rPr>
              <a:t>IDTR</a:t>
            </a:r>
            <a:endParaRPr kumimoji="1" lang="zh-CN" altLang="en-US" b="1">
              <a:latin typeface="+mj-lt"/>
              <a:cs typeface="Arial" panose="020B0604020202020204" pitchFamily="34" charset="0"/>
            </a:endParaRPr>
          </a:p>
        </p:txBody>
      </p:sp>
      <p:sp>
        <p:nvSpPr>
          <p:cNvPr id="57" name="文本框 56">
            <a:extLst>
              <a:ext uri="{FF2B5EF4-FFF2-40B4-BE49-F238E27FC236}">
                <a16:creationId xmlns:a16="http://schemas.microsoft.com/office/drawing/2014/main" id="{4DC3666D-8A0E-DA1C-F97D-F1E317B3340E}"/>
              </a:ext>
            </a:extLst>
          </p:cNvPr>
          <p:cNvSpPr txBox="1"/>
          <p:nvPr/>
        </p:nvSpPr>
        <p:spPr>
          <a:xfrm>
            <a:off x="3902297" y="1638656"/>
            <a:ext cx="2650334" cy="369332"/>
          </a:xfrm>
          <a:prstGeom prst="rect">
            <a:avLst/>
          </a:prstGeom>
          <a:noFill/>
        </p:spPr>
        <p:txBody>
          <a:bodyPr wrap="square" rtlCol="0">
            <a:spAutoFit/>
          </a:bodyPr>
          <a:lstStyle/>
          <a:p>
            <a:r>
              <a:rPr kumimoji="1" lang="en-US" altLang="zh-CN" b="1">
                <a:latin typeface="+mj-lt"/>
                <a:cs typeface="Arial" panose="020B0604020202020204" pitchFamily="34" charset="0"/>
              </a:rPr>
              <a:t>Inject</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Interrupt</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to</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L1</a:t>
            </a:r>
            <a:endParaRPr kumimoji="1" lang="zh-CN" altLang="en-US" b="1">
              <a:latin typeface="+mj-lt"/>
              <a:cs typeface="Arial" panose="020B0604020202020204" pitchFamily="34" charset="0"/>
            </a:endParaRPr>
          </a:p>
        </p:txBody>
      </p:sp>
      <p:sp>
        <p:nvSpPr>
          <p:cNvPr id="59" name="右箭头 23">
            <a:extLst>
              <a:ext uri="{FF2B5EF4-FFF2-40B4-BE49-F238E27FC236}">
                <a16:creationId xmlns:a16="http://schemas.microsoft.com/office/drawing/2014/main" id="{C5D8D30E-8C1A-DFE5-43DD-4EDD071D8BDC}"/>
              </a:ext>
            </a:extLst>
          </p:cNvPr>
          <p:cNvSpPr/>
          <p:nvPr/>
        </p:nvSpPr>
        <p:spPr>
          <a:xfrm>
            <a:off x="4624227" y="2129946"/>
            <a:ext cx="965060" cy="184666"/>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 name="右箭头 23">
            <a:extLst>
              <a:ext uri="{FF2B5EF4-FFF2-40B4-BE49-F238E27FC236}">
                <a16:creationId xmlns:a16="http://schemas.microsoft.com/office/drawing/2014/main" id="{B2E46F06-B38E-1D40-6E37-66CACBD27CFC}"/>
              </a:ext>
            </a:extLst>
          </p:cNvPr>
          <p:cNvSpPr/>
          <p:nvPr/>
        </p:nvSpPr>
        <p:spPr>
          <a:xfrm>
            <a:off x="2108422" y="2129946"/>
            <a:ext cx="988461" cy="184666"/>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 name="文本框 56">
            <a:extLst>
              <a:ext uri="{FF2B5EF4-FFF2-40B4-BE49-F238E27FC236}">
                <a16:creationId xmlns:a16="http://schemas.microsoft.com/office/drawing/2014/main" id="{157496D0-A607-CC4B-ED86-45ED643D2C44}"/>
              </a:ext>
            </a:extLst>
          </p:cNvPr>
          <p:cNvSpPr txBox="1"/>
          <p:nvPr/>
        </p:nvSpPr>
        <p:spPr>
          <a:xfrm>
            <a:off x="2108422" y="1647585"/>
            <a:ext cx="1129372" cy="369332"/>
          </a:xfrm>
          <a:prstGeom prst="rect">
            <a:avLst/>
          </a:prstGeom>
          <a:noFill/>
        </p:spPr>
        <p:txBody>
          <a:bodyPr wrap="square" rtlCol="0">
            <a:spAutoFit/>
          </a:bodyPr>
          <a:lstStyle/>
          <a:p>
            <a:r>
              <a:rPr kumimoji="1" lang="en-US" altLang="zh-CN" b="1">
                <a:latin typeface="+mj-lt"/>
                <a:cs typeface="Arial" panose="020B0604020202020204" pitchFamily="34" charset="0"/>
              </a:rPr>
              <a:t>VM-exit</a:t>
            </a:r>
            <a:r>
              <a:rPr kumimoji="1" lang="zh-CN" altLang="en-US" b="1">
                <a:latin typeface="+mj-lt"/>
                <a:cs typeface="Arial" panose="020B0604020202020204" pitchFamily="34" charset="0"/>
              </a:rPr>
              <a:t> </a:t>
            </a:r>
          </a:p>
        </p:txBody>
      </p:sp>
      <p:sp>
        <p:nvSpPr>
          <p:cNvPr id="8" name="圆角矩形 21">
            <a:extLst>
              <a:ext uri="{FF2B5EF4-FFF2-40B4-BE49-F238E27FC236}">
                <a16:creationId xmlns:a16="http://schemas.microsoft.com/office/drawing/2014/main" id="{4E8CC98E-47D7-9C04-FED5-156DA2877B1A}"/>
              </a:ext>
            </a:extLst>
          </p:cNvPr>
          <p:cNvSpPr/>
          <p:nvPr/>
        </p:nvSpPr>
        <p:spPr>
          <a:xfrm>
            <a:off x="3329607" y="1979555"/>
            <a:ext cx="1129372" cy="466773"/>
          </a:xfrm>
          <a:prstGeom prst="roundRect">
            <a:avLst>
              <a:gd name="adj" fmla="val 0"/>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a:latin typeface="+mj-lt"/>
                <a:cs typeface="Arial" panose="020B0604020202020204" pitchFamily="34" charset="0"/>
              </a:rPr>
              <a:t>L0</a:t>
            </a:r>
            <a:endParaRPr kumimoji="1" lang="zh-CN" altLang="en-US" b="1">
              <a:latin typeface="+mj-lt"/>
              <a:cs typeface="Arial" panose="020B0604020202020204" pitchFamily="34" charset="0"/>
            </a:endParaRPr>
          </a:p>
        </p:txBody>
      </p:sp>
      <p:sp>
        <p:nvSpPr>
          <p:cNvPr id="10" name="文本框 56">
            <a:extLst>
              <a:ext uri="{FF2B5EF4-FFF2-40B4-BE49-F238E27FC236}">
                <a16:creationId xmlns:a16="http://schemas.microsoft.com/office/drawing/2014/main" id="{AE819A6D-5D10-9EFC-D2A0-8E836D54D32A}"/>
              </a:ext>
            </a:extLst>
          </p:cNvPr>
          <p:cNvSpPr txBox="1"/>
          <p:nvPr/>
        </p:nvSpPr>
        <p:spPr>
          <a:xfrm>
            <a:off x="435698" y="1845155"/>
            <a:ext cx="1440000" cy="646331"/>
          </a:xfrm>
          <a:prstGeom prst="rect">
            <a:avLst/>
          </a:prstGeom>
          <a:solidFill>
            <a:schemeClr val="accent3">
              <a:lumMod val="20000"/>
              <a:lumOff val="80000"/>
            </a:schemeClr>
          </a:solidFill>
        </p:spPr>
        <p:txBody>
          <a:bodyPr wrap="square" rtlCol="0">
            <a:spAutoFit/>
          </a:bodyPr>
          <a:lstStyle/>
          <a:p>
            <a:pPr algn="ctr"/>
            <a:r>
              <a:rPr kumimoji="1" lang="en-US" altLang="zh-CN" b="1">
                <a:latin typeface="+mj-lt"/>
                <a:cs typeface="Arial" panose="020B0604020202020204" pitchFamily="34" charset="0"/>
              </a:rPr>
              <a:t>L2</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Interrupt</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occurs</a:t>
            </a:r>
            <a:endParaRPr kumimoji="1" lang="zh-CN" altLang="en-US" b="1">
              <a:latin typeface="+mj-lt"/>
              <a:cs typeface="Arial" panose="020B0604020202020204" pitchFamily="34" charset="0"/>
            </a:endParaRPr>
          </a:p>
        </p:txBody>
      </p:sp>
      <p:grpSp>
        <p:nvGrpSpPr>
          <p:cNvPr id="48" name="Group 47">
            <a:extLst>
              <a:ext uri="{FF2B5EF4-FFF2-40B4-BE49-F238E27FC236}">
                <a16:creationId xmlns:a16="http://schemas.microsoft.com/office/drawing/2014/main" id="{335BF112-CD46-B173-2E9B-DC268A0BAB30}"/>
              </a:ext>
            </a:extLst>
          </p:cNvPr>
          <p:cNvGrpSpPr/>
          <p:nvPr/>
        </p:nvGrpSpPr>
        <p:grpSpPr>
          <a:xfrm>
            <a:off x="1384301" y="2973539"/>
            <a:ext cx="4288571" cy="3538226"/>
            <a:chOff x="1384301" y="2973539"/>
            <a:chExt cx="4288571" cy="3538226"/>
          </a:xfrm>
        </p:grpSpPr>
        <p:sp>
          <p:nvSpPr>
            <p:cNvPr id="42" name="圆角矩形 21">
              <a:extLst>
                <a:ext uri="{FF2B5EF4-FFF2-40B4-BE49-F238E27FC236}">
                  <a16:creationId xmlns:a16="http://schemas.microsoft.com/office/drawing/2014/main" id="{03985C7E-0028-6563-6CCB-7EDB6F152951}"/>
                </a:ext>
              </a:extLst>
            </p:cNvPr>
            <p:cNvSpPr/>
            <p:nvPr/>
          </p:nvSpPr>
          <p:spPr>
            <a:xfrm>
              <a:off x="1818213" y="4560717"/>
              <a:ext cx="2691005" cy="565476"/>
            </a:xfrm>
            <a:prstGeom prst="roundRect">
              <a:avLst>
                <a:gd name="adj" fmla="val 0"/>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b="1">
                  <a:latin typeface="+mj-lt"/>
                  <a:cs typeface="Arial" panose="020B0604020202020204" pitchFamily="34" charset="0"/>
                </a:rPr>
                <a:t>L0</a:t>
              </a:r>
              <a:endParaRPr kumimoji="1" lang="zh-CN" altLang="en-US" b="1">
                <a:latin typeface="+mj-lt"/>
                <a:cs typeface="Arial" panose="020B0604020202020204" pitchFamily="34" charset="0"/>
              </a:endParaRPr>
            </a:p>
          </p:txBody>
        </p:sp>
        <p:sp>
          <p:nvSpPr>
            <p:cNvPr id="12" name="右箭头 23">
              <a:extLst>
                <a:ext uri="{FF2B5EF4-FFF2-40B4-BE49-F238E27FC236}">
                  <a16:creationId xmlns:a16="http://schemas.microsoft.com/office/drawing/2014/main" id="{AC6FFDA0-8659-49FE-7514-9EC0322656D4}"/>
                </a:ext>
              </a:extLst>
            </p:cNvPr>
            <p:cNvSpPr/>
            <p:nvPr/>
          </p:nvSpPr>
          <p:spPr>
            <a:xfrm rot="8511152">
              <a:off x="4707812" y="2973539"/>
              <a:ext cx="965060" cy="184666"/>
            </a:xfrm>
            <a:prstGeom prst="rightArrow">
              <a:avLst/>
            </a:prstGeom>
            <a:solidFill>
              <a:srgbClr val="0432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16" name="文本框 56">
              <a:extLst>
                <a:ext uri="{FF2B5EF4-FFF2-40B4-BE49-F238E27FC236}">
                  <a16:creationId xmlns:a16="http://schemas.microsoft.com/office/drawing/2014/main" id="{A8D26E03-3128-A068-A2E7-64A6B75CF6D4}"/>
                </a:ext>
              </a:extLst>
            </p:cNvPr>
            <p:cNvSpPr txBox="1"/>
            <p:nvPr/>
          </p:nvSpPr>
          <p:spPr>
            <a:xfrm>
              <a:off x="1892193" y="5865434"/>
              <a:ext cx="2861643" cy="646331"/>
            </a:xfrm>
            <a:prstGeom prst="rect">
              <a:avLst/>
            </a:prstGeom>
            <a:solidFill>
              <a:schemeClr val="accent4">
                <a:lumMod val="40000"/>
                <a:lumOff val="60000"/>
              </a:schemeClr>
            </a:solidFill>
          </p:spPr>
          <p:txBody>
            <a:bodyPr wrap="square" rtlCol="0">
              <a:spAutoFit/>
            </a:bodyPr>
            <a:lstStyle/>
            <a:p>
              <a:pPr algn="ctr"/>
              <a:r>
                <a:rPr kumimoji="1" lang="en-US" altLang="zh-CN" b="1">
                  <a:latin typeface="+mj-lt"/>
                  <a:cs typeface="Arial" panose="020B0604020202020204" pitchFamily="34" charset="0"/>
                </a:rPr>
                <a:t>Default KVM interrupt handling</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a:t>
              </a:r>
              <a:r>
                <a:rPr kumimoji="1" lang="zh-CN" altLang="en-US" b="1">
                  <a:latin typeface="+mj-lt"/>
                  <a:cs typeface="Arial" panose="020B0604020202020204" pitchFamily="34" charset="0"/>
                </a:rPr>
                <a:t> </a:t>
              </a:r>
              <a:r>
                <a:rPr kumimoji="1" lang="en-US" altLang="zh-CN" b="1">
                  <a:solidFill>
                    <a:srgbClr val="FF0000"/>
                  </a:solidFill>
                  <a:cs typeface="Arial" panose="020B0604020202020204" pitchFamily="34" charset="0"/>
                </a:rPr>
                <a:t>multiple</a:t>
              </a:r>
              <a:r>
                <a:rPr kumimoji="1" lang="zh-CN" altLang="en-US" b="1">
                  <a:solidFill>
                    <a:srgbClr val="FF0000"/>
                  </a:solidFill>
                  <a:cs typeface="Arial" panose="020B0604020202020204" pitchFamily="34" charset="0"/>
                </a:rPr>
                <a:t> </a:t>
              </a:r>
              <a:r>
                <a:rPr kumimoji="1" lang="en-US" altLang="zh-CN" b="1">
                  <a:solidFill>
                    <a:srgbClr val="FF0000"/>
                  </a:solidFill>
                  <a:cs typeface="Arial" panose="020B0604020202020204" pitchFamily="34" charset="0"/>
                </a:rPr>
                <a:t>L0</a:t>
              </a:r>
              <a:r>
                <a:rPr kumimoji="1" lang="zh-CN" altLang="en-US" b="1">
                  <a:solidFill>
                    <a:srgbClr val="FF0000"/>
                  </a:solidFill>
                  <a:cs typeface="Arial" panose="020B0604020202020204" pitchFamily="34" charset="0"/>
                </a:rPr>
                <a:t> </a:t>
              </a:r>
              <a:r>
                <a:rPr kumimoji="1" lang="en-US" altLang="zh-CN" b="1">
                  <a:solidFill>
                    <a:srgbClr val="FF0000"/>
                  </a:solidFill>
                  <a:cs typeface="Arial" panose="020B0604020202020204" pitchFamily="34" charset="0"/>
                </a:rPr>
                <a:t>traps</a:t>
              </a:r>
              <a:endParaRPr kumimoji="1" lang="zh-CN" altLang="en-US" b="1">
                <a:solidFill>
                  <a:srgbClr val="FF0000"/>
                </a:solidFill>
                <a:cs typeface="Arial" panose="020B0604020202020204" pitchFamily="34" charset="0"/>
              </a:endParaRPr>
            </a:p>
          </p:txBody>
        </p:sp>
        <p:sp>
          <p:nvSpPr>
            <p:cNvPr id="18" name="圆角矩形 42">
              <a:extLst>
                <a:ext uri="{FF2B5EF4-FFF2-40B4-BE49-F238E27FC236}">
                  <a16:creationId xmlns:a16="http://schemas.microsoft.com/office/drawing/2014/main" id="{E6F5F6D1-7256-0AFD-82A3-7714B036A3FA}"/>
                </a:ext>
              </a:extLst>
            </p:cNvPr>
            <p:cNvSpPr/>
            <p:nvPr/>
          </p:nvSpPr>
          <p:spPr>
            <a:xfrm>
              <a:off x="2795111" y="4649810"/>
              <a:ext cx="795793" cy="387290"/>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kumimoji="1" lang="en-US" altLang="zh-CN" sz="1400">
                  <a:solidFill>
                    <a:schemeClr val="bg1"/>
                  </a:solidFill>
                  <a:latin typeface="Arial"/>
                  <a:cs typeface="Arial"/>
                </a:rPr>
                <a:t>VMCS02</a:t>
              </a:r>
              <a:endParaRPr kumimoji="1" lang="zh-CN" altLang="en-US" sz="1400">
                <a:solidFill>
                  <a:schemeClr val="bg1"/>
                </a:solidFill>
                <a:latin typeface="Arial"/>
                <a:cs typeface="Arial"/>
              </a:endParaRPr>
            </a:p>
          </p:txBody>
        </p:sp>
        <p:grpSp>
          <p:nvGrpSpPr>
            <p:cNvPr id="20" name="Group 19">
              <a:extLst>
                <a:ext uri="{FF2B5EF4-FFF2-40B4-BE49-F238E27FC236}">
                  <a16:creationId xmlns:a16="http://schemas.microsoft.com/office/drawing/2014/main" id="{EE97A544-40BF-2353-EB7A-A7442A81E705}"/>
                </a:ext>
              </a:extLst>
            </p:cNvPr>
            <p:cNvGrpSpPr/>
            <p:nvPr/>
          </p:nvGrpSpPr>
          <p:grpSpPr>
            <a:xfrm>
              <a:off x="1858884" y="3201526"/>
              <a:ext cx="2650334" cy="964524"/>
              <a:chOff x="3874217" y="3027649"/>
              <a:chExt cx="2601671" cy="964524"/>
            </a:xfrm>
          </p:grpSpPr>
          <p:sp>
            <p:nvSpPr>
              <p:cNvPr id="22" name="矩形 61">
                <a:extLst>
                  <a:ext uri="{FF2B5EF4-FFF2-40B4-BE49-F238E27FC236}">
                    <a16:creationId xmlns:a16="http://schemas.microsoft.com/office/drawing/2014/main" id="{E22FA6B4-113E-E40F-EB1B-6A4E11B92926}"/>
                  </a:ext>
                </a:extLst>
              </p:cNvPr>
              <p:cNvSpPr/>
              <p:nvPr/>
            </p:nvSpPr>
            <p:spPr>
              <a:xfrm>
                <a:off x="3874217" y="3027649"/>
                <a:ext cx="2601671" cy="945509"/>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a:solidFill>
                      <a:schemeClr val="tx1"/>
                    </a:solidFill>
                    <a:latin typeface="Arial"/>
                    <a:cs typeface="Arial"/>
                  </a:rPr>
                  <a:t>L1</a:t>
                </a:r>
                <a:endParaRPr kumimoji="1" lang="zh-CN" altLang="en-US" sz="1800">
                  <a:solidFill>
                    <a:schemeClr val="tx1"/>
                  </a:solidFill>
                  <a:latin typeface="Arial"/>
                  <a:cs typeface="Arial"/>
                </a:endParaRPr>
              </a:p>
            </p:txBody>
          </p:sp>
          <p:sp>
            <p:nvSpPr>
              <p:cNvPr id="24" name="圆角矩形 53">
                <a:extLst>
                  <a:ext uri="{FF2B5EF4-FFF2-40B4-BE49-F238E27FC236}">
                    <a16:creationId xmlns:a16="http://schemas.microsoft.com/office/drawing/2014/main" id="{BA84FB54-F946-3ED9-4B92-961D710094DE}"/>
                  </a:ext>
                </a:extLst>
              </p:cNvPr>
              <p:cNvSpPr/>
              <p:nvPr/>
            </p:nvSpPr>
            <p:spPr>
              <a:xfrm>
                <a:off x="4785948" y="3277508"/>
                <a:ext cx="795793" cy="378378"/>
              </a:xfrm>
              <a:prstGeom prst="roundRect">
                <a:avLst/>
              </a:prstGeom>
              <a:solidFill>
                <a:srgbClr val="0432FF"/>
              </a:solidFill>
              <a:ln w="25400">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kumimoji="1" lang="en-US" altLang="zh-CN" sz="1400">
                    <a:solidFill>
                      <a:schemeClr val="bg1"/>
                    </a:solidFill>
                    <a:latin typeface="Arial"/>
                    <a:cs typeface="Arial"/>
                  </a:rPr>
                  <a:t>VMCS12</a:t>
                </a:r>
                <a:endParaRPr kumimoji="1" lang="zh-CN" altLang="en-US" sz="1400">
                  <a:solidFill>
                    <a:schemeClr val="bg1"/>
                  </a:solidFill>
                  <a:latin typeface="Arial"/>
                  <a:cs typeface="Arial"/>
                </a:endParaRPr>
              </a:p>
            </p:txBody>
          </p:sp>
          <p:sp>
            <p:nvSpPr>
              <p:cNvPr id="40" name="文本框 110">
                <a:extLst>
                  <a:ext uri="{FF2B5EF4-FFF2-40B4-BE49-F238E27FC236}">
                    <a16:creationId xmlns:a16="http://schemas.microsoft.com/office/drawing/2014/main" id="{351FE6AE-95D9-43EC-C7C3-B3519093300B}"/>
                  </a:ext>
                </a:extLst>
              </p:cNvPr>
              <p:cNvSpPr txBox="1"/>
              <p:nvPr/>
            </p:nvSpPr>
            <p:spPr>
              <a:xfrm>
                <a:off x="4512757" y="3622841"/>
                <a:ext cx="1397562" cy="369332"/>
              </a:xfrm>
              <a:prstGeom prst="rect">
                <a:avLst/>
              </a:prstGeom>
              <a:noFill/>
            </p:spPr>
            <p:txBody>
              <a:bodyPr wrap="square" rtlCol="0">
                <a:spAutoFit/>
              </a:bodyPr>
              <a:lstStyle/>
              <a:p>
                <a:r>
                  <a:rPr kumimoji="1" lang="en-US" altLang="zh-CN" sz="1800" b="1">
                    <a:solidFill>
                      <a:srgbClr val="002060"/>
                    </a:solidFill>
                    <a:latin typeface="Arial"/>
                    <a:cs typeface="Arial"/>
                  </a:rPr>
                  <a:t>shadowing</a:t>
                </a:r>
                <a:endParaRPr kumimoji="1" lang="zh-CN" altLang="en-US" sz="1800" b="1">
                  <a:solidFill>
                    <a:srgbClr val="002060"/>
                  </a:solidFill>
                  <a:latin typeface="Arial"/>
                  <a:cs typeface="Arial"/>
                </a:endParaRPr>
              </a:p>
            </p:txBody>
          </p:sp>
        </p:grpSp>
        <p:cxnSp>
          <p:nvCxnSpPr>
            <p:cNvPr id="44" name="Straight Arrow Connector 43">
              <a:extLst>
                <a:ext uri="{FF2B5EF4-FFF2-40B4-BE49-F238E27FC236}">
                  <a16:creationId xmlns:a16="http://schemas.microsoft.com/office/drawing/2014/main" id="{A527CB30-C7AA-5125-6557-2400E488C1C4}"/>
                </a:ext>
              </a:extLst>
            </p:cNvPr>
            <p:cNvCxnSpPr>
              <a:cxnSpLocks/>
            </p:cNvCxnSpPr>
            <p:nvPr/>
          </p:nvCxnSpPr>
          <p:spPr>
            <a:xfrm>
              <a:off x="1384301" y="3352354"/>
              <a:ext cx="0" cy="1684746"/>
            </a:xfrm>
            <a:prstGeom prst="straightConnector1">
              <a:avLst/>
            </a:prstGeom>
            <a:ln w="41275">
              <a:solidFill>
                <a:schemeClr val="accent4">
                  <a:lumMod val="75000"/>
                </a:schemeClr>
              </a:solidFill>
              <a:headEnd type="triangle"/>
              <a:tailEnd type="triangle"/>
            </a:ln>
          </p:spPr>
          <p:style>
            <a:lnRef idx="1">
              <a:schemeClr val="accent4"/>
            </a:lnRef>
            <a:fillRef idx="0">
              <a:schemeClr val="accent4"/>
            </a:fillRef>
            <a:effectRef idx="0">
              <a:schemeClr val="accent4"/>
            </a:effectRef>
            <a:fontRef idx="minor">
              <a:schemeClr val="tx1"/>
            </a:fontRef>
          </p:style>
        </p:cxnSp>
      </p:grpSp>
      <p:grpSp>
        <p:nvGrpSpPr>
          <p:cNvPr id="50" name="Group 49">
            <a:extLst>
              <a:ext uri="{FF2B5EF4-FFF2-40B4-BE49-F238E27FC236}">
                <a16:creationId xmlns:a16="http://schemas.microsoft.com/office/drawing/2014/main" id="{A33E3B40-2BE4-A5BB-0280-2B085529E9CC}"/>
              </a:ext>
            </a:extLst>
          </p:cNvPr>
          <p:cNvGrpSpPr/>
          <p:nvPr/>
        </p:nvGrpSpPr>
        <p:grpSpPr>
          <a:xfrm>
            <a:off x="5920876" y="2491486"/>
            <a:ext cx="5692678" cy="4020279"/>
            <a:chOff x="5920876" y="2491486"/>
            <a:chExt cx="5692678" cy="4020279"/>
          </a:xfrm>
        </p:grpSpPr>
        <p:sp>
          <p:nvSpPr>
            <p:cNvPr id="39" name="文本框 38">
              <a:extLst>
                <a:ext uri="{FF2B5EF4-FFF2-40B4-BE49-F238E27FC236}">
                  <a16:creationId xmlns:a16="http://schemas.microsoft.com/office/drawing/2014/main" id="{A41EC54B-54D9-9822-3396-FE87C78623A0}"/>
                </a:ext>
              </a:extLst>
            </p:cNvPr>
            <p:cNvSpPr txBox="1"/>
            <p:nvPr/>
          </p:nvSpPr>
          <p:spPr>
            <a:xfrm>
              <a:off x="5920876" y="2559159"/>
              <a:ext cx="2833303" cy="369332"/>
            </a:xfrm>
            <a:prstGeom prst="rect">
              <a:avLst/>
            </a:prstGeom>
            <a:noFill/>
          </p:spPr>
          <p:txBody>
            <a:bodyPr wrap="square">
              <a:spAutoFit/>
            </a:bodyPr>
            <a:lstStyle/>
            <a:p>
              <a:pPr algn="ctr"/>
              <a:r>
                <a:rPr kumimoji="1" lang="en-US" altLang="zh-CN" b="1">
                  <a:latin typeface="+mj-lt"/>
                  <a:cs typeface="Arial" panose="020B0604020202020204" pitchFamily="34" charset="0"/>
                </a:rPr>
                <a:t>Switcher</a:t>
              </a:r>
              <a:endParaRPr lang="zh-CN" altLang="en-US" b="1">
                <a:latin typeface="+mj-lt"/>
                <a:cs typeface="Arial" panose="020B0604020202020204" pitchFamily="34" charset="0"/>
              </a:endParaRPr>
            </a:p>
          </p:txBody>
        </p:sp>
        <p:sp>
          <p:nvSpPr>
            <p:cNvPr id="41" name="文本框 40">
              <a:extLst>
                <a:ext uri="{FF2B5EF4-FFF2-40B4-BE49-F238E27FC236}">
                  <a16:creationId xmlns:a16="http://schemas.microsoft.com/office/drawing/2014/main" id="{CC3F39F0-CE71-0EBC-32E0-63797A6AA7C6}"/>
                </a:ext>
              </a:extLst>
            </p:cNvPr>
            <p:cNvSpPr txBox="1"/>
            <p:nvPr/>
          </p:nvSpPr>
          <p:spPr>
            <a:xfrm>
              <a:off x="8704554" y="2568583"/>
              <a:ext cx="2833303" cy="369332"/>
            </a:xfrm>
            <a:prstGeom prst="rect">
              <a:avLst/>
            </a:prstGeom>
            <a:noFill/>
          </p:spPr>
          <p:txBody>
            <a:bodyPr wrap="square">
              <a:spAutoFit/>
            </a:bodyPr>
            <a:lstStyle/>
            <a:p>
              <a:pPr algn="ctr"/>
              <a:r>
                <a:rPr kumimoji="1" lang="en-US" altLang="zh-CN" b="1">
                  <a:latin typeface="+mj-lt"/>
                  <a:cs typeface="Arial" panose="020B0604020202020204" pitchFamily="34" charset="0"/>
                </a:rPr>
                <a:t>Guest CPU</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Entry</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Area</a:t>
              </a:r>
              <a:endParaRPr lang="zh-CN" altLang="en-US" b="1">
                <a:latin typeface="+mj-lt"/>
                <a:cs typeface="Arial" panose="020B0604020202020204" pitchFamily="34" charset="0"/>
              </a:endParaRPr>
            </a:p>
          </p:txBody>
        </p:sp>
        <p:sp>
          <p:nvSpPr>
            <p:cNvPr id="43" name="矩形 42">
              <a:extLst>
                <a:ext uri="{FF2B5EF4-FFF2-40B4-BE49-F238E27FC236}">
                  <a16:creationId xmlns:a16="http://schemas.microsoft.com/office/drawing/2014/main" id="{886A3A7A-4F55-4407-1D30-83C0BF637EDF}"/>
                </a:ext>
              </a:extLst>
            </p:cNvPr>
            <p:cNvSpPr/>
            <p:nvPr/>
          </p:nvSpPr>
          <p:spPr>
            <a:xfrm>
              <a:off x="6041922" y="2944374"/>
              <a:ext cx="1260000" cy="1375609"/>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D9C0CD70-7789-A5C0-4290-FE14AE586ABB}"/>
                </a:ext>
              </a:extLst>
            </p:cNvPr>
            <p:cNvSpPr/>
            <p:nvPr/>
          </p:nvSpPr>
          <p:spPr>
            <a:xfrm>
              <a:off x="7354272" y="2944374"/>
              <a:ext cx="1440000" cy="1375609"/>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4430FB06-0782-93D7-602E-B26AC8FC8E56}"/>
                </a:ext>
              </a:extLst>
            </p:cNvPr>
            <p:cNvSpPr/>
            <p:nvPr/>
          </p:nvSpPr>
          <p:spPr>
            <a:xfrm>
              <a:off x="8846692" y="2944374"/>
              <a:ext cx="1260000" cy="137560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BACAE0F-42E0-F5D4-813C-69D56B9005A8}"/>
                </a:ext>
              </a:extLst>
            </p:cNvPr>
            <p:cNvSpPr/>
            <p:nvPr/>
          </p:nvSpPr>
          <p:spPr>
            <a:xfrm>
              <a:off x="10173554" y="2944374"/>
              <a:ext cx="1440000" cy="137560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7D7F1F30-DC9C-009D-3838-0C5305CA896B}"/>
                </a:ext>
              </a:extLst>
            </p:cNvPr>
            <p:cNvSpPr txBox="1"/>
            <p:nvPr/>
          </p:nvSpPr>
          <p:spPr>
            <a:xfrm>
              <a:off x="5960987" y="3394735"/>
              <a:ext cx="1443515" cy="646331"/>
            </a:xfrm>
            <a:prstGeom prst="rect">
              <a:avLst/>
            </a:prstGeom>
            <a:noFill/>
          </p:spPr>
          <p:txBody>
            <a:bodyPr wrap="square" rtlCol="0">
              <a:spAutoFit/>
            </a:bodyPr>
            <a:lstStyle/>
            <a:p>
              <a:pPr algn="ctr"/>
              <a:r>
                <a:rPr kumimoji="1" lang="en-US" altLang="zh-CN" b="1">
                  <a:solidFill>
                    <a:schemeClr val="bg1"/>
                  </a:solidFill>
                  <a:latin typeface="+mj-lt"/>
                  <a:cs typeface="Arial" panose="020B0604020202020204" pitchFamily="34" charset="0"/>
                </a:rPr>
                <a:t>Customized</a:t>
              </a:r>
            </a:p>
            <a:p>
              <a:pPr algn="ctr"/>
              <a:r>
                <a:rPr kumimoji="1" lang="en-US" altLang="zh-CN" b="1">
                  <a:solidFill>
                    <a:schemeClr val="bg1"/>
                  </a:solidFill>
                  <a:latin typeface="+mj-lt"/>
                  <a:cs typeface="Arial" panose="020B0604020202020204" pitchFamily="34" charset="0"/>
                </a:rPr>
                <a:t>IDT</a:t>
              </a:r>
              <a:endParaRPr kumimoji="1" lang="zh-CN" altLang="en-US" b="1">
                <a:solidFill>
                  <a:schemeClr val="bg1"/>
                </a:solidFill>
                <a:latin typeface="+mj-lt"/>
                <a:cs typeface="Arial" panose="020B0604020202020204" pitchFamily="34" charset="0"/>
              </a:endParaRPr>
            </a:p>
          </p:txBody>
        </p:sp>
        <p:sp>
          <p:nvSpPr>
            <p:cNvPr id="53" name="文本框 52">
              <a:extLst>
                <a:ext uri="{FF2B5EF4-FFF2-40B4-BE49-F238E27FC236}">
                  <a16:creationId xmlns:a16="http://schemas.microsoft.com/office/drawing/2014/main" id="{0E79CB1F-52E6-435B-5016-D0D1CAC5CE4A}"/>
                </a:ext>
              </a:extLst>
            </p:cNvPr>
            <p:cNvSpPr txBox="1"/>
            <p:nvPr/>
          </p:nvSpPr>
          <p:spPr>
            <a:xfrm>
              <a:off x="8721702" y="3401519"/>
              <a:ext cx="1443515" cy="646331"/>
            </a:xfrm>
            <a:prstGeom prst="rect">
              <a:avLst/>
            </a:prstGeom>
            <a:noFill/>
          </p:spPr>
          <p:txBody>
            <a:bodyPr wrap="square" rtlCol="0">
              <a:spAutoFit/>
            </a:bodyPr>
            <a:lstStyle/>
            <a:p>
              <a:pPr algn="ctr"/>
              <a:r>
                <a:rPr kumimoji="1" lang="en-US" altLang="zh-CN" b="1">
                  <a:solidFill>
                    <a:schemeClr val="bg1"/>
                  </a:solidFill>
                  <a:latin typeface="+mj-lt"/>
                  <a:cs typeface="Arial" panose="020B0604020202020204" pitchFamily="34" charset="0"/>
                </a:rPr>
                <a:t>Guest</a:t>
              </a:r>
            </a:p>
            <a:p>
              <a:pPr algn="ctr"/>
              <a:r>
                <a:rPr kumimoji="1" lang="en-US" altLang="zh-CN" b="1">
                  <a:solidFill>
                    <a:schemeClr val="bg1"/>
                  </a:solidFill>
                  <a:latin typeface="+mj-lt"/>
                  <a:cs typeface="Arial" panose="020B0604020202020204" pitchFamily="34" charset="0"/>
                </a:rPr>
                <a:t>IDT</a:t>
              </a:r>
              <a:endParaRPr kumimoji="1" lang="zh-CN" altLang="en-US" b="1">
                <a:solidFill>
                  <a:schemeClr val="bg1"/>
                </a:solidFill>
                <a:latin typeface="+mj-lt"/>
                <a:cs typeface="Arial" panose="020B0604020202020204" pitchFamily="34" charset="0"/>
              </a:endParaRPr>
            </a:p>
          </p:txBody>
        </p:sp>
        <p:sp>
          <p:nvSpPr>
            <p:cNvPr id="61" name="右箭头 24">
              <a:extLst>
                <a:ext uri="{FF2B5EF4-FFF2-40B4-BE49-F238E27FC236}">
                  <a16:creationId xmlns:a16="http://schemas.microsoft.com/office/drawing/2014/main" id="{49E56DE6-9E2A-9298-4012-76AA62523B57}"/>
                </a:ext>
              </a:extLst>
            </p:cNvPr>
            <p:cNvSpPr/>
            <p:nvPr/>
          </p:nvSpPr>
          <p:spPr>
            <a:xfrm rot="5400000">
              <a:off x="6408995" y="2600618"/>
              <a:ext cx="417401" cy="199137"/>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3" name="右箭头 25">
              <a:extLst>
                <a:ext uri="{FF2B5EF4-FFF2-40B4-BE49-F238E27FC236}">
                  <a16:creationId xmlns:a16="http://schemas.microsoft.com/office/drawing/2014/main" id="{435DC1BC-6215-E845-E52A-53B31B636C2A}"/>
                </a:ext>
              </a:extLst>
            </p:cNvPr>
            <p:cNvSpPr/>
            <p:nvPr/>
          </p:nvSpPr>
          <p:spPr>
            <a:xfrm rot="5400000">
              <a:off x="6434193" y="4557017"/>
              <a:ext cx="417401" cy="199137"/>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5" name="圆角矩形 26">
              <a:extLst>
                <a:ext uri="{FF2B5EF4-FFF2-40B4-BE49-F238E27FC236}">
                  <a16:creationId xmlns:a16="http://schemas.microsoft.com/office/drawing/2014/main" id="{E453545B-6F77-9D44-C09A-7A3F1C006F30}"/>
                </a:ext>
              </a:extLst>
            </p:cNvPr>
            <p:cNvSpPr/>
            <p:nvPr/>
          </p:nvSpPr>
          <p:spPr>
            <a:xfrm>
              <a:off x="6373604" y="4955884"/>
              <a:ext cx="1927849" cy="61797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a:latin typeface="+mj-lt"/>
                  <a:cs typeface="Arial" panose="020B0604020202020204" pitchFamily="34" charset="0"/>
                </a:rPr>
                <a:t>PVM Hypervisor</a:t>
              </a:r>
              <a:endParaRPr kumimoji="1" lang="zh-CN" altLang="en-US" b="1">
                <a:latin typeface="+mj-lt"/>
                <a:cs typeface="Arial" panose="020B0604020202020204" pitchFamily="34" charset="0"/>
              </a:endParaRPr>
            </a:p>
          </p:txBody>
        </p:sp>
        <p:sp>
          <p:nvSpPr>
            <p:cNvPr id="67" name="文本框 66">
              <a:extLst>
                <a:ext uri="{FF2B5EF4-FFF2-40B4-BE49-F238E27FC236}">
                  <a16:creationId xmlns:a16="http://schemas.microsoft.com/office/drawing/2014/main" id="{527DA308-B2DE-0E46-0965-B11F98D2C6D4}"/>
                </a:ext>
              </a:extLst>
            </p:cNvPr>
            <p:cNvSpPr txBox="1"/>
            <p:nvPr/>
          </p:nvSpPr>
          <p:spPr>
            <a:xfrm>
              <a:off x="6543325" y="4447885"/>
              <a:ext cx="1686914" cy="369332"/>
            </a:xfrm>
            <a:prstGeom prst="rect">
              <a:avLst/>
            </a:prstGeom>
            <a:noFill/>
          </p:spPr>
          <p:txBody>
            <a:bodyPr wrap="square">
              <a:spAutoFit/>
            </a:bodyPr>
            <a:lstStyle/>
            <a:p>
              <a:pPr algn="ctr"/>
              <a:r>
                <a:rPr kumimoji="1" lang="en-US" altLang="zh-CN" b="1">
                  <a:latin typeface="+mj-lt"/>
                  <a:cs typeface="Arial" panose="020B0604020202020204" pitchFamily="34" charset="0"/>
                </a:rPr>
                <a:t>Trap</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to</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PVM</a:t>
              </a:r>
              <a:endParaRPr lang="zh-CN" altLang="en-US" b="1">
                <a:latin typeface="+mj-lt"/>
                <a:cs typeface="Arial" panose="020B0604020202020204" pitchFamily="34" charset="0"/>
              </a:endParaRPr>
            </a:p>
          </p:txBody>
        </p:sp>
        <p:sp>
          <p:nvSpPr>
            <p:cNvPr id="69" name="直角上箭头 28">
              <a:extLst>
                <a:ext uri="{FF2B5EF4-FFF2-40B4-BE49-F238E27FC236}">
                  <a16:creationId xmlns:a16="http://schemas.microsoft.com/office/drawing/2014/main" id="{11A2896B-0128-7EAF-C5D8-2294A66D3F2C}"/>
                </a:ext>
              </a:extLst>
            </p:cNvPr>
            <p:cNvSpPr/>
            <p:nvPr/>
          </p:nvSpPr>
          <p:spPr>
            <a:xfrm>
              <a:off x="8378345" y="4511454"/>
              <a:ext cx="1477604" cy="633587"/>
            </a:xfrm>
            <a:prstGeom prst="ben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1C211F12-2171-AE11-6E54-B767D851A3CB}"/>
                </a:ext>
              </a:extLst>
            </p:cNvPr>
            <p:cNvSpPr txBox="1"/>
            <p:nvPr/>
          </p:nvSpPr>
          <p:spPr>
            <a:xfrm>
              <a:off x="8601423" y="5126193"/>
              <a:ext cx="1402632" cy="369332"/>
            </a:xfrm>
            <a:prstGeom prst="rect">
              <a:avLst/>
            </a:prstGeom>
            <a:noFill/>
          </p:spPr>
          <p:txBody>
            <a:bodyPr wrap="square">
              <a:spAutoFit/>
            </a:bodyPr>
            <a:lstStyle/>
            <a:p>
              <a:pPr algn="ctr"/>
              <a:r>
                <a:rPr kumimoji="1" lang="en-US" altLang="zh-CN" b="1">
                  <a:latin typeface="+mj-lt"/>
                  <a:cs typeface="Arial" panose="020B0604020202020204" pitchFamily="34" charset="0"/>
                </a:rPr>
                <a:t>Inject</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to</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L2</a:t>
              </a:r>
              <a:endParaRPr lang="zh-CN" altLang="en-US" b="1">
                <a:latin typeface="+mj-lt"/>
                <a:cs typeface="Arial" panose="020B0604020202020204" pitchFamily="34" charset="0"/>
              </a:endParaRPr>
            </a:p>
          </p:txBody>
        </p:sp>
        <p:sp>
          <p:nvSpPr>
            <p:cNvPr id="14" name="文本框 56">
              <a:extLst>
                <a:ext uri="{FF2B5EF4-FFF2-40B4-BE49-F238E27FC236}">
                  <a16:creationId xmlns:a16="http://schemas.microsoft.com/office/drawing/2014/main" id="{8E39259F-39E0-8483-EF7B-C54B2F8BCD41}"/>
                </a:ext>
              </a:extLst>
            </p:cNvPr>
            <p:cNvSpPr txBox="1"/>
            <p:nvPr/>
          </p:nvSpPr>
          <p:spPr>
            <a:xfrm>
              <a:off x="7729351" y="5865434"/>
              <a:ext cx="2682732" cy="646331"/>
            </a:xfrm>
            <a:prstGeom prst="rect">
              <a:avLst/>
            </a:prstGeom>
            <a:solidFill>
              <a:schemeClr val="accent4">
                <a:lumMod val="40000"/>
                <a:lumOff val="60000"/>
              </a:schemeClr>
            </a:solidFill>
          </p:spPr>
          <p:txBody>
            <a:bodyPr wrap="square" rtlCol="0">
              <a:spAutoFit/>
            </a:bodyPr>
            <a:lstStyle/>
            <a:p>
              <a:pPr algn="ctr"/>
              <a:r>
                <a:rPr kumimoji="1" lang="en-US" altLang="zh-CN" b="1">
                  <a:latin typeface="+mj-lt"/>
                  <a:cs typeface="Arial" panose="020B0604020202020204" pitchFamily="34" charset="0"/>
                </a:rPr>
                <a:t>PVM interrupt handling</a:t>
              </a:r>
              <a:r>
                <a:rPr kumimoji="1" lang="zh-CN" altLang="en-US" b="1">
                  <a:latin typeface="+mj-lt"/>
                  <a:cs typeface="Arial" panose="020B0604020202020204" pitchFamily="34" charset="0"/>
                </a:rPr>
                <a:t> </a:t>
              </a:r>
              <a:r>
                <a:rPr kumimoji="1" lang="en-US" altLang="zh-CN" b="1">
                  <a:latin typeface="+mj-lt"/>
                  <a:cs typeface="Arial" panose="020B0604020202020204" pitchFamily="34" charset="0"/>
                </a:rPr>
                <a:t>–</a:t>
              </a:r>
              <a:r>
                <a:rPr kumimoji="1" lang="zh-CN" altLang="en-US" b="1">
                  <a:latin typeface="+mj-lt"/>
                  <a:cs typeface="Arial" panose="020B0604020202020204" pitchFamily="34" charset="0"/>
                </a:rPr>
                <a:t> </a:t>
              </a:r>
              <a:r>
                <a:rPr kumimoji="1" lang="en-US" altLang="zh-CN" b="1">
                  <a:solidFill>
                    <a:srgbClr val="00B050"/>
                  </a:solidFill>
                  <a:cs typeface="Arial" panose="020B0604020202020204" pitchFamily="34" charset="0"/>
                </a:rPr>
                <a:t>zero</a:t>
              </a:r>
              <a:r>
                <a:rPr kumimoji="1" lang="zh-CN" altLang="en-US" b="1">
                  <a:solidFill>
                    <a:srgbClr val="00B050"/>
                  </a:solidFill>
                  <a:cs typeface="Arial" panose="020B0604020202020204" pitchFamily="34" charset="0"/>
                </a:rPr>
                <a:t> </a:t>
              </a:r>
              <a:r>
                <a:rPr kumimoji="1" lang="en-US" altLang="zh-CN" b="1">
                  <a:solidFill>
                    <a:srgbClr val="00B050"/>
                  </a:solidFill>
                  <a:cs typeface="Arial" panose="020B0604020202020204" pitchFamily="34" charset="0"/>
                </a:rPr>
                <a:t>L0</a:t>
              </a:r>
              <a:r>
                <a:rPr kumimoji="1" lang="zh-CN" altLang="en-US" b="1">
                  <a:solidFill>
                    <a:srgbClr val="00B050"/>
                  </a:solidFill>
                  <a:cs typeface="Arial" panose="020B0604020202020204" pitchFamily="34" charset="0"/>
                </a:rPr>
                <a:t> </a:t>
              </a:r>
              <a:r>
                <a:rPr kumimoji="1" lang="en-US" altLang="zh-CN" b="1">
                  <a:solidFill>
                    <a:srgbClr val="00B050"/>
                  </a:solidFill>
                  <a:cs typeface="Arial" panose="020B0604020202020204" pitchFamily="34" charset="0"/>
                </a:rPr>
                <a:t>involvement</a:t>
              </a:r>
              <a:endParaRPr kumimoji="1" lang="zh-CN" altLang="en-US" b="1">
                <a:solidFill>
                  <a:srgbClr val="00B050"/>
                </a:solidFill>
                <a:cs typeface="Arial" panose="020B0604020202020204" pitchFamily="34" charset="0"/>
              </a:endParaRPr>
            </a:p>
          </p:txBody>
        </p:sp>
        <p:sp>
          <p:nvSpPr>
            <p:cNvPr id="46" name="圆角矩形 21">
              <a:extLst>
                <a:ext uri="{FF2B5EF4-FFF2-40B4-BE49-F238E27FC236}">
                  <a16:creationId xmlns:a16="http://schemas.microsoft.com/office/drawing/2014/main" id="{72C86F5F-BCDB-8BEC-AEB1-BE4F4A70A677}"/>
                </a:ext>
              </a:extLst>
            </p:cNvPr>
            <p:cNvSpPr/>
            <p:nvPr/>
          </p:nvSpPr>
          <p:spPr>
            <a:xfrm>
              <a:off x="11114369" y="4925700"/>
              <a:ext cx="478861" cy="466773"/>
            </a:xfrm>
            <a:prstGeom prst="roundRect">
              <a:avLst>
                <a:gd name="adj" fmla="val 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a:latin typeface="+mj-lt"/>
                  <a:cs typeface="Arial" panose="020B0604020202020204" pitchFamily="34" charset="0"/>
                </a:rPr>
                <a:t>L1</a:t>
              </a:r>
              <a:endParaRPr kumimoji="1" lang="zh-CN" altLang="en-US" b="1">
                <a:latin typeface="+mj-lt"/>
                <a:cs typeface="Arial" panose="020B0604020202020204" pitchFamily="34" charset="0"/>
              </a:endParaRPr>
            </a:p>
          </p:txBody>
        </p:sp>
      </p:grpSp>
    </p:spTree>
    <p:extLst>
      <p:ext uri="{BB962C8B-B14F-4D97-AF65-F5344CB8AC3E}">
        <p14:creationId xmlns:p14="http://schemas.microsoft.com/office/powerpoint/2010/main" val="171020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61365C-B17A-2CE2-D4E3-259E25F0B464}"/>
              </a:ext>
            </a:extLst>
          </p:cNvPr>
          <p:cNvSpPr txBox="1"/>
          <p:nvPr/>
        </p:nvSpPr>
        <p:spPr>
          <a:xfrm>
            <a:off x="1199869" y="1366704"/>
            <a:ext cx="9854264" cy="461665"/>
          </a:xfrm>
          <a:prstGeom prst="rect">
            <a:avLst/>
          </a:prstGeom>
          <a:noFill/>
        </p:spPr>
        <p:txBody>
          <a:bodyPr wrap="square" rtlCol="0">
            <a:spAutoFit/>
          </a:bodyPr>
          <a:lstStyle/>
          <a:p>
            <a:pPr algn="ctr"/>
            <a:r>
              <a:rPr lang="en" altLang="zh-CN" sz="2400">
                <a:latin typeface="+mj-lt"/>
                <a:cs typeface="Calibri" panose="020F0502020204030204" pitchFamily="34" charset="0"/>
              </a:rPr>
              <a:t>The </a:t>
            </a:r>
            <a:r>
              <a:rPr lang="en" altLang="zh-CN" sz="2400" b="1">
                <a:latin typeface="+mj-lt"/>
                <a:cs typeface="Calibri" panose="020F0502020204030204" pitchFamily="34" charset="0"/>
              </a:rPr>
              <a:t>round-trip latency </a:t>
            </a:r>
            <a:r>
              <a:rPr lang="en" altLang="zh-CN" sz="2400">
                <a:latin typeface="+mj-lt"/>
                <a:cs typeface="Calibri" panose="020F0502020204030204" pitchFamily="34" charset="0"/>
              </a:rPr>
              <a:t>(</a:t>
            </a:r>
            <a:r>
              <a:rPr lang="el-GR" altLang="zh-CN" sz="2400">
                <a:latin typeface="+mj-lt"/>
                <a:cs typeface="Calibri" panose="020F0502020204030204" pitchFamily="34" charset="0"/>
              </a:rPr>
              <a:t>μ</a:t>
            </a:r>
            <a:r>
              <a:rPr lang="en" altLang="zh-CN" sz="2400">
                <a:latin typeface="+mj-lt"/>
                <a:cs typeface="Calibri" panose="020F0502020204030204" pitchFamily="34" charset="0"/>
              </a:rPr>
              <a:t>s) of VM exits/entries with KPTI enabled/disabled:  </a:t>
            </a:r>
            <a:endParaRPr kumimoji="1" lang="zh-CN" altLang="en-US" sz="2400">
              <a:latin typeface="+mj-lt"/>
              <a:cs typeface="Calibri" panose="020F0502020204030204" pitchFamily="34" charset="0"/>
            </a:endParaRPr>
          </a:p>
        </p:txBody>
      </p:sp>
      <p:graphicFrame>
        <p:nvGraphicFramePr>
          <p:cNvPr id="3" name="表格 3">
            <a:extLst>
              <a:ext uri="{FF2B5EF4-FFF2-40B4-BE49-F238E27FC236}">
                <a16:creationId xmlns:a16="http://schemas.microsoft.com/office/drawing/2014/main" id="{E495947F-6F99-62D9-7E52-7D96980C1DB2}"/>
              </a:ext>
            </a:extLst>
          </p:cNvPr>
          <p:cNvGraphicFramePr>
            <a:graphicFrameLocks noGrp="1"/>
          </p:cNvGraphicFramePr>
          <p:nvPr/>
        </p:nvGraphicFramePr>
        <p:xfrm>
          <a:off x="1199869" y="1950726"/>
          <a:ext cx="9854265" cy="3456264"/>
        </p:xfrm>
        <a:graphic>
          <a:graphicData uri="http://schemas.openxmlformats.org/drawingml/2006/table">
            <a:tbl>
              <a:tblPr firstRow="1" bandRow="1">
                <a:tableStyleId>{8EC20E35-A176-4012-BC5E-935CFFF8708E}</a:tableStyleId>
              </a:tblPr>
              <a:tblGrid>
                <a:gridCol w="2074956">
                  <a:extLst>
                    <a:ext uri="{9D8B030D-6E8A-4147-A177-3AD203B41FA5}">
                      <a16:colId xmlns:a16="http://schemas.microsoft.com/office/drawing/2014/main" val="3654113958"/>
                    </a:ext>
                  </a:extLst>
                </a:gridCol>
                <a:gridCol w="1866750">
                  <a:extLst>
                    <a:ext uri="{9D8B030D-6E8A-4147-A177-3AD203B41FA5}">
                      <a16:colId xmlns:a16="http://schemas.microsoft.com/office/drawing/2014/main" val="2625532368"/>
                    </a:ext>
                  </a:extLst>
                </a:gridCol>
                <a:gridCol w="1970853">
                  <a:extLst>
                    <a:ext uri="{9D8B030D-6E8A-4147-A177-3AD203B41FA5}">
                      <a16:colId xmlns:a16="http://schemas.microsoft.com/office/drawing/2014/main" val="336635422"/>
                    </a:ext>
                  </a:extLst>
                </a:gridCol>
                <a:gridCol w="1970853">
                  <a:extLst>
                    <a:ext uri="{9D8B030D-6E8A-4147-A177-3AD203B41FA5}">
                      <a16:colId xmlns:a16="http://schemas.microsoft.com/office/drawing/2014/main" val="1023044924"/>
                    </a:ext>
                  </a:extLst>
                </a:gridCol>
                <a:gridCol w="1970853">
                  <a:extLst>
                    <a:ext uri="{9D8B030D-6E8A-4147-A177-3AD203B41FA5}">
                      <a16:colId xmlns:a16="http://schemas.microsoft.com/office/drawing/2014/main" val="2128028967"/>
                    </a:ext>
                  </a:extLst>
                </a:gridCol>
              </a:tblGrid>
              <a:tr h="576044">
                <a:tc>
                  <a:txBody>
                    <a:bodyPr/>
                    <a:lstStyle/>
                    <a:p>
                      <a:r>
                        <a:rPr lang="en-US" altLang="zh-CN" sz="2400">
                          <a:solidFill>
                            <a:schemeClr val="bg1"/>
                          </a:solidFill>
                          <a:latin typeface="+mj-lt"/>
                        </a:rPr>
                        <a:t>Configurations</a:t>
                      </a:r>
                      <a:endParaRPr lang="zh-CN" altLang="en-US" sz="2400">
                        <a:solidFill>
                          <a:schemeClr val="bg1"/>
                        </a:solidFill>
                        <a:latin typeface="+mj-lt"/>
                      </a:endParaRPr>
                    </a:p>
                  </a:txBody>
                  <a:tcPr/>
                </a:tc>
                <a:tc>
                  <a:txBody>
                    <a:bodyPr/>
                    <a:lstStyle/>
                    <a:p>
                      <a:r>
                        <a:rPr lang="en-US" altLang="zh-CN" sz="2400" err="1">
                          <a:solidFill>
                            <a:schemeClr val="bg1"/>
                          </a:solidFill>
                          <a:latin typeface="+mj-lt"/>
                        </a:rPr>
                        <a:t>kvm</a:t>
                      </a:r>
                      <a:r>
                        <a:rPr lang="en-US" altLang="zh-CN" sz="2400">
                          <a:solidFill>
                            <a:schemeClr val="bg1"/>
                          </a:solidFill>
                          <a:latin typeface="+mj-lt"/>
                        </a:rPr>
                        <a:t> (BM)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pvm</a:t>
                      </a:r>
                      <a:r>
                        <a:rPr lang="en-US" altLang="zh-CN" sz="2400">
                          <a:solidFill>
                            <a:schemeClr val="bg1"/>
                          </a:solidFill>
                          <a:latin typeface="+mj-lt"/>
                        </a:rPr>
                        <a:t> (BM)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kvm</a:t>
                      </a:r>
                      <a:r>
                        <a:rPr lang="en-US" altLang="zh-CN" sz="2400">
                          <a:solidFill>
                            <a:schemeClr val="bg1"/>
                          </a:solidFill>
                          <a:latin typeface="+mj-lt"/>
                        </a:rPr>
                        <a:t> (NST)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pvm</a:t>
                      </a:r>
                      <a:r>
                        <a:rPr lang="en-US" altLang="zh-CN" sz="2400">
                          <a:solidFill>
                            <a:schemeClr val="bg1"/>
                          </a:solidFill>
                          <a:latin typeface="+mj-lt"/>
                        </a:rPr>
                        <a:t> (NST)</a:t>
                      </a:r>
                    </a:p>
                  </a:txBody>
                  <a:tcPr/>
                </a:tc>
                <a:extLst>
                  <a:ext uri="{0D108BD9-81ED-4DB2-BD59-A6C34878D82A}">
                    <a16:rowId xmlns:a16="http://schemas.microsoft.com/office/drawing/2014/main" val="176218347"/>
                  </a:ext>
                </a:extLst>
              </a:tr>
              <a:tr h="576044">
                <a:tc>
                  <a:txBody>
                    <a:bodyPr/>
                    <a:lstStyle/>
                    <a:p>
                      <a:r>
                        <a:rPr lang="en-US" altLang="zh-CN" sz="2400" err="1">
                          <a:solidFill>
                            <a:schemeClr val="tx1"/>
                          </a:solidFill>
                          <a:latin typeface="+mj-lt"/>
                        </a:rPr>
                        <a:t>Hypercall</a:t>
                      </a:r>
                      <a:endParaRPr lang="zh-CN" altLang="en-US" sz="2400">
                        <a:solidFill>
                          <a:schemeClr val="tx1"/>
                        </a:solidFill>
                        <a:latin typeface="+mj-lt"/>
                      </a:endParaRPr>
                    </a:p>
                  </a:txBody>
                  <a:tcPr/>
                </a:tc>
                <a:tc>
                  <a:txBody>
                    <a:bodyPr/>
                    <a:lstStyle/>
                    <a:p>
                      <a:r>
                        <a:rPr lang="en-US" altLang="zh-CN" sz="2400" b="0" kern="1200">
                          <a:solidFill>
                            <a:schemeClr val="tx1"/>
                          </a:solidFill>
                          <a:effectLst/>
                          <a:latin typeface="+mj-lt"/>
                        </a:rPr>
                        <a:t>0.46/0.46</a:t>
                      </a:r>
                      <a:endParaRPr lang="zh-CN" altLang="en-US" sz="2400">
                        <a:solidFill>
                          <a:schemeClr val="tx1"/>
                        </a:solidFill>
                        <a:latin typeface="+mj-lt"/>
                      </a:endParaRPr>
                    </a:p>
                  </a:txBody>
                  <a:tcPr/>
                </a:tc>
                <a:tc>
                  <a:txBody>
                    <a:bodyPr/>
                    <a:lstStyle/>
                    <a:p>
                      <a:r>
                        <a:rPr lang="en-US" altLang="zh-CN" sz="2400">
                          <a:solidFill>
                            <a:schemeClr val="tx1"/>
                          </a:solidFill>
                          <a:latin typeface="+mj-lt"/>
                        </a:rPr>
                        <a:t>0.54/0.54</a:t>
                      </a:r>
                      <a:endParaRPr lang="zh-CN" altLang="en-US" sz="2400">
                        <a:solidFill>
                          <a:schemeClr val="tx1"/>
                        </a:solidFill>
                        <a:latin typeface="+mj-lt"/>
                      </a:endParaRPr>
                    </a:p>
                  </a:txBody>
                  <a:tcPr/>
                </a:tc>
                <a:tc>
                  <a:txBody>
                    <a:bodyPr/>
                    <a:lstStyle/>
                    <a:p>
                      <a:r>
                        <a:rPr lang="en-US" altLang="zh-CN" sz="2400">
                          <a:solidFill>
                            <a:schemeClr val="tx1"/>
                          </a:solidFill>
                          <a:latin typeface="+mj-lt"/>
                        </a:rPr>
                        <a:t>7.43/7.87</a:t>
                      </a:r>
                      <a:endParaRPr lang="zh-CN" altLang="en-US" sz="2400">
                        <a:solidFill>
                          <a:schemeClr val="tx1"/>
                        </a:solidFill>
                        <a:latin typeface="+mj-lt"/>
                      </a:endParaRPr>
                    </a:p>
                  </a:txBody>
                  <a:tcPr/>
                </a:tc>
                <a:tc>
                  <a:txBody>
                    <a:bodyPr/>
                    <a:lstStyle/>
                    <a:p>
                      <a:r>
                        <a:rPr lang="en-US" altLang="zh-CN" sz="2400">
                          <a:solidFill>
                            <a:schemeClr val="tx1"/>
                          </a:solidFill>
                          <a:latin typeface="+mj-lt"/>
                        </a:rPr>
                        <a:t>0.48/0.48</a:t>
                      </a:r>
                      <a:endParaRPr lang="zh-CN" altLang="en-US" sz="2400">
                        <a:solidFill>
                          <a:schemeClr val="tx1"/>
                        </a:solidFill>
                        <a:latin typeface="+mj-lt"/>
                      </a:endParaRPr>
                    </a:p>
                  </a:txBody>
                  <a:tcPr/>
                </a:tc>
                <a:extLst>
                  <a:ext uri="{0D108BD9-81ED-4DB2-BD59-A6C34878D82A}">
                    <a16:rowId xmlns:a16="http://schemas.microsoft.com/office/drawing/2014/main" val="3934275038"/>
                  </a:ext>
                </a:extLst>
              </a:tr>
              <a:tr h="576044">
                <a:tc>
                  <a:txBody>
                    <a:bodyPr/>
                    <a:lstStyle/>
                    <a:p>
                      <a:r>
                        <a:rPr lang="en-US" altLang="zh-CN" sz="2400">
                          <a:solidFill>
                            <a:schemeClr val="tx1"/>
                          </a:solidFill>
                          <a:latin typeface="+mj-lt"/>
                        </a:rPr>
                        <a:t>Exception</a:t>
                      </a:r>
                      <a:endParaRPr lang="zh-CN" altLang="en-US" sz="2400">
                        <a:solidFill>
                          <a:schemeClr val="tx1"/>
                        </a:solidFill>
                        <a:latin typeface="+mj-lt"/>
                      </a:endParaRPr>
                    </a:p>
                  </a:txBody>
                  <a:tcPr/>
                </a:tc>
                <a:tc>
                  <a:txBody>
                    <a:bodyPr/>
                    <a:lstStyle/>
                    <a:p>
                      <a:r>
                        <a:rPr lang="en-US" altLang="zh-CN" sz="2400">
                          <a:solidFill>
                            <a:schemeClr val="tx1"/>
                          </a:solidFill>
                          <a:latin typeface="+mj-lt"/>
                        </a:rPr>
                        <a:t>1.66/1.65</a:t>
                      </a:r>
                      <a:endParaRPr lang="zh-CN" altLang="en-US" sz="2400">
                        <a:solidFill>
                          <a:schemeClr val="tx1"/>
                        </a:solidFill>
                        <a:latin typeface="+mj-lt"/>
                      </a:endParaRPr>
                    </a:p>
                  </a:txBody>
                  <a:tcPr/>
                </a:tc>
                <a:tc>
                  <a:txBody>
                    <a:bodyPr/>
                    <a:lstStyle/>
                    <a:p>
                      <a:r>
                        <a:rPr lang="en-US" altLang="zh-CN" sz="2400">
                          <a:solidFill>
                            <a:schemeClr val="tx1"/>
                          </a:solidFill>
                          <a:latin typeface="+mj-lt"/>
                        </a:rPr>
                        <a:t>1.67/1.65</a:t>
                      </a:r>
                      <a:endParaRPr lang="zh-CN" altLang="en-US" sz="2400">
                        <a:solidFill>
                          <a:schemeClr val="tx1"/>
                        </a:solidFill>
                        <a:latin typeface="+mj-lt"/>
                      </a:endParaRPr>
                    </a:p>
                  </a:txBody>
                  <a:tcPr/>
                </a:tc>
                <a:tc>
                  <a:txBody>
                    <a:bodyPr/>
                    <a:lstStyle/>
                    <a:p>
                      <a:r>
                        <a:rPr lang="en-US" altLang="zh-CN" sz="2400">
                          <a:solidFill>
                            <a:schemeClr val="tx1"/>
                          </a:solidFill>
                          <a:latin typeface="+mj-lt"/>
                        </a:rPr>
                        <a:t>9.20/9.01</a:t>
                      </a:r>
                      <a:endParaRPr lang="zh-CN" altLang="en-US" sz="2400">
                        <a:solidFill>
                          <a:schemeClr val="tx1"/>
                        </a:solidFill>
                        <a:latin typeface="+mj-lt"/>
                      </a:endParaRPr>
                    </a:p>
                  </a:txBody>
                  <a:tcPr/>
                </a:tc>
                <a:tc>
                  <a:txBody>
                    <a:bodyPr/>
                    <a:lstStyle/>
                    <a:p>
                      <a:r>
                        <a:rPr lang="en-US" altLang="zh-CN" sz="2400">
                          <a:solidFill>
                            <a:schemeClr val="tx1"/>
                          </a:solidFill>
                          <a:latin typeface="+mj-lt"/>
                        </a:rPr>
                        <a:t>2.21/2.2</a:t>
                      </a:r>
                      <a:endParaRPr lang="zh-CN" altLang="en-US" sz="2400">
                        <a:solidFill>
                          <a:schemeClr val="tx1"/>
                        </a:solidFill>
                        <a:latin typeface="+mj-lt"/>
                      </a:endParaRPr>
                    </a:p>
                  </a:txBody>
                  <a:tcPr/>
                </a:tc>
                <a:extLst>
                  <a:ext uri="{0D108BD9-81ED-4DB2-BD59-A6C34878D82A}">
                    <a16:rowId xmlns:a16="http://schemas.microsoft.com/office/drawing/2014/main" val="1731497543"/>
                  </a:ext>
                </a:extLst>
              </a:tr>
              <a:tr h="576044">
                <a:tc>
                  <a:txBody>
                    <a:bodyPr/>
                    <a:lstStyle/>
                    <a:p>
                      <a:r>
                        <a:rPr lang="en-US" altLang="zh-CN" sz="2400">
                          <a:solidFill>
                            <a:schemeClr val="tx1"/>
                          </a:solidFill>
                          <a:latin typeface="+mj-lt"/>
                        </a:rPr>
                        <a:t>MSR access</a:t>
                      </a:r>
                    </a:p>
                  </a:txBody>
                  <a:tcPr/>
                </a:tc>
                <a:tc>
                  <a:txBody>
                    <a:bodyPr/>
                    <a:lstStyle/>
                    <a:p>
                      <a:r>
                        <a:rPr lang="en-US" altLang="zh-CN" sz="2400">
                          <a:solidFill>
                            <a:schemeClr val="tx1"/>
                          </a:solidFill>
                          <a:latin typeface="+mj-lt"/>
                        </a:rPr>
                        <a:t>0.87/0.87</a:t>
                      </a:r>
                      <a:endParaRPr lang="zh-CN" altLang="en-US" sz="2400">
                        <a:solidFill>
                          <a:schemeClr val="tx1"/>
                        </a:solidFill>
                        <a:latin typeface="+mj-lt"/>
                      </a:endParaRPr>
                    </a:p>
                  </a:txBody>
                  <a:tcPr/>
                </a:tc>
                <a:tc>
                  <a:txBody>
                    <a:bodyPr/>
                    <a:lstStyle/>
                    <a:p>
                      <a:r>
                        <a:rPr lang="en-US" altLang="zh-CN" sz="2400">
                          <a:solidFill>
                            <a:schemeClr val="tx1"/>
                          </a:solidFill>
                          <a:latin typeface="+mj-lt"/>
                        </a:rPr>
                        <a:t>2.53/2.51</a:t>
                      </a:r>
                      <a:endParaRPr lang="zh-CN" altLang="en-US" sz="2400">
                        <a:solidFill>
                          <a:schemeClr val="tx1"/>
                        </a:solidFill>
                        <a:latin typeface="+mj-lt"/>
                      </a:endParaRPr>
                    </a:p>
                  </a:txBody>
                  <a:tcPr/>
                </a:tc>
                <a:tc>
                  <a:txBody>
                    <a:bodyPr/>
                    <a:lstStyle/>
                    <a:p>
                      <a:r>
                        <a:rPr lang="en-US" altLang="zh-CN" sz="2400">
                          <a:solidFill>
                            <a:schemeClr val="tx1"/>
                          </a:solidFill>
                          <a:latin typeface="+mj-lt"/>
                        </a:rPr>
                        <a:t>8.18/8.47</a:t>
                      </a:r>
                      <a:endParaRPr lang="zh-CN" altLang="en-US" sz="2400">
                        <a:solidFill>
                          <a:schemeClr val="tx1"/>
                        </a:solidFill>
                        <a:latin typeface="+mj-lt"/>
                      </a:endParaRPr>
                    </a:p>
                  </a:txBody>
                  <a:tcPr/>
                </a:tc>
                <a:tc>
                  <a:txBody>
                    <a:bodyPr/>
                    <a:lstStyle/>
                    <a:p>
                      <a:r>
                        <a:rPr lang="en-US" altLang="zh-CN" sz="2400">
                          <a:solidFill>
                            <a:schemeClr val="tx1"/>
                          </a:solidFill>
                          <a:latin typeface="+mj-lt"/>
                        </a:rPr>
                        <a:t>2.88/2.86</a:t>
                      </a:r>
                      <a:endParaRPr lang="zh-CN" altLang="en-US" sz="2400">
                        <a:solidFill>
                          <a:schemeClr val="tx1"/>
                        </a:solidFill>
                        <a:latin typeface="+mj-lt"/>
                      </a:endParaRPr>
                    </a:p>
                  </a:txBody>
                  <a:tcPr/>
                </a:tc>
                <a:extLst>
                  <a:ext uri="{0D108BD9-81ED-4DB2-BD59-A6C34878D82A}">
                    <a16:rowId xmlns:a16="http://schemas.microsoft.com/office/drawing/2014/main" val="952914422"/>
                  </a:ext>
                </a:extLst>
              </a:tr>
              <a:tr h="576044">
                <a:tc>
                  <a:txBody>
                    <a:bodyPr/>
                    <a:lstStyle/>
                    <a:p>
                      <a:r>
                        <a:rPr lang="en-US" altLang="zh-CN" sz="2400">
                          <a:solidFill>
                            <a:schemeClr val="tx1"/>
                          </a:solidFill>
                          <a:latin typeface="+mj-lt"/>
                        </a:rPr>
                        <a:t>CPUID</a:t>
                      </a:r>
                      <a:endParaRPr lang="zh-CN" altLang="en-US" sz="2400">
                        <a:solidFill>
                          <a:schemeClr val="tx1"/>
                        </a:solidFill>
                        <a:latin typeface="+mj-lt"/>
                      </a:endParaRPr>
                    </a:p>
                  </a:txBody>
                  <a:tcPr/>
                </a:tc>
                <a:tc>
                  <a:txBody>
                    <a:bodyPr/>
                    <a:lstStyle/>
                    <a:p>
                      <a:r>
                        <a:rPr lang="en-US" altLang="zh-CN" sz="2400">
                          <a:solidFill>
                            <a:schemeClr val="tx1"/>
                          </a:solidFill>
                          <a:latin typeface="+mj-lt"/>
                        </a:rPr>
                        <a:t>0.54/0.54</a:t>
                      </a:r>
                      <a:endParaRPr lang="zh-CN" altLang="en-US" sz="2400">
                        <a:solidFill>
                          <a:schemeClr val="tx1"/>
                        </a:solidFill>
                        <a:latin typeface="+mj-lt"/>
                      </a:endParaRPr>
                    </a:p>
                  </a:txBody>
                  <a:tcPr/>
                </a:tc>
                <a:tc>
                  <a:txBody>
                    <a:bodyPr/>
                    <a:lstStyle/>
                    <a:p>
                      <a:r>
                        <a:rPr lang="en-US" altLang="zh-CN" sz="2400">
                          <a:solidFill>
                            <a:schemeClr val="tx1"/>
                          </a:solidFill>
                          <a:latin typeface="+mj-lt"/>
                        </a:rPr>
                        <a:t>0.6/0.59</a:t>
                      </a:r>
                      <a:endParaRPr lang="zh-CN" altLang="en-US" sz="2400">
                        <a:solidFill>
                          <a:schemeClr val="tx1"/>
                        </a:solidFill>
                        <a:latin typeface="+mj-lt"/>
                      </a:endParaRPr>
                    </a:p>
                  </a:txBody>
                  <a:tcPr/>
                </a:tc>
                <a:tc>
                  <a:txBody>
                    <a:bodyPr/>
                    <a:lstStyle/>
                    <a:p>
                      <a:r>
                        <a:rPr lang="en-US" altLang="zh-CN" sz="2400">
                          <a:solidFill>
                            <a:schemeClr val="tx1"/>
                          </a:solidFill>
                          <a:latin typeface="+mj-lt"/>
                        </a:rPr>
                        <a:t>7.1/7.16</a:t>
                      </a:r>
                      <a:endParaRPr lang="zh-CN" altLang="en-US" sz="2400">
                        <a:solidFill>
                          <a:schemeClr val="tx1"/>
                        </a:solidFill>
                        <a:latin typeface="+mj-lt"/>
                      </a:endParaRPr>
                    </a:p>
                  </a:txBody>
                  <a:tcPr/>
                </a:tc>
                <a:tc>
                  <a:txBody>
                    <a:bodyPr/>
                    <a:lstStyle/>
                    <a:p>
                      <a:r>
                        <a:rPr lang="en-US" altLang="zh-CN" sz="2400">
                          <a:solidFill>
                            <a:schemeClr val="tx1"/>
                          </a:solidFill>
                          <a:latin typeface="+mj-lt"/>
                        </a:rPr>
                        <a:t>0.51/0.51</a:t>
                      </a:r>
                      <a:endParaRPr lang="zh-CN" altLang="en-US" sz="2400">
                        <a:solidFill>
                          <a:schemeClr val="tx1"/>
                        </a:solidFill>
                        <a:latin typeface="+mj-lt"/>
                      </a:endParaRPr>
                    </a:p>
                  </a:txBody>
                  <a:tcPr/>
                </a:tc>
                <a:extLst>
                  <a:ext uri="{0D108BD9-81ED-4DB2-BD59-A6C34878D82A}">
                    <a16:rowId xmlns:a16="http://schemas.microsoft.com/office/drawing/2014/main" val="616034241"/>
                  </a:ext>
                </a:extLst>
              </a:tr>
              <a:tr h="576044">
                <a:tc>
                  <a:txBody>
                    <a:bodyPr/>
                    <a:lstStyle/>
                    <a:p>
                      <a:r>
                        <a:rPr lang="en-US" altLang="zh-CN" sz="2400">
                          <a:solidFill>
                            <a:schemeClr val="tx1"/>
                          </a:solidFill>
                          <a:latin typeface="+mj-lt"/>
                        </a:rPr>
                        <a:t>PIO</a:t>
                      </a:r>
                      <a:endParaRPr lang="zh-CN" altLang="en-US" sz="2400">
                        <a:solidFill>
                          <a:schemeClr val="tx1"/>
                        </a:solidFill>
                        <a:latin typeface="+mj-lt"/>
                      </a:endParaRPr>
                    </a:p>
                  </a:txBody>
                  <a:tcPr/>
                </a:tc>
                <a:tc>
                  <a:txBody>
                    <a:bodyPr/>
                    <a:lstStyle/>
                    <a:p>
                      <a:r>
                        <a:rPr lang="en-US" altLang="zh-CN" sz="2400">
                          <a:solidFill>
                            <a:schemeClr val="tx1"/>
                          </a:solidFill>
                          <a:latin typeface="+mj-lt"/>
                        </a:rPr>
                        <a:t>3.79/3.39</a:t>
                      </a:r>
                      <a:endParaRPr lang="zh-CN" altLang="en-US" sz="2400">
                        <a:solidFill>
                          <a:schemeClr val="tx1"/>
                        </a:solidFill>
                        <a:latin typeface="+mj-lt"/>
                      </a:endParaRPr>
                    </a:p>
                  </a:txBody>
                  <a:tcPr/>
                </a:tc>
                <a:tc>
                  <a:txBody>
                    <a:bodyPr/>
                    <a:lstStyle/>
                    <a:p>
                      <a:r>
                        <a:rPr lang="en-US" altLang="zh-CN" sz="2400">
                          <a:solidFill>
                            <a:schemeClr val="tx1"/>
                          </a:solidFill>
                          <a:latin typeface="+mj-lt"/>
                        </a:rPr>
                        <a:t>4.91/4.54</a:t>
                      </a:r>
                      <a:endParaRPr lang="zh-CN" altLang="en-US" sz="2400">
                        <a:solidFill>
                          <a:schemeClr val="tx1"/>
                        </a:solidFill>
                        <a:latin typeface="+mj-lt"/>
                      </a:endParaRPr>
                    </a:p>
                  </a:txBody>
                  <a:tcPr/>
                </a:tc>
                <a:tc>
                  <a:txBody>
                    <a:bodyPr/>
                    <a:lstStyle/>
                    <a:p>
                      <a:r>
                        <a:rPr lang="en-US" altLang="zh-CN" sz="2400">
                          <a:solidFill>
                            <a:schemeClr val="tx1"/>
                          </a:solidFill>
                          <a:latin typeface="+mj-lt"/>
                        </a:rPr>
                        <a:t>29.34/28.27</a:t>
                      </a:r>
                      <a:endParaRPr lang="zh-CN" altLang="en-US" sz="2400">
                        <a:solidFill>
                          <a:schemeClr val="tx1"/>
                        </a:solidFill>
                        <a:latin typeface="+mj-lt"/>
                      </a:endParaRPr>
                    </a:p>
                  </a:txBody>
                  <a:tcPr/>
                </a:tc>
                <a:tc>
                  <a:txBody>
                    <a:bodyPr/>
                    <a:lstStyle/>
                    <a:p>
                      <a:r>
                        <a:rPr lang="en-US" altLang="zh-CN" sz="2400">
                          <a:solidFill>
                            <a:schemeClr val="tx1"/>
                          </a:solidFill>
                          <a:latin typeface="+mj-lt"/>
                        </a:rPr>
                        <a:t>12.94/12.03</a:t>
                      </a:r>
                      <a:endParaRPr lang="zh-CN" altLang="en-US" sz="2400">
                        <a:solidFill>
                          <a:schemeClr val="tx1"/>
                        </a:solidFill>
                        <a:latin typeface="+mj-lt"/>
                      </a:endParaRPr>
                    </a:p>
                  </a:txBody>
                  <a:tcPr/>
                </a:tc>
                <a:extLst>
                  <a:ext uri="{0D108BD9-81ED-4DB2-BD59-A6C34878D82A}">
                    <a16:rowId xmlns:a16="http://schemas.microsoft.com/office/drawing/2014/main" val="669967782"/>
                  </a:ext>
                </a:extLst>
              </a:tr>
            </a:tbl>
          </a:graphicData>
        </a:graphic>
      </p:graphicFrame>
      <p:sp>
        <p:nvSpPr>
          <p:cNvPr id="4" name="矩形 3">
            <a:extLst>
              <a:ext uri="{FF2B5EF4-FFF2-40B4-BE49-F238E27FC236}">
                <a16:creationId xmlns:a16="http://schemas.microsoft.com/office/drawing/2014/main" id="{D9C0D774-F08B-8F2D-9085-005A14D4E294}"/>
              </a:ext>
            </a:extLst>
          </p:cNvPr>
          <p:cNvSpPr/>
          <p:nvPr/>
        </p:nvSpPr>
        <p:spPr>
          <a:xfrm>
            <a:off x="823635" y="2559968"/>
            <a:ext cx="10530794" cy="395868"/>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6" name="矩形 5">
            <a:extLst>
              <a:ext uri="{FF2B5EF4-FFF2-40B4-BE49-F238E27FC236}">
                <a16:creationId xmlns:a16="http://schemas.microsoft.com/office/drawing/2014/main" id="{89387ADE-2D30-2864-BB88-92D408605916}"/>
              </a:ext>
            </a:extLst>
          </p:cNvPr>
          <p:cNvSpPr/>
          <p:nvPr/>
        </p:nvSpPr>
        <p:spPr>
          <a:xfrm>
            <a:off x="9036760" y="1807336"/>
            <a:ext cx="2017374" cy="3599654"/>
          </a:xfrm>
          <a:prstGeom prst="rect">
            <a:avLst/>
          </a:prstGeom>
          <a:noFill/>
          <a:ln w="31750">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7" name="矩形 6">
            <a:extLst>
              <a:ext uri="{FF2B5EF4-FFF2-40B4-BE49-F238E27FC236}">
                <a16:creationId xmlns:a16="http://schemas.microsoft.com/office/drawing/2014/main" id="{E5715DE1-217E-7820-1E8C-56960F594E17}"/>
              </a:ext>
            </a:extLst>
          </p:cNvPr>
          <p:cNvSpPr/>
          <p:nvPr/>
        </p:nvSpPr>
        <p:spPr>
          <a:xfrm>
            <a:off x="6862472" y="1828369"/>
            <a:ext cx="2017374" cy="3578621"/>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mj-lt"/>
              <a:cs typeface="Arial"/>
            </a:endParaRPr>
          </a:p>
        </p:txBody>
      </p:sp>
      <p:sp>
        <p:nvSpPr>
          <p:cNvPr id="9" name="Title 1">
            <a:extLst>
              <a:ext uri="{FF2B5EF4-FFF2-40B4-BE49-F238E27FC236}">
                <a16:creationId xmlns:a16="http://schemas.microsoft.com/office/drawing/2014/main" id="{D03D2DD2-4ECB-7B05-659C-0BA5105A7D92}"/>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VM-Entry/Exit</a:t>
            </a:r>
          </a:p>
        </p:txBody>
      </p:sp>
      <p:sp>
        <p:nvSpPr>
          <p:cNvPr id="10" name="文本框 12">
            <a:extLst>
              <a:ext uri="{FF2B5EF4-FFF2-40B4-BE49-F238E27FC236}">
                <a16:creationId xmlns:a16="http://schemas.microsoft.com/office/drawing/2014/main" id="{820EC912-4088-570E-971F-C63703FEA7F4}"/>
              </a:ext>
            </a:extLst>
          </p:cNvPr>
          <p:cNvSpPr txBox="1"/>
          <p:nvPr/>
        </p:nvSpPr>
        <p:spPr>
          <a:xfrm>
            <a:off x="9707526" y="5554567"/>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11" name="文本框 5">
            <a:extLst>
              <a:ext uri="{FF2B5EF4-FFF2-40B4-BE49-F238E27FC236}">
                <a16:creationId xmlns:a16="http://schemas.microsoft.com/office/drawing/2014/main" id="{778B15A1-AC4A-DBE8-4ABC-3150FEDA5589}"/>
              </a:ext>
            </a:extLst>
          </p:cNvPr>
          <p:cNvSpPr txBox="1"/>
          <p:nvPr/>
        </p:nvSpPr>
        <p:spPr>
          <a:xfrm>
            <a:off x="1199869" y="5628977"/>
            <a:ext cx="8507657" cy="1200329"/>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400">
                <a:latin typeface="+mj-lt"/>
                <a:cs typeface="Arial"/>
              </a:rPr>
              <a:t>For each privileged L2 guest operation:</a:t>
            </a:r>
          </a:p>
          <a:p>
            <a:r>
              <a:rPr lang="en" altLang="zh-CN" sz="2400">
                <a:latin typeface="+mj-lt"/>
                <a:cs typeface="Arial"/>
              </a:rPr>
              <a:t>KVM (NST) triggered </a:t>
            </a:r>
            <a:r>
              <a:rPr lang="en" altLang="zh-CN" sz="2400" b="1">
                <a:solidFill>
                  <a:srgbClr val="C00000"/>
                </a:solidFill>
                <a:latin typeface="+mj-lt"/>
                <a:cs typeface="Arial"/>
              </a:rPr>
              <a:t>two expensive </a:t>
            </a:r>
            <a:r>
              <a:rPr lang="en" altLang="zh-CN" sz="2400">
                <a:latin typeface="+mj-lt"/>
                <a:cs typeface="Arial"/>
              </a:rPr>
              <a:t>exits to the L0 hypervisor</a:t>
            </a:r>
          </a:p>
          <a:p>
            <a:r>
              <a:rPr lang="en" altLang="zh-CN" sz="2400">
                <a:latin typeface="+mj-lt"/>
                <a:cs typeface="Arial"/>
              </a:rPr>
              <a:t>PVM needed </a:t>
            </a:r>
            <a:r>
              <a:rPr lang="en" altLang="zh-CN" sz="2400" b="1">
                <a:solidFill>
                  <a:schemeClr val="accent6"/>
                </a:solidFill>
                <a:latin typeface="+mj-lt"/>
                <a:cs typeface="Arial"/>
              </a:rPr>
              <a:t>one less expensive</a:t>
            </a:r>
            <a:r>
              <a:rPr lang="en" altLang="zh-CN" sz="2400" b="1">
                <a:latin typeface="+mj-lt"/>
                <a:cs typeface="Arial"/>
              </a:rPr>
              <a:t> </a:t>
            </a:r>
            <a:r>
              <a:rPr lang="en" altLang="zh-CN" sz="2400">
                <a:latin typeface="+mj-lt"/>
                <a:cs typeface="Arial"/>
              </a:rPr>
              <a:t>VM exit to the L1 guest hypervisor</a:t>
            </a:r>
            <a:endParaRPr lang="zh-CN" altLang="en-US" sz="2400">
              <a:latin typeface="+mj-lt"/>
              <a:cs typeface="Arial"/>
            </a:endParaRPr>
          </a:p>
        </p:txBody>
      </p:sp>
    </p:spTree>
    <p:extLst>
      <p:ext uri="{BB962C8B-B14F-4D97-AF65-F5344CB8AC3E}">
        <p14:creationId xmlns:p14="http://schemas.microsoft.com/office/powerpoint/2010/main" val="5252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DA4E-614A-DF24-ABCA-CE76AC6BD29B}"/>
              </a:ext>
            </a:extLst>
          </p:cNvPr>
          <p:cNvSpPr>
            <a:spLocks noGrp="1"/>
          </p:cNvSpPr>
          <p:nvPr>
            <p:ph type="title"/>
          </p:nvPr>
        </p:nvSpPr>
        <p:spPr>
          <a:xfrm>
            <a:off x="773219" y="263428"/>
            <a:ext cx="10515600" cy="1325563"/>
          </a:xfrm>
        </p:spPr>
        <p:txBody>
          <a:bodyPr>
            <a:normAutofit/>
          </a:bodyPr>
          <a:lstStyle/>
          <a:p>
            <a:r>
              <a:rPr lang="en-US" altLang="zh-CN" sz="4000">
                <a:cs typeface="Calibri Light"/>
              </a:rPr>
              <a:t>Hosting</a:t>
            </a:r>
            <a:r>
              <a:rPr lang="zh-CN" altLang="en-US" sz="4000">
                <a:cs typeface="Calibri Light"/>
              </a:rPr>
              <a:t> </a:t>
            </a:r>
            <a:r>
              <a:rPr lang="en-US" altLang="zh-CN" sz="4000">
                <a:cs typeface="Calibri Light"/>
              </a:rPr>
              <a:t>containerized</a:t>
            </a:r>
            <a:r>
              <a:rPr lang="zh-CN" altLang="en-US" sz="4000">
                <a:cs typeface="Calibri Light"/>
              </a:rPr>
              <a:t> </a:t>
            </a:r>
            <a:r>
              <a:rPr lang="en-US" altLang="zh-CN" sz="4000">
                <a:cs typeface="Calibri Light"/>
              </a:rPr>
              <a:t>applications</a:t>
            </a:r>
            <a:r>
              <a:rPr lang="zh-CN" altLang="en-US" sz="4000">
                <a:cs typeface="Calibri Light"/>
              </a:rPr>
              <a:t> </a:t>
            </a:r>
            <a:r>
              <a:rPr lang="en-US" altLang="zh-CN" sz="4000">
                <a:cs typeface="Calibri Light"/>
              </a:rPr>
              <a:t>in</a:t>
            </a:r>
            <a:r>
              <a:rPr lang="zh-CN" altLang="en-US" sz="4000">
                <a:cs typeface="Calibri Light"/>
              </a:rPr>
              <a:t> </a:t>
            </a:r>
            <a:r>
              <a:rPr lang="en-US" altLang="zh-CN" sz="4000">
                <a:cs typeface="Calibri Light"/>
              </a:rPr>
              <a:t>clouds</a:t>
            </a:r>
            <a:endParaRPr lang="en-US" sz="4000">
              <a:cs typeface="Calibri Light"/>
            </a:endParaRPr>
          </a:p>
        </p:txBody>
      </p:sp>
      <p:sp>
        <p:nvSpPr>
          <p:cNvPr id="4" name="TextBox 3">
            <a:extLst>
              <a:ext uri="{FF2B5EF4-FFF2-40B4-BE49-F238E27FC236}">
                <a16:creationId xmlns:a16="http://schemas.microsoft.com/office/drawing/2014/main" id="{01301B61-0E37-8EA1-D6E7-98E4965FE8B0}"/>
              </a:ext>
            </a:extLst>
          </p:cNvPr>
          <p:cNvSpPr txBox="1"/>
          <p:nvPr/>
        </p:nvSpPr>
        <p:spPr>
          <a:xfrm>
            <a:off x="2518475" y="5613073"/>
            <a:ext cx="7043686" cy="1200329"/>
          </a:xfrm>
          <a:prstGeom prst="rect">
            <a:avLst/>
          </a:prstGeom>
          <a:solidFill>
            <a:schemeClr val="accent4">
              <a:lumMod val="40000"/>
              <a:lumOff val="60000"/>
            </a:schemeClr>
          </a:solidFill>
        </p:spPr>
        <p:txBody>
          <a:bodyPr wrap="square" rtlCol="0">
            <a:spAutoFit/>
          </a:bodyPr>
          <a:lstStyle/>
          <a:p>
            <a:pPr algn="ctr"/>
            <a:r>
              <a:rPr lang="en-US" altLang="zh-CN" sz="2400" b="1">
                <a:latin typeface="+mj-lt"/>
              </a:rPr>
              <a:t>Hosting</a:t>
            </a:r>
            <a:r>
              <a:rPr lang="zh-CN" altLang="en-US" sz="2400" b="1">
                <a:latin typeface="+mj-lt"/>
              </a:rPr>
              <a:t> </a:t>
            </a:r>
            <a:r>
              <a:rPr lang="en-US" altLang="zh-CN" sz="2400" b="1">
                <a:latin typeface="+mj-lt"/>
              </a:rPr>
              <a:t>secure</a:t>
            </a:r>
            <a:r>
              <a:rPr lang="zh-CN" altLang="en-US" sz="2400" b="1">
                <a:latin typeface="+mj-lt"/>
              </a:rPr>
              <a:t> </a:t>
            </a:r>
            <a:r>
              <a:rPr lang="en-US" altLang="zh-CN" sz="2400" b="1">
                <a:latin typeface="+mj-lt"/>
              </a:rPr>
              <a:t>containers</a:t>
            </a:r>
            <a:r>
              <a:rPr lang="zh-CN" altLang="en-US" sz="2400" b="1">
                <a:latin typeface="+mj-lt"/>
              </a:rPr>
              <a:t> </a:t>
            </a:r>
            <a:r>
              <a:rPr lang="en-US" altLang="zh-CN" sz="2400" b="1">
                <a:latin typeface="+mj-lt"/>
              </a:rPr>
              <a:t>in</a:t>
            </a:r>
            <a:r>
              <a:rPr lang="zh-CN" altLang="en-US" sz="2400" b="1">
                <a:latin typeface="+mj-lt"/>
              </a:rPr>
              <a:t> </a:t>
            </a:r>
            <a:r>
              <a:rPr lang="en-US" altLang="zh-CN" sz="2400" b="1">
                <a:latin typeface="+mj-lt"/>
              </a:rPr>
              <a:t>VMs</a:t>
            </a:r>
            <a:r>
              <a:rPr lang="zh-CN" altLang="en-US" sz="2400" b="1">
                <a:latin typeface="+mj-lt"/>
              </a:rPr>
              <a:t> </a:t>
            </a:r>
            <a:r>
              <a:rPr lang="en-US" altLang="zh-CN" sz="2400" b="1">
                <a:latin typeface="+mj-lt"/>
              </a:rPr>
              <a:t>leased</a:t>
            </a:r>
            <a:r>
              <a:rPr lang="zh-CN" altLang="en-US" sz="2400" b="1">
                <a:latin typeface="+mj-lt"/>
              </a:rPr>
              <a:t> </a:t>
            </a:r>
            <a:r>
              <a:rPr lang="en-US" altLang="zh-CN" sz="2400" b="1">
                <a:latin typeface="+mj-lt"/>
              </a:rPr>
              <a:t>from</a:t>
            </a:r>
            <a:r>
              <a:rPr lang="zh-CN" altLang="en-US" sz="2400" b="1">
                <a:latin typeface="+mj-lt"/>
              </a:rPr>
              <a:t> </a:t>
            </a:r>
            <a:r>
              <a:rPr lang="en-US" altLang="zh-CN" sz="2400" b="1">
                <a:latin typeface="+mj-lt"/>
              </a:rPr>
              <a:t>clouds:</a:t>
            </a:r>
            <a:r>
              <a:rPr lang="zh-CN" altLang="en-US" sz="2400" b="1">
                <a:latin typeface="+mj-lt"/>
              </a:rPr>
              <a:t> </a:t>
            </a:r>
            <a:r>
              <a:rPr lang="en-US" altLang="zh-CN" sz="2400" b="1">
                <a:solidFill>
                  <a:srgbClr val="0432FF"/>
                </a:solidFill>
                <a:latin typeface="+mj-lt"/>
              </a:rPr>
              <a:t>Low</a:t>
            </a:r>
            <a:r>
              <a:rPr lang="zh-CN" altLang="en-US" sz="2400" b="1">
                <a:solidFill>
                  <a:srgbClr val="0432FF"/>
                </a:solidFill>
                <a:latin typeface="+mj-lt"/>
              </a:rPr>
              <a:t> </a:t>
            </a:r>
            <a:r>
              <a:rPr lang="en-US" altLang="zh-CN" sz="2400" b="1">
                <a:solidFill>
                  <a:srgbClr val="0432FF"/>
                </a:solidFill>
                <a:latin typeface="+mj-lt"/>
              </a:rPr>
              <a:t>cost</a:t>
            </a:r>
            <a:r>
              <a:rPr lang="en-US" altLang="zh-CN" sz="2400" b="1">
                <a:latin typeface="+mj-lt"/>
              </a:rPr>
              <a:t>,</a:t>
            </a:r>
            <a:r>
              <a:rPr lang="zh-CN" altLang="en-US" sz="2400" b="1">
                <a:latin typeface="+mj-lt"/>
              </a:rPr>
              <a:t> </a:t>
            </a:r>
            <a:r>
              <a:rPr lang="en-US" altLang="zh-CN" sz="2400" b="1">
                <a:solidFill>
                  <a:srgbClr val="0432FF"/>
                </a:solidFill>
                <a:latin typeface="+mj-lt"/>
              </a:rPr>
              <a:t>reconfigurable</a:t>
            </a:r>
            <a:r>
              <a:rPr lang="en-US" altLang="zh-CN" sz="2400" b="1">
                <a:latin typeface="+mj-lt"/>
              </a:rPr>
              <a:t>,</a:t>
            </a:r>
            <a:r>
              <a:rPr lang="zh-CN" altLang="en-US" sz="2400" b="1">
                <a:latin typeface="+mj-lt"/>
              </a:rPr>
              <a:t> </a:t>
            </a:r>
            <a:r>
              <a:rPr lang="en-US" altLang="zh-CN" sz="2400" b="1">
                <a:latin typeface="+mj-lt"/>
              </a:rPr>
              <a:t>and</a:t>
            </a:r>
            <a:r>
              <a:rPr lang="zh-CN" altLang="en-US" sz="2400" b="1">
                <a:latin typeface="+mj-lt"/>
              </a:rPr>
              <a:t> </a:t>
            </a:r>
            <a:r>
              <a:rPr lang="en-US" altLang="zh-CN" sz="2400" b="1">
                <a:solidFill>
                  <a:srgbClr val="0432FF"/>
                </a:solidFill>
                <a:latin typeface="+mj-lt"/>
              </a:rPr>
              <a:t>elastic</a:t>
            </a:r>
          </a:p>
          <a:p>
            <a:pPr algn="ctr"/>
            <a:r>
              <a:rPr lang="en-US" altLang="zh-CN" sz="2400" b="1" i="1">
                <a:solidFill>
                  <a:srgbClr val="FF0000"/>
                </a:solidFill>
                <a:latin typeface="+mj-lt"/>
              </a:rPr>
              <a:t>Need</a:t>
            </a:r>
            <a:r>
              <a:rPr lang="zh-CN" altLang="en-US" sz="2400" b="1" i="1">
                <a:solidFill>
                  <a:srgbClr val="FF0000"/>
                </a:solidFill>
                <a:latin typeface="+mj-lt"/>
              </a:rPr>
              <a:t> </a:t>
            </a:r>
            <a:r>
              <a:rPr lang="en-US" altLang="zh-CN" sz="2400" b="1" i="1">
                <a:solidFill>
                  <a:srgbClr val="FF0000"/>
                </a:solidFill>
                <a:latin typeface="+mj-lt"/>
              </a:rPr>
              <a:t>nested</a:t>
            </a:r>
            <a:r>
              <a:rPr lang="zh-CN" altLang="en-US" sz="2400" b="1" i="1">
                <a:solidFill>
                  <a:srgbClr val="FF0000"/>
                </a:solidFill>
                <a:latin typeface="+mj-lt"/>
              </a:rPr>
              <a:t> </a:t>
            </a:r>
            <a:r>
              <a:rPr lang="en-US" altLang="zh-CN" sz="2400" b="1" i="1">
                <a:solidFill>
                  <a:srgbClr val="FF0000"/>
                </a:solidFill>
                <a:latin typeface="+mj-lt"/>
              </a:rPr>
              <a:t>virtualization!</a:t>
            </a:r>
            <a:endParaRPr lang="en-US" sz="2400" b="1" i="1">
              <a:solidFill>
                <a:srgbClr val="FF0000"/>
              </a:solidFill>
              <a:latin typeface="+mj-lt"/>
            </a:endParaRPr>
          </a:p>
        </p:txBody>
      </p:sp>
      <p:grpSp>
        <p:nvGrpSpPr>
          <p:cNvPr id="3" name="Group 2">
            <a:extLst>
              <a:ext uri="{FF2B5EF4-FFF2-40B4-BE49-F238E27FC236}">
                <a16:creationId xmlns:a16="http://schemas.microsoft.com/office/drawing/2014/main" id="{3F0D01FB-B5E4-24EF-4CD3-2EE187472711}"/>
              </a:ext>
            </a:extLst>
          </p:cNvPr>
          <p:cNvGrpSpPr/>
          <p:nvPr/>
        </p:nvGrpSpPr>
        <p:grpSpPr>
          <a:xfrm>
            <a:off x="2063868" y="1588991"/>
            <a:ext cx="7018139" cy="3467948"/>
            <a:chOff x="1498180" y="2358791"/>
            <a:chExt cx="7161323" cy="3467948"/>
          </a:xfrm>
        </p:grpSpPr>
        <p:grpSp>
          <p:nvGrpSpPr>
            <p:cNvPr id="5" name="Group 4">
              <a:extLst>
                <a:ext uri="{FF2B5EF4-FFF2-40B4-BE49-F238E27FC236}">
                  <a16:creationId xmlns:a16="http://schemas.microsoft.com/office/drawing/2014/main" id="{897CB099-D942-D46A-6B0E-5E1DD775540C}"/>
                </a:ext>
              </a:extLst>
            </p:cNvPr>
            <p:cNvGrpSpPr/>
            <p:nvPr/>
          </p:nvGrpSpPr>
          <p:grpSpPr>
            <a:xfrm>
              <a:off x="1848099" y="5044047"/>
              <a:ext cx="5009244" cy="782692"/>
              <a:chOff x="746808" y="4837174"/>
              <a:chExt cx="5009244" cy="782692"/>
            </a:xfrm>
          </p:grpSpPr>
          <p:sp>
            <p:nvSpPr>
              <p:cNvPr id="20" name="圆角矩形 9">
                <a:extLst>
                  <a:ext uri="{FF2B5EF4-FFF2-40B4-BE49-F238E27FC236}">
                    <a16:creationId xmlns:a16="http://schemas.microsoft.com/office/drawing/2014/main" id="{67117A7E-8F5E-17B4-82FB-0C27320DB291}"/>
                  </a:ext>
                </a:extLst>
              </p:cNvPr>
              <p:cNvSpPr/>
              <p:nvPr/>
            </p:nvSpPr>
            <p:spPr>
              <a:xfrm>
                <a:off x="746808" y="4837175"/>
                <a:ext cx="1395163" cy="782691"/>
              </a:xfrm>
              <a:prstGeom prst="round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a:solidFill>
                      <a:srgbClr val="FFFFFF"/>
                    </a:solidFill>
                    <a:latin typeface="Arial"/>
                    <a:cs typeface="Arial"/>
                  </a:rPr>
                  <a:t>Bare-metal</a:t>
                </a:r>
                <a:endParaRPr kumimoji="1" lang="zh-CN" altLang="en-US" sz="1800">
                  <a:solidFill>
                    <a:srgbClr val="FFFFFF"/>
                  </a:solidFill>
                  <a:latin typeface="Arial"/>
                  <a:cs typeface="Arial"/>
                </a:endParaRPr>
              </a:p>
            </p:txBody>
          </p:sp>
          <p:sp>
            <p:nvSpPr>
              <p:cNvPr id="21" name="圆角矩形 9">
                <a:extLst>
                  <a:ext uri="{FF2B5EF4-FFF2-40B4-BE49-F238E27FC236}">
                    <a16:creationId xmlns:a16="http://schemas.microsoft.com/office/drawing/2014/main" id="{E58C225C-28AA-A123-89AA-F3F23F59CE8C}"/>
                  </a:ext>
                </a:extLst>
              </p:cNvPr>
              <p:cNvSpPr/>
              <p:nvPr/>
            </p:nvSpPr>
            <p:spPr>
              <a:xfrm>
                <a:off x="4256445" y="4837174"/>
                <a:ext cx="1499607" cy="782691"/>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a:solidFill>
                      <a:srgbClr val="FFFFFF"/>
                    </a:solidFill>
                    <a:latin typeface="Arial"/>
                    <a:cs typeface="Arial"/>
                  </a:rPr>
                  <a:t>VM</a:t>
                </a:r>
                <a:endParaRPr kumimoji="1" lang="zh-CN" altLang="en-US" sz="1800">
                  <a:solidFill>
                    <a:srgbClr val="FFFFFF"/>
                  </a:solidFill>
                  <a:latin typeface="Arial"/>
                  <a:cs typeface="Arial"/>
                </a:endParaRPr>
              </a:p>
            </p:txBody>
          </p:sp>
        </p:grpSp>
        <p:grpSp>
          <p:nvGrpSpPr>
            <p:cNvPr id="6" name="Group 5">
              <a:extLst>
                <a:ext uri="{FF2B5EF4-FFF2-40B4-BE49-F238E27FC236}">
                  <a16:creationId xmlns:a16="http://schemas.microsoft.com/office/drawing/2014/main" id="{B412AE9D-7F24-DC7F-5B1C-8B0D97EED01D}"/>
                </a:ext>
              </a:extLst>
            </p:cNvPr>
            <p:cNvGrpSpPr/>
            <p:nvPr/>
          </p:nvGrpSpPr>
          <p:grpSpPr>
            <a:xfrm>
              <a:off x="2239164" y="2358791"/>
              <a:ext cx="5965815" cy="1938991"/>
              <a:chOff x="1029060" y="2718553"/>
              <a:chExt cx="5965815" cy="1938991"/>
            </a:xfrm>
          </p:grpSpPr>
          <p:sp>
            <p:nvSpPr>
              <p:cNvPr id="11" name="圆角矩形 9">
                <a:extLst>
                  <a:ext uri="{FF2B5EF4-FFF2-40B4-BE49-F238E27FC236}">
                    <a16:creationId xmlns:a16="http://schemas.microsoft.com/office/drawing/2014/main" id="{945C9BD1-006F-17C1-A9C5-B6C397B7B921}"/>
                  </a:ext>
                </a:extLst>
              </p:cNvPr>
              <p:cNvSpPr/>
              <p:nvPr/>
            </p:nvSpPr>
            <p:spPr>
              <a:xfrm>
                <a:off x="1665712" y="3280448"/>
                <a:ext cx="1133934" cy="595445"/>
              </a:xfrm>
              <a:prstGeom prst="roundRect">
                <a:avLst/>
              </a:prstGeom>
              <a:solidFill>
                <a:srgbClr val="0432F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rgbClr val="FFFFFF"/>
                    </a:solidFill>
                    <a:latin typeface="Arial"/>
                    <a:ea typeface="等线"/>
                    <a:cs typeface="Arial"/>
                  </a:rPr>
                  <a:t>Secure container</a:t>
                </a:r>
                <a:endParaRPr lang="zh-CN" altLang="en-US" sz="1600">
                  <a:solidFill>
                    <a:srgbClr val="FFFFFF"/>
                  </a:solidFill>
                  <a:latin typeface="Arial"/>
                  <a:ea typeface="等线"/>
                  <a:cs typeface="Arial"/>
                </a:endParaRPr>
              </a:p>
            </p:txBody>
          </p:sp>
          <p:sp>
            <p:nvSpPr>
              <p:cNvPr id="12" name="圆角矩形 9">
                <a:extLst>
                  <a:ext uri="{FF2B5EF4-FFF2-40B4-BE49-F238E27FC236}">
                    <a16:creationId xmlns:a16="http://schemas.microsoft.com/office/drawing/2014/main" id="{290908F2-71C1-E2F7-27BF-60A11A0205FD}"/>
                  </a:ext>
                </a:extLst>
              </p:cNvPr>
              <p:cNvSpPr/>
              <p:nvPr/>
            </p:nvSpPr>
            <p:spPr>
              <a:xfrm>
                <a:off x="3353664" y="3045858"/>
                <a:ext cx="1133934" cy="595445"/>
              </a:xfrm>
              <a:prstGeom prst="roundRect">
                <a:avLst/>
              </a:prstGeom>
              <a:solidFill>
                <a:srgbClr val="FFFC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chemeClr val="tx1"/>
                    </a:solidFill>
                    <a:latin typeface="Arial"/>
                    <a:ea typeface="等线"/>
                    <a:cs typeface="Arial"/>
                  </a:rPr>
                  <a:t>Secure container</a:t>
                </a:r>
                <a:endParaRPr lang="zh-CN" altLang="en-US" sz="1600">
                  <a:solidFill>
                    <a:schemeClr val="tx1"/>
                  </a:solidFill>
                  <a:latin typeface="Arial"/>
                  <a:ea typeface="等线"/>
                  <a:cs typeface="Arial"/>
                </a:endParaRPr>
              </a:p>
            </p:txBody>
          </p:sp>
          <p:sp>
            <p:nvSpPr>
              <p:cNvPr id="13" name="圆角矩形 9">
                <a:extLst>
                  <a:ext uri="{FF2B5EF4-FFF2-40B4-BE49-F238E27FC236}">
                    <a16:creationId xmlns:a16="http://schemas.microsoft.com/office/drawing/2014/main" id="{02E9EECA-93E4-723C-F1A9-59FE2C485E64}"/>
                  </a:ext>
                </a:extLst>
              </p:cNvPr>
              <p:cNvSpPr/>
              <p:nvPr/>
            </p:nvSpPr>
            <p:spPr>
              <a:xfrm>
                <a:off x="4815858" y="3127008"/>
                <a:ext cx="1133934" cy="595445"/>
              </a:xfrm>
              <a:prstGeom prst="roundRect">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rgbClr val="FFFFFF"/>
                    </a:solidFill>
                    <a:latin typeface="Arial"/>
                    <a:ea typeface="等线"/>
                    <a:cs typeface="Arial"/>
                  </a:rPr>
                  <a:t>Secure container</a:t>
                </a:r>
                <a:endParaRPr lang="zh-CN" altLang="en-US" sz="1600">
                  <a:solidFill>
                    <a:srgbClr val="FFFFFF"/>
                  </a:solidFill>
                  <a:latin typeface="Arial"/>
                  <a:ea typeface="等线"/>
                  <a:cs typeface="Arial"/>
                </a:endParaRPr>
              </a:p>
            </p:txBody>
          </p:sp>
          <p:sp>
            <p:nvSpPr>
              <p:cNvPr id="14" name="圆角矩形 9">
                <a:extLst>
                  <a:ext uri="{FF2B5EF4-FFF2-40B4-BE49-F238E27FC236}">
                    <a16:creationId xmlns:a16="http://schemas.microsoft.com/office/drawing/2014/main" id="{71DA28E3-1116-66F8-0F86-28A83C8B8F03}"/>
                  </a:ext>
                </a:extLst>
              </p:cNvPr>
              <p:cNvSpPr/>
              <p:nvPr/>
            </p:nvSpPr>
            <p:spPr>
              <a:xfrm>
                <a:off x="3438066" y="3918302"/>
                <a:ext cx="1133934" cy="595445"/>
              </a:xfrm>
              <a:prstGeom prst="roundRect">
                <a:avLst/>
              </a:prstGeom>
              <a:solidFill>
                <a:srgbClr val="942092"/>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rgbClr val="FFFFFF"/>
                    </a:solidFill>
                    <a:latin typeface="Arial"/>
                    <a:ea typeface="等线"/>
                    <a:cs typeface="Arial"/>
                  </a:rPr>
                  <a:t>Secure container</a:t>
                </a:r>
                <a:endParaRPr lang="zh-CN" altLang="en-US" sz="1600">
                  <a:solidFill>
                    <a:srgbClr val="FFFFFF"/>
                  </a:solidFill>
                  <a:latin typeface="Arial"/>
                  <a:ea typeface="等线"/>
                  <a:cs typeface="Arial"/>
                </a:endParaRPr>
              </a:p>
            </p:txBody>
          </p:sp>
          <p:sp>
            <p:nvSpPr>
              <p:cNvPr id="15" name="圆角矩形 9">
                <a:extLst>
                  <a:ext uri="{FF2B5EF4-FFF2-40B4-BE49-F238E27FC236}">
                    <a16:creationId xmlns:a16="http://schemas.microsoft.com/office/drawing/2014/main" id="{889663B0-EE7A-EF43-8824-E335A4193D47}"/>
                  </a:ext>
                </a:extLst>
              </p:cNvPr>
              <p:cNvSpPr/>
              <p:nvPr/>
            </p:nvSpPr>
            <p:spPr>
              <a:xfrm>
                <a:off x="1818112" y="3432848"/>
                <a:ext cx="1133934" cy="595445"/>
              </a:xfrm>
              <a:prstGeom prst="roundRect">
                <a:avLst/>
              </a:prstGeom>
              <a:solidFill>
                <a:srgbClr val="0432F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rgbClr val="FFFFFF"/>
                    </a:solidFill>
                    <a:latin typeface="Arial"/>
                    <a:ea typeface="等线"/>
                    <a:cs typeface="Arial"/>
                  </a:rPr>
                  <a:t>Secure container</a:t>
                </a:r>
                <a:endParaRPr lang="zh-CN" altLang="en-US" sz="1600">
                  <a:solidFill>
                    <a:srgbClr val="FFFFFF"/>
                  </a:solidFill>
                  <a:latin typeface="Arial"/>
                  <a:ea typeface="等线"/>
                  <a:cs typeface="Arial"/>
                </a:endParaRPr>
              </a:p>
            </p:txBody>
          </p:sp>
          <p:sp>
            <p:nvSpPr>
              <p:cNvPr id="16" name="圆角矩形 9">
                <a:extLst>
                  <a:ext uri="{FF2B5EF4-FFF2-40B4-BE49-F238E27FC236}">
                    <a16:creationId xmlns:a16="http://schemas.microsoft.com/office/drawing/2014/main" id="{7A759420-B44E-2A33-9A83-B5F62599331D}"/>
                  </a:ext>
                </a:extLst>
              </p:cNvPr>
              <p:cNvSpPr/>
              <p:nvPr/>
            </p:nvSpPr>
            <p:spPr>
              <a:xfrm>
                <a:off x="3506064" y="3198258"/>
                <a:ext cx="1133934" cy="595445"/>
              </a:xfrm>
              <a:prstGeom prst="roundRect">
                <a:avLst/>
              </a:prstGeom>
              <a:solidFill>
                <a:srgbClr val="FFFC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chemeClr val="tx1"/>
                    </a:solidFill>
                    <a:latin typeface="Arial"/>
                    <a:ea typeface="等线"/>
                    <a:cs typeface="Arial"/>
                  </a:rPr>
                  <a:t>Secure container</a:t>
                </a:r>
                <a:endParaRPr lang="zh-CN" altLang="en-US" sz="1600">
                  <a:solidFill>
                    <a:schemeClr val="tx1"/>
                  </a:solidFill>
                  <a:latin typeface="Arial"/>
                  <a:ea typeface="等线"/>
                  <a:cs typeface="Arial"/>
                </a:endParaRPr>
              </a:p>
            </p:txBody>
          </p:sp>
          <p:sp>
            <p:nvSpPr>
              <p:cNvPr id="17" name="圆角矩形 9">
                <a:extLst>
                  <a:ext uri="{FF2B5EF4-FFF2-40B4-BE49-F238E27FC236}">
                    <a16:creationId xmlns:a16="http://schemas.microsoft.com/office/drawing/2014/main" id="{34A1BED0-5D55-0AD0-201F-B736237CDB5F}"/>
                  </a:ext>
                </a:extLst>
              </p:cNvPr>
              <p:cNvSpPr/>
              <p:nvPr/>
            </p:nvSpPr>
            <p:spPr>
              <a:xfrm>
                <a:off x="4968258" y="3279408"/>
                <a:ext cx="1133934" cy="595445"/>
              </a:xfrm>
              <a:prstGeom prst="roundRect">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600">
                    <a:solidFill>
                      <a:srgbClr val="FFFFFF"/>
                    </a:solidFill>
                    <a:latin typeface="Arial"/>
                    <a:ea typeface="等线"/>
                    <a:cs typeface="Arial"/>
                  </a:rPr>
                  <a:t>Secure container</a:t>
                </a:r>
                <a:endParaRPr lang="zh-CN" altLang="en-US" sz="1600">
                  <a:solidFill>
                    <a:srgbClr val="FFFFFF"/>
                  </a:solidFill>
                  <a:latin typeface="Arial"/>
                  <a:ea typeface="等线"/>
                  <a:cs typeface="Arial"/>
                </a:endParaRPr>
              </a:p>
            </p:txBody>
          </p:sp>
          <p:sp>
            <p:nvSpPr>
              <p:cNvPr id="18" name="Cloud 17">
                <a:extLst>
                  <a:ext uri="{FF2B5EF4-FFF2-40B4-BE49-F238E27FC236}">
                    <a16:creationId xmlns:a16="http://schemas.microsoft.com/office/drawing/2014/main" id="{756C54F5-E81F-503D-4199-82B21375A985}"/>
                  </a:ext>
                </a:extLst>
              </p:cNvPr>
              <p:cNvSpPr/>
              <p:nvPr/>
            </p:nvSpPr>
            <p:spPr>
              <a:xfrm>
                <a:off x="1029060" y="2718553"/>
                <a:ext cx="5965815" cy="1938991"/>
              </a:xfrm>
              <a:prstGeom prst="cloud">
                <a:avLst/>
              </a:prstGeom>
              <a:noFill/>
              <a:ln w="2222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a:cs typeface="Arial"/>
                </a:endParaRPr>
              </a:p>
            </p:txBody>
          </p:sp>
          <p:sp>
            <p:nvSpPr>
              <p:cNvPr id="19" name="圆角矩形 9">
                <a:extLst>
                  <a:ext uri="{FF2B5EF4-FFF2-40B4-BE49-F238E27FC236}">
                    <a16:creationId xmlns:a16="http://schemas.microsoft.com/office/drawing/2014/main" id="{1F303C6A-E46C-45A5-9C20-CFE73B0E939F}"/>
                  </a:ext>
                </a:extLst>
              </p:cNvPr>
              <p:cNvSpPr/>
              <p:nvPr/>
            </p:nvSpPr>
            <p:spPr>
              <a:xfrm>
                <a:off x="5120658" y="3431808"/>
                <a:ext cx="1133934" cy="595445"/>
              </a:xfrm>
              <a:prstGeom prst="roundRect">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1400">
                    <a:solidFill>
                      <a:srgbClr val="FFFFFF"/>
                    </a:solidFill>
                    <a:latin typeface="Arial"/>
                    <a:ea typeface="等线"/>
                    <a:cs typeface="Arial"/>
                  </a:rPr>
                  <a:t>Secure container</a:t>
                </a:r>
                <a:endParaRPr lang="zh-CN" altLang="en-US" sz="1400">
                  <a:solidFill>
                    <a:srgbClr val="FFFFFF"/>
                  </a:solidFill>
                  <a:latin typeface="Arial"/>
                  <a:ea typeface="等线"/>
                  <a:cs typeface="Arial"/>
                </a:endParaRPr>
              </a:p>
            </p:txBody>
          </p:sp>
        </p:grpSp>
        <p:pic>
          <p:nvPicPr>
            <p:cNvPr id="7" name="Picture 2" descr="Kubernetes">
              <a:extLst>
                <a:ext uri="{FF2B5EF4-FFF2-40B4-BE49-F238E27FC236}">
                  <a16:creationId xmlns:a16="http://schemas.microsoft.com/office/drawing/2014/main" id="{4F69A9D4-A645-4B27-70DD-A03F80370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180" y="3887748"/>
              <a:ext cx="1075653" cy="1075653"/>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9">
              <a:extLst>
                <a:ext uri="{FF2B5EF4-FFF2-40B4-BE49-F238E27FC236}">
                  <a16:creationId xmlns:a16="http://schemas.microsoft.com/office/drawing/2014/main" id="{5CBBDCC7-2C57-168B-6556-EDCF8D992C88}"/>
                </a:ext>
              </a:extLst>
            </p:cNvPr>
            <p:cNvSpPr/>
            <p:nvPr/>
          </p:nvSpPr>
          <p:spPr>
            <a:xfrm>
              <a:off x="3572783" y="5044047"/>
              <a:ext cx="1395163" cy="782691"/>
            </a:xfrm>
            <a:prstGeom prst="round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a:solidFill>
                    <a:srgbClr val="FFFFFF"/>
                  </a:solidFill>
                  <a:latin typeface="Arial"/>
                  <a:cs typeface="Arial"/>
                </a:rPr>
                <a:t>Bare-metal</a:t>
              </a:r>
              <a:endParaRPr kumimoji="1" lang="zh-CN" altLang="en-US" sz="1800">
                <a:solidFill>
                  <a:srgbClr val="FFFFFF"/>
                </a:solidFill>
                <a:latin typeface="Arial"/>
                <a:cs typeface="Arial"/>
              </a:endParaRPr>
            </a:p>
          </p:txBody>
        </p:sp>
        <p:sp>
          <p:nvSpPr>
            <p:cNvPr id="9" name="圆角矩形 9">
              <a:extLst>
                <a:ext uri="{FF2B5EF4-FFF2-40B4-BE49-F238E27FC236}">
                  <a16:creationId xmlns:a16="http://schemas.microsoft.com/office/drawing/2014/main" id="{CE36345A-9B06-E990-6F72-31EAF75C1DD7}"/>
                </a:ext>
              </a:extLst>
            </p:cNvPr>
            <p:cNvSpPr/>
            <p:nvPr/>
          </p:nvSpPr>
          <p:spPr>
            <a:xfrm>
              <a:off x="7159896" y="5044047"/>
              <a:ext cx="1499607" cy="782691"/>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a:solidFill>
                    <a:srgbClr val="FFFFFF"/>
                  </a:solidFill>
                  <a:latin typeface="Arial"/>
                  <a:cs typeface="Arial"/>
                </a:rPr>
                <a:t>VM</a:t>
              </a:r>
              <a:endParaRPr kumimoji="1" lang="zh-CN" altLang="en-US" sz="1800">
                <a:solidFill>
                  <a:srgbClr val="FFFFFF"/>
                </a:solidFill>
                <a:latin typeface="Arial"/>
                <a:cs typeface="Arial"/>
              </a:endParaRPr>
            </a:p>
          </p:txBody>
        </p:sp>
        <p:sp>
          <p:nvSpPr>
            <p:cNvPr id="10" name="文本框 19">
              <a:extLst>
                <a:ext uri="{FF2B5EF4-FFF2-40B4-BE49-F238E27FC236}">
                  <a16:creationId xmlns:a16="http://schemas.microsoft.com/office/drawing/2014/main" id="{88E6343E-F370-A0DF-CF50-89AE2B6BDAA7}"/>
                </a:ext>
              </a:extLst>
            </p:cNvPr>
            <p:cNvSpPr txBox="1"/>
            <p:nvPr/>
          </p:nvSpPr>
          <p:spPr>
            <a:xfrm>
              <a:off x="2573833" y="4425574"/>
              <a:ext cx="1696531" cy="369332"/>
            </a:xfrm>
            <a:prstGeom prst="rect">
              <a:avLst/>
            </a:prstGeom>
            <a:noFill/>
          </p:spPr>
          <p:txBody>
            <a:bodyPr wrap="square" rtlCol="0">
              <a:spAutoFit/>
            </a:bodyPr>
            <a:lstStyle/>
            <a:p>
              <a:r>
                <a:rPr kumimoji="1" lang="en-US" altLang="zh-CN">
                  <a:latin typeface="Arial" panose="020B0604020202020204" pitchFamily="34" charset="0"/>
                  <a:cs typeface="Arial" panose="020B0604020202020204" pitchFamily="34" charset="0"/>
                </a:rPr>
                <a:t>Kubernetes</a:t>
              </a:r>
              <a:endParaRPr kumimoji="1" lang="zh-CN" altLang="en-US">
                <a:latin typeface="Arial" panose="020B0604020202020204" pitchFamily="34" charset="0"/>
                <a:cs typeface="Arial" panose="020B0604020202020204" pitchFamily="34" charset="0"/>
              </a:endParaRPr>
            </a:p>
          </p:txBody>
        </p:sp>
      </p:grpSp>
      <p:pic>
        <p:nvPicPr>
          <p:cNvPr id="22" name="Picture 2" descr="Alibaba Cloud - Tech Partners | Cloudflare">
            <a:extLst>
              <a:ext uri="{FF2B5EF4-FFF2-40B4-BE49-F238E27FC236}">
                <a16:creationId xmlns:a16="http://schemas.microsoft.com/office/drawing/2014/main" id="{1E1945C7-A757-7A89-7D01-CEFF819C6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956" y="4819597"/>
            <a:ext cx="1725112" cy="97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6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61365C-B17A-2CE2-D4E3-259E25F0B464}"/>
              </a:ext>
            </a:extLst>
          </p:cNvPr>
          <p:cNvSpPr txBox="1"/>
          <p:nvPr/>
        </p:nvSpPr>
        <p:spPr>
          <a:xfrm>
            <a:off x="1634184" y="1424652"/>
            <a:ext cx="9244917" cy="461665"/>
          </a:xfrm>
          <a:prstGeom prst="rect">
            <a:avLst/>
          </a:prstGeom>
          <a:noFill/>
        </p:spPr>
        <p:txBody>
          <a:bodyPr wrap="square" rtlCol="0">
            <a:spAutoFit/>
          </a:bodyPr>
          <a:lstStyle/>
          <a:p>
            <a:pPr algn="ctr"/>
            <a:r>
              <a:rPr lang="en" altLang="zh-CN" sz="2400">
                <a:latin typeface="+mj-lt"/>
                <a:cs typeface="Arial"/>
              </a:rPr>
              <a:t>The Execution time (</a:t>
            </a:r>
            <a:r>
              <a:rPr lang="el-GR" altLang="zh-CN" sz="2400">
                <a:latin typeface="+mj-lt"/>
                <a:cs typeface="Arial"/>
              </a:rPr>
              <a:t>μ</a:t>
            </a:r>
            <a:r>
              <a:rPr lang="en" altLang="zh-CN" sz="2400">
                <a:latin typeface="+mj-lt"/>
                <a:cs typeface="Arial"/>
              </a:rPr>
              <a:t>s) of </a:t>
            </a:r>
            <a:r>
              <a:rPr lang="en" altLang="zh-CN" sz="2400" err="1">
                <a:latin typeface="+mj-lt"/>
                <a:cs typeface="Arial"/>
              </a:rPr>
              <a:t>syscall</a:t>
            </a:r>
            <a:r>
              <a:rPr lang="en" altLang="zh-CN" sz="2400">
                <a:latin typeface="+mj-lt"/>
                <a:cs typeface="Arial"/>
              </a:rPr>
              <a:t> </a:t>
            </a:r>
            <a:r>
              <a:rPr lang="en" altLang="zh-CN" sz="2400" err="1">
                <a:latin typeface="+mj-lt"/>
                <a:cs typeface="Arial"/>
              </a:rPr>
              <a:t>get_pid</a:t>
            </a:r>
            <a:r>
              <a:rPr lang="en" altLang="zh-CN" sz="2400">
                <a:latin typeface="+mj-lt"/>
                <a:cs typeface="Arial"/>
              </a:rPr>
              <a:t> with KPTI enabled/disabled:  </a:t>
            </a:r>
            <a:endParaRPr kumimoji="1" lang="zh-CN" altLang="en-US" sz="2400">
              <a:latin typeface="+mj-lt"/>
              <a:cs typeface="Arial"/>
            </a:endParaRPr>
          </a:p>
        </p:txBody>
      </p:sp>
      <p:graphicFrame>
        <p:nvGraphicFramePr>
          <p:cNvPr id="3" name="表格 3">
            <a:extLst>
              <a:ext uri="{FF2B5EF4-FFF2-40B4-BE49-F238E27FC236}">
                <a16:creationId xmlns:a16="http://schemas.microsoft.com/office/drawing/2014/main" id="{E495947F-6F99-62D9-7E52-7D96980C1DB2}"/>
              </a:ext>
            </a:extLst>
          </p:cNvPr>
          <p:cNvGraphicFramePr>
            <a:graphicFrameLocks noGrp="1"/>
          </p:cNvGraphicFramePr>
          <p:nvPr>
            <p:extLst>
              <p:ext uri="{D42A27DB-BD31-4B8C-83A1-F6EECF244321}">
                <p14:modId xmlns:p14="http://schemas.microsoft.com/office/powerpoint/2010/main" val="875841335"/>
              </p:ext>
            </p:extLst>
          </p:nvPr>
        </p:nvGraphicFramePr>
        <p:xfrm>
          <a:off x="1473541" y="2005420"/>
          <a:ext cx="9244917" cy="3657600"/>
        </p:xfrm>
        <a:graphic>
          <a:graphicData uri="http://schemas.openxmlformats.org/drawingml/2006/table">
            <a:tbl>
              <a:tblPr firstRow="1" bandRow="1">
                <a:tableStyleId>{8EC20E35-A176-4012-BC5E-935CFFF8708E}</a:tableStyleId>
              </a:tblPr>
              <a:tblGrid>
                <a:gridCol w="3081639">
                  <a:extLst>
                    <a:ext uri="{9D8B030D-6E8A-4147-A177-3AD203B41FA5}">
                      <a16:colId xmlns:a16="http://schemas.microsoft.com/office/drawing/2014/main" val="3654113958"/>
                    </a:ext>
                  </a:extLst>
                </a:gridCol>
                <a:gridCol w="3081639">
                  <a:extLst>
                    <a:ext uri="{9D8B030D-6E8A-4147-A177-3AD203B41FA5}">
                      <a16:colId xmlns:a16="http://schemas.microsoft.com/office/drawing/2014/main" val="2625532368"/>
                    </a:ext>
                  </a:extLst>
                </a:gridCol>
                <a:gridCol w="3081639">
                  <a:extLst>
                    <a:ext uri="{9D8B030D-6E8A-4147-A177-3AD203B41FA5}">
                      <a16:colId xmlns:a16="http://schemas.microsoft.com/office/drawing/2014/main" val="336635422"/>
                    </a:ext>
                  </a:extLst>
                </a:gridCol>
              </a:tblGrid>
              <a:tr h="379088">
                <a:tc>
                  <a:txBody>
                    <a:bodyPr/>
                    <a:lstStyle/>
                    <a:p>
                      <a:r>
                        <a:rPr lang="en-US" altLang="zh-CN" sz="2400">
                          <a:solidFill>
                            <a:schemeClr val="bg1"/>
                          </a:solidFill>
                          <a:latin typeface="+mj-lt"/>
                        </a:rPr>
                        <a:t>Configurations</a:t>
                      </a:r>
                      <a:endParaRPr lang="zh-CN" altLang="en-US" sz="2400">
                        <a:solidFill>
                          <a:schemeClr val="bg1"/>
                        </a:solidFill>
                        <a:latin typeface="+mj-lt"/>
                        <a:cs typeface="Arial" panose="020B0604020202020204" pitchFamily="34" charset="0"/>
                      </a:endParaRPr>
                    </a:p>
                  </a:txBody>
                  <a:tcPr/>
                </a:tc>
                <a:tc>
                  <a:txBody>
                    <a:bodyPr/>
                    <a:lstStyle/>
                    <a:p>
                      <a:r>
                        <a:rPr lang="en-US" altLang="zh-CN" sz="2400">
                          <a:solidFill>
                            <a:schemeClr val="bg1"/>
                          </a:solidFill>
                          <a:latin typeface="+mj-lt"/>
                        </a:rPr>
                        <a:t>Optimization</a:t>
                      </a:r>
                      <a:endParaRPr lang="en-US" altLang="zh-CN" sz="2400">
                        <a:solidFill>
                          <a:schemeClr val="bg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err="1">
                          <a:solidFill>
                            <a:schemeClr val="bg1"/>
                          </a:solidFill>
                          <a:latin typeface="+mj-lt"/>
                        </a:rPr>
                        <a:t>Syscall</a:t>
                      </a:r>
                      <a:r>
                        <a:rPr lang="en-US" altLang="zh-CN" sz="2400">
                          <a:solidFill>
                            <a:schemeClr val="bg1"/>
                          </a:solidFill>
                          <a:latin typeface="+mj-lt"/>
                        </a:rPr>
                        <a:t> (</a:t>
                      </a:r>
                      <a:r>
                        <a:rPr lang="el-GR" altLang="zh-CN" sz="2400" b="0">
                          <a:solidFill>
                            <a:schemeClr val="bg1"/>
                          </a:solidFill>
                          <a:effectLst/>
                          <a:latin typeface="+mj-lt"/>
                        </a:rPr>
                        <a:t>μ</a:t>
                      </a:r>
                      <a:r>
                        <a:rPr lang="en" altLang="zh-CN" sz="2400" b="0">
                          <a:solidFill>
                            <a:schemeClr val="bg1"/>
                          </a:solidFill>
                          <a:effectLst/>
                          <a:latin typeface="+mj-lt"/>
                        </a:rPr>
                        <a:t>s</a:t>
                      </a:r>
                      <a:r>
                        <a:rPr lang="en-US" altLang="zh-CN" sz="2400">
                          <a:solidFill>
                            <a:schemeClr val="bg1"/>
                          </a:solidFill>
                          <a:latin typeface="+mj-lt"/>
                        </a:rPr>
                        <a:t>)</a:t>
                      </a:r>
                      <a:endParaRPr lang="en-US" altLang="zh-CN" sz="2400">
                        <a:solidFill>
                          <a:schemeClr val="bg1"/>
                        </a:solidFill>
                        <a:latin typeface="+mj-lt"/>
                        <a:cs typeface="Arial" panose="020B0604020202020204" pitchFamily="34" charset="0"/>
                      </a:endParaRPr>
                    </a:p>
                  </a:txBody>
                  <a:tcPr/>
                </a:tc>
                <a:extLst>
                  <a:ext uri="{0D108BD9-81ED-4DB2-BD59-A6C34878D82A}">
                    <a16:rowId xmlns:a16="http://schemas.microsoft.com/office/drawing/2014/main" val="176218347"/>
                  </a:ext>
                </a:extLst>
              </a:tr>
              <a:tr h="434533">
                <a:tc>
                  <a:txBody>
                    <a:bodyPr/>
                    <a:lstStyle/>
                    <a:p>
                      <a:r>
                        <a:rPr lang="en-US" altLang="zh-CN" sz="2400" dirty="0" err="1">
                          <a:solidFill>
                            <a:schemeClr val="tx1"/>
                          </a:solidFill>
                          <a:latin typeface="+mj-lt"/>
                        </a:rPr>
                        <a:t>kvm-ept</a:t>
                      </a:r>
                      <a:r>
                        <a:rPr lang="en-US" altLang="zh-CN" sz="2400" dirty="0">
                          <a:solidFill>
                            <a:schemeClr val="tx1"/>
                          </a:solidFill>
                          <a:latin typeface="+mj-lt"/>
                        </a:rPr>
                        <a:t> (BM-)</a:t>
                      </a:r>
                      <a:endParaRPr lang="zh-CN" altLang="en-US" sz="2400" dirty="0">
                        <a:solidFill>
                          <a:schemeClr val="tx1"/>
                        </a:solidFill>
                        <a:latin typeface="+mj-lt"/>
                        <a:cs typeface="Arial" panose="020B0604020202020204" pitchFamily="34" charset="0"/>
                      </a:endParaRPr>
                    </a:p>
                  </a:txBody>
                  <a:tcPr/>
                </a:tc>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0.22/0.06</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3934275038"/>
                  </a:ext>
                </a:extLst>
              </a:tr>
              <a:tr h="434533">
                <a:tc>
                  <a:txBody>
                    <a:bodyPr/>
                    <a:lstStyle/>
                    <a:p>
                      <a:r>
                        <a:rPr lang="en-US" altLang="zh-CN" sz="2400" err="1">
                          <a:solidFill>
                            <a:schemeClr val="tx1"/>
                          </a:solidFill>
                          <a:latin typeface="+mj-lt"/>
                        </a:rPr>
                        <a:t>kvm-spt</a:t>
                      </a:r>
                      <a:r>
                        <a:rPr lang="en-US" altLang="zh-CN" sz="2400">
                          <a:solidFill>
                            <a:schemeClr val="tx1"/>
                          </a:solidFill>
                          <a:latin typeface="+mj-lt"/>
                        </a:rPr>
                        <a:t> (BM)</a:t>
                      </a:r>
                      <a:endParaRPr lang="zh-CN" altLang="en-US" sz="2400">
                        <a:solidFill>
                          <a:schemeClr val="tx1"/>
                        </a:solidFill>
                        <a:latin typeface="+mj-lt"/>
                        <a:cs typeface="Arial" panose="020B0604020202020204" pitchFamily="34" charset="0"/>
                      </a:endParaRPr>
                    </a:p>
                  </a:txBody>
                  <a:tcPr/>
                </a:tc>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2.09/0.06</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1731497543"/>
                  </a:ext>
                </a:extLst>
              </a:tr>
              <a:tr h="434533">
                <a:tc>
                  <a:txBody>
                    <a:bodyPr/>
                    <a:lstStyle/>
                    <a:p>
                      <a:r>
                        <a:rPr lang="en-US" altLang="zh-CN" sz="2400" err="1">
                          <a:solidFill>
                            <a:schemeClr val="tx1"/>
                          </a:solidFill>
                          <a:latin typeface="+mj-lt"/>
                        </a:rPr>
                        <a:t>pvm</a:t>
                      </a:r>
                      <a:r>
                        <a:rPr lang="en-US" altLang="zh-CN" sz="2400">
                          <a:solidFill>
                            <a:schemeClr val="tx1"/>
                          </a:solidFill>
                          <a:latin typeface="+mj-lt"/>
                        </a:rPr>
                        <a:t> (BM)</a:t>
                      </a:r>
                      <a:endParaRPr lang="en-US" altLang="zh-CN"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none</a:t>
                      </a:r>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1.91/1.91</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952914422"/>
                  </a:ext>
                </a:extLst>
              </a:tr>
              <a:tr h="434533">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direct-switch</a:t>
                      </a:r>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0.29/0.29</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616034241"/>
                  </a:ext>
                </a:extLst>
              </a:tr>
              <a:tr h="434533">
                <a:tc>
                  <a:txBody>
                    <a:bodyPr/>
                    <a:lstStyle/>
                    <a:p>
                      <a:r>
                        <a:rPr lang="en-US" altLang="zh-CN" sz="2400" err="1">
                          <a:solidFill>
                            <a:schemeClr val="tx1"/>
                          </a:solidFill>
                          <a:latin typeface="+mj-lt"/>
                        </a:rPr>
                        <a:t>kvm</a:t>
                      </a:r>
                      <a:r>
                        <a:rPr lang="en-US" altLang="zh-CN" sz="2400">
                          <a:solidFill>
                            <a:schemeClr val="tx1"/>
                          </a:solidFill>
                          <a:latin typeface="+mj-lt"/>
                        </a:rPr>
                        <a:t> (NST)</a:t>
                      </a:r>
                      <a:endParaRPr lang="zh-CN" altLang="en-US" sz="2400">
                        <a:solidFill>
                          <a:schemeClr val="tx1"/>
                        </a:solidFill>
                        <a:latin typeface="+mj-lt"/>
                        <a:cs typeface="Arial" panose="020B0604020202020204" pitchFamily="34" charset="0"/>
                      </a:endParaRPr>
                    </a:p>
                  </a:txBody>
                  <a:tcPr/>
                </a:tc>
                <a:tc>
                  <a:txBody>
                    <a:bodyPr/>
                    <a:lstStyle/>
                    <a:p>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0.23/0.06</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669967782"/>
                  </a:ext>
                </a:extLst>
              </a:tr>
              <a:tr h="434533">
                <a:tc>
                  <a:txBody>
                    <a:bodyPr/>
                    <a:lstStyle/>
                    <a:p>
                      <a:r>
                        <a:rPr lang="en-US" altLang="zh-CN" sz="2400" err="1">
                          <a:solidFill>
                            <a:schemeClr val="tx1"/>
                          </a:solidFill>
                          <a:latin typeface="+mj-lt"/>
                        </a:rPr>
                        <a:t>pvm</a:t>
                      </a:r>
                      <a:r>
                        <a:rPr lang="en-US" altLang="zh-CN" sz="2400">
                          <a:solidFill>
                            <a:schemeClr val="tx1"/>
                          </a:solidFill>
                          <a:latin typeface="+mj-lt"/>
                        </a:rPr>
                        <a:t> (NST)</a:t>
                      </a:r>
                      <a:endParaRPr lang="zh-CN" altLang="en-US" sz="2400">
                        <a:solidFill>
                          <a:schemeClr val="tx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latin typeface="+mj-lt"/>
                        </a:rPr>
                        <a:t>none</a:t>
                      </a:r>
                      <a:endParaRPr lang="zh-CN" altLang="en-US" sz="2400">
                        <a:solidFill>
                          <a:schemeClr val="tx1"/>
                        </a:solidFill>
                        <a:latin typeface="+mj-lt"/>
                        <a:cs typeface="Arial" panose="020B0604020202020204" pitchFamily="34" charset="0"/>
                      </a:endParaRPr>
                    </a:p>
                  </a:txBody>
                  <a:tcPr/>
                </a:tc>
                <a:tc>
                  <a:txBody>
                    <a:bodyPr/>
                    <a:lstStyle/>
                    <a:p>
                      <a:r>
                        <a:rPr lang="en-US" altLang="zh-CN" sz="2400">
                          <a:solidFill>
                            <a:schemeClr val="tx1"/>
                          </a:solidFill>
                          <a:latin typeface="+mj-lt"/>
                        </a:rPr>
                        <a:t>1.93/1.93</a:t>
                      </a:r>
                      <a:endParaRPr lang="zh-CN" altLang="en-US" sz="2400">
                        <a:solidFill>
                          <a:schemeClr val="tx1"/>
                        </a:solidFill>
                        <a:latin typeface="+mj-lt"/>
                        <a:cs typeface="Arial" panose="020B0604020202020204" pitchFamily="34" charset="0"/>
                      </a:endParaRPr>
                    </a:p>
                  </a:txBody>
                  <a:tcPr/>
                </a:tc>
                <a:extLst>
                  <a:ext uri="{0D108BD9-81ED-4DB2-BD59-A6C34878D82A}">
                    <a16:rowId xmlns:a16="http://schemas.microsoft.com/office/drawing/2014/main" val="2354851312"/>
                  </a:ext>
                </a:extLst>
              </a:tr>
              <a:tr h="434533">
                <a:tc>
                  <a:txBody>
                    <a:bodyPr/>
                    <a:lstStyle/>
                    <a:p>
                      <a:endParaRPr lang="zh-CN" altLang="en-US" sz="2400">
                        <a:solidFill>
                          <a:schemeClr val="tx1"/>
                        </a:solidFill>
                        <a:latin typeface="+mj-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latin typeface="+mj-lt"/>
                        </a:rPr>
                        <a:t>direct-switch</a:t>
                      </a:r>
                      <a:endParaRPr lang="zh-CN" altLang="en-US" sz="2400">
                        <a:solidFill>
                          <a:schemeClr val="tx1"/>
                        </a:solidFill>
                        <a:latin typeface="+mj-lt"/>
                        <a:cs typeface="Arial" panose="020B0604020202020204" pitchFamily="34" charset="0"/>
                      </a:endParaRPr>
                    </a:p>
                  </a:txBody>
                  <a:tcPr/>
                </a:tc>
                <a:tc>
                  <a:txBody>
                    <a:bodyPr/>
                    <a:lstStyle/>
                    <a:p>
                      <a:r>
                        <a:rPr lang="en-US" altLang="zh-CN" sz="2400" dirty="0">
                          <a:solidFill>
                            <a:schemeClr val="tx1"/>
                          </a:solidFill>
                          <a:latin typeface="+mj-lt"/>
                        </a:rPr>
                        <a:t>0.3/0.3</a:t>
                      </a:r>
                      <a:endParaRPr lang="zh-CN" altLang="en-US" sz="2400" dirty="0">
                        <a:solidFill>
                          <a:schemeClr val="tx1"/>
                        </a:solidFill>
                        <a:latin typeface="+mj-lt"/>
                        <a:cs typeface="Arial" panose="020B0604020202020204" pitchFamily="34" charset="0"/>
                      </a:endParaRPr>
                    </a:p>
                  </a:txBody>
                  <a:tcPr/>
                </a:tc>
                <a:extLst>
                  <a:ext uri="{0D108BD9-81ED-4DB2-BD59-A6C34878D82A}">
                    <a16:rowId xmlns:a16="http://schemas.microsoft.com/office/drawing/2014/main" val="3825353849"/>
                  </a:ext>
                </a:extLst>
              </a:tr>
            </a:tbl>
          </a:graphicData>
        </a:graphic>
      </p:graphicFrame>
      <p:sp>
        <p:nvSpPr>
          <p:cNvPr id="4" name="矩形 3">
            <a:extLst>
              <a:ext uri="{FF2B5EF4-FFF2-40B4-BE49-F238E27FC236}">
                <a16:creationId xmlns:a16="http://schemas.microsoft.com/office/drawing/2014/main" id="{DC3831C2-9BC1-438F-230E-6E2A6D3A3A9E}"/>
              </a:ext>
            </a:extLst>
          </p:cNvPr>
          <p:cNvSpPr/>
          <p:nvPr/>
        </p:nvSpPr>
        <p:spPr>
          <a:xfrm>
            <a:off x="4284921" y="3454757"/>
            <a:ext cx="6433537" cy="782561"/>
          </a:xfrm>
          <a:prstGeom prst="rect">
            <a:avLst/>
          </a:prstGeom>
          <a:noFill/>
          <a:ln w="31750">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5" name="矩形 4">
            <a:extLst>
              <a:ext uri="{FF2B5EF4-FFF2-40B4-BE49-F238E27FC236}">
                <a16:creationId xmlns:a16="http://schemas.microsoft.com/office/drawing/2014/main" id="{A62F70EB-02D7-BAE4-6018-9B6F26E630E3}"/>
              </a:ext>
            </a:extLst>
          </p:cNvPr>
          <p:cNvSpPr/>
          <p:nvPr/>
        </p:nvSpPr>
        <p:spPr>
          <a:xfrm>
            <a:off x="7639438" y="4380302"/>
            <a:ext cx="2082375" cy="1268089"/>
          </a:xfrm>
          <a:prstGeom prst="rect">
            <a:avLst/>
          </a:prstGeom>
          <a:noFill/>
          <a:ln w="317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8" name="Title 1">
            <a:extLst>
              <a:ext uri="{FF2B5EF4-FFF2-40B4-BE49-F238E27FC236}">
                <a16:creationId xmlns:a16="http://schemas.microsoft.com/office/drawing/2014/main" id="{B644463F-E253-A7CD-B8E0-03579CE11C66}"/>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a:t>
            </a:r>
            <a:r>
              <a:rPr lang="en-US" altLang="zh-CN">
                <a:cs typeface="Arial"/>
              </a:rPr>
              <a:t>s</a:t>
            </a:r>
            <a:r>
              <a:rPr lang="en" altLang="zh-CN" sz="4400" err="1">
                <a:cs typeface="Arial"/>
              </a:rPr>
              <a:t>ystem</a:t>
            </a:r>
            <a:r>
              <a:rPr lang="en" altLang="zh-CN" sz="4400">
                <a:cs typeface="Arial"/>
              </a:rPr>
              <a:t> </a:t>
            </a:r>
            <a:r>
              <a:rPr lang="en-US" altLang="zh-CN" sz="4400">
                <a:cs typeface="Arial"/>
              </a:rPr>
              <a:t>c</a:t>
            </a:r>
            <a:r>
              <a:rPr lang="en" altLang="zh-CN" sz="4400" err="1">
                <a:cs typeface="Arial"/>
              </a:rPr>
              <a:t>alls</a:t>
            </a:r>
            <a:r>
              <a:rPr lang="zh-CN" altLang="en-US" sz="4400">
                <a:cs typeface="Arial"/>
              </a:rPr>
              <a:t> </a:t>
            </a:r>
            <a:r>
              <a:rPr lang="en-US" altLang="zh-CN" sz="4400">
                <a:cs typeface="Arial"/>
              </a:rPr>
              <a:t>(direct</a:t>
            </a:r>
            <a:r>
              <a:rPr lang="zh-CN" altLang="en-US" sz="4400">
                <a:cs typeface="Arial"/>
              </a:rPr>
              <a:t> </a:t>
            </a:r>
            <a:r>
              <a:rPr lang="en-US" altLang="zh-CN" sz="4400">
                <a:cs typeface="Arial"/>
              </a:rPr>
              <a:t>switch)</a:t>
            </a:r>
            <a:endParaRPr lang="en" altLang="zh-CN" sz="4400">
              <a:cs typeface="Arial"/>
            </a:endParaRPr>
          </a:p>
        </p:txBody>
      </p:sp>
      <p:sp>
        <p:nvSpPr>
          <p:cNvPr id="9" name="文本框 5">
            <a:extLst>
              <a:ext uri="{FF2B5EF4-FFF2-40B4-BE49-F238E27FC236}">
                <a16:creationId xmlns:a16="http://schemas.microsoft.com/office/drawing/2014/main" id="{B55AFF41-FF95-2726-A1CC-C212FF8A2C3D}"/>
              </a:ext>
            </a:extLst>
          </p:cNvPr>
          <p:cNvSpPr txBox="1"/>
          <p:nvPr/>
        </p:nvSpPr>
        <p:spPr>
          <a:xfrm>
            <a:off x="625298" y="5960372"/>
            <a:ext cx="11262688" cy="830997"/>
          </a:xfrm>
          <a:prstGeom prst="rect">
            <a:avLst/>
          </a:prstGeom>
          <a:solidFill>
            <a:schemeClr val="accent4">
              <a:lumMod val="40000"/>
              <a:lumOff val="60000"/>
            </a:schemeClr>
          </a:solidFill>
        </p:spPr>
        <p:txBody>
          <a:bodyPr wrap="square" lIns="91440" tIns="45720" rIns="91440" bIns="45720" rtlCol="0" anchor="t">
            <a:spAutoFit/>
          </a:bodyPr>
          <a:lstStyle/>
          <a:p>
            <a:r>
              <a:rPr lang="en" altLang="zh-CN" sz="2400">
                <a:latin typeface="+mj-lt"/>
                <a:cs typeface="Arial"/>
              </a:rPr>
              <a:t>Direct switch via switcher significantly reduces PVM’s </a:t>
            </a:r>
            <a:r>
              <a:rPr lang="en" altLang="zh-CN" sz="2400" err="1">
                <a:latin typeface="+mj-lt"/>
                <a:cs typeface="Arial"/>
              </a:rPr>
              <a:t>syscall</a:t>
            </a:r>
            <a:r>
              <a:rPr lang="en" altLang="zh-CN" sz="2400">
                <a:latin typeface="+mj-lt"/>
                <a:cs typeface="Arial"/>
              </a:rPr>
              <a:t> overhead:</a:t>
            </a:r>
          </a:p>
          <a:p>
            <a:r>
              <a:rPr lang="en" altLang="zh-CN" sz="2400">
                <a:latin typeface="+mj-lt"/>
                <a:cs typeface="Arial"/>
              </a:rPr>
              <a:t>PVM achieves comparable performance as the hardware-assisted approach, e.g., </a:t>
            </a:r>
            <a:r>
              <a:rPr lang="en" altLang="zh-CN" sz="2400" err="1">
                <a:latin typeface="+mj-lt"/>
                <a:cs typeface="Arial"/>
              </a:rPr>
              <a:t>kvm</a:t>
            </a:r>
            <a:r>
              <a:rPr lang="en" altLang="zh-CN" sz="2400">
                <a:latin typeface="+mj-lt"/>
                <a:cs typeface="Arial"/>
              </a:rPr>
              <a:t>(NST)</a:t>
            </a:r>
            <a:endParaRPr lang="zh-CN" altLang="en-US" sz="2400">
              <a:latin typeface="+mj-lt"/>
              <a:cs typeface="Arial"/>
            </a:endParaRPr>
          </a:p>
        </p:txBody>
      </p:sp>
      <p:sp>
        <p:nvSpPr>
          <p:cNvPr id="10" name="文本框 12">
            <a:extLst>
              <a:ext uri="{FF2B5EF4-FFF2-40B4-BE49-F238E27FC236}">
                <a16:creationId xmlns:a16="http://schemas.microsoft.com/office/drawing/2014/main" id="{B7032265-4404-73E1-1FB1-D48FA6D797D6}"/>
              </a:ext>
            </a:extLst>
          </p:cNvPr>
          <p:cNvSpPr txBox="1"/>
          <p:nvPr/>
        </p:nvSpPr>
        <p:spPr>
          <a:xfrm>
            <a:off x="9707526" y="5554567"/>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Tree>
    <p:extLst>
      <p:ext uri="{BB962C8B-B14F-4D97-AF65-F5344CB8AC3E}">
        <p14:creationId xmlns:p14="http://schemas.microsoft.com/office/powerpoint/2010/main" val="15249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C9414D61-5C82-0605-D3F0-03BE8C6ABDE2}"/>
              </a:ext>
            </a:extLst>
          </p:cNvPr>
          <p:cNvSpPr txBox="1"/>
          <p:nvPr/>
        </p:nvSpPr>
        <p:spPr>
          <a:xfrm>
            <a:off x="2656618" y="6396335"/>
            <a:ext cx="1278311" cy="461665"/>
          </a:xfrm>
          <a:prstGeom prst="rect">
            <a:avLst/>
          </a:prstGeom>
          <a:noFill/>
        </p:spPr>
        <p:txBody>
          <a:bodyPr wrap="square" rtlCol="0">
            <a:spAutoFit/>
          </a:bodyPr>
          <a:lstStyle/>
          <a:p>
            <a:r>
              <a:rPr kumimoji="1" lang="en-US" altLang="zh-CN" sz="2400" err="1">
                <a:latin typeface="+mj-lt"/>
                <a:cs typeface="Arial"/>
              </a:rPr>
              <a:t>Kbuild</a:t>
            </a:r>
            <a:endParaRPr kumimoji="1" lang="zh-CN" altLang="en-US" sz="2400">
              <a:latin typeface="+mj-lt"/>
              <a:cs typeface="Arial"/>
            </a:endParaRPr>
          </a:p>
        </p:txBody>
      </p:sp>
      <p:sp>
        <p:nvSpPr>
          <p:cNvPr id="14" name="文本框 13">
            <a:extLst>
              <a:ext uri="{FF2B5EF4-FFF2-40B4-BE49-F238E27FC236}">
                <a16:creationId xmlns:a16="http://schemas.microsoft.com/office/drawing/2014/main" id="{EE80E256-7304-92B0-70B8-7373DAE6C3D6}"/>
              </a:ext>
            </a:extLst>
          </p:cNvPr>
          <p:cNvSpPr txBox="1"/>
          <p:nvPr/>
        </p:nvSpPr>
        <p:spPr>
          <a:xfrm>
            <a:off x="8257073" y="6396334"/>
            <a:ext cx="1698514" cy="461665"/>
          </a:xfrm>
          <a:prstGeom prst="rect">
            <a:avLst/>
          </a:prstGeom>
          <a:noFill/>
        </p:spPr>
        <p:txBody>
          <a:bodyPr wrap="square" rtlCol="0">
            <a:spAutoFit/>
          </a:bodyPr>
          <a:lstStyle/>
          <a:p>
            <a:r>
              <a:rPr kumimoji="1" lang="en-US" altLang="zh-CN" sz="2400" err="1">
                <a:latin typeface="+mj-lt"/>
                <a:cs typeface="Arial"/>
              </a:rPr>
              <a:t>Blogbench</a:t>
            </a:r>
            <a:endParaRPr kumimoji="1" lang="zh-CN" altLang="en-US" sz="2400">
              <a:latin typeface="+mj-lt"/>
              <a:cs typeface="Arial"/>
            </a:endParaRPr>
          </a:p>
        </p:txBody>
      </p:sp>
      <p:pic>
        <p:nvPicPr>
          <p:cNvPr id="3" name="图片 2" descr="图表, 条形图&#10;&#10;已自动生成说明">
            <a:extLst>
              <a:ext uri="{FF2B5EF4-FFF2-40B4-BE49-F238E27FC236}">
                <a16:creationId xmlns:a16="http://schemas.microsoft.com/office/drawing/2014/main" id="{731E4FC2-1BA8-F7EB-D657-A8082E7866E0}"/>
              </a:ext>
            </a:extLst>
          </p:cNvPr>
          <p:cNvPicPr>
            <a:picLocks noChangeAspect="1"/>
          </p:cNvPicPr>
          <p:nvPr/>
        </p:nvPicPr>
        <p:blipFill>
          <a:blip r:embed="rId3"/>
          <a:stretch>
            <a:fillRect/>
          </a:stretch>
        </p:blipFill>
        <p:spPr>
          <a:xfrm>
            <a:off x="250991" y="1958741"/>
            <a:ext cx="5362999" cy="4466498"/>
          </a:xfrm>
          <a:prstGeom prst="rect">
            <a:avLst/>
          </a:prstGeom>
        </p:spPr>
      </p:pic>
      <p:cxnSp>
        <p:nvCxnSpPr>
          <p:cNvPr id="11" name="直线箭头连接符 10">
            <a:extLst>
              <a:ext uri="{FF2B5EF4-FFF2-40B4-BE49-F238E27FC236}">
                <a16:creationId xmlns:a16="http://schemas.microsoft.com/office/drawing/2014/main" id="{B97EE13D-0B3B-3580-997B-D32A9B5131FF}"/>
              </a:ext>
            </a:extLst>
          </p:cNvPr>
          <p:cNvCxnSpPr>
            <a:cxnSpLocks/>
          </p:cNvCxnSpPr>
          <p:nvPr/>
        </p:nvCxnSpPr>
        <p:spPr>
          <a:xfrm>
            <a:off x="5331186" y="2288350"/>
            <a:ext cx="136140" cy="1747723"/>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7608ED7-1C3A-DFC9-760A-38BAD5C189C1}"/>
              </a:ext>
            </a:extLst>
          </p:cNvPr>
          <p:cNvSpPr txBox="1"/>
          <p:nvPr/>
        </p:nvSpPr>
        <p:spPr>
          <a:xfrm>
            <a:off x="5399256" y="3097768"/>
            <a:ext cx="1007604" cy="369332"/>
          </a:xfrm>
          <a:prstGeom prst="rect">
            <a:avLst/>
          </a:prstGeom>
          <a:noFill/>
        </p:spPr>
        <p:txBody>
          <a:bodyPr wrap="square" rtlCol="0">
            <a:spAutoFit/>
          </a:bodyPr>
          <a:lstStyle/>
          <a:p>
            <a:r>
              <a:rPr kumimoji="1" lang="en-US" altLang="zh-CN" sz="1800">
                <a:solidFill>
                  <a:srgbClr val="002060"/>
                </a:solidFill>
                <a:latin typeface="Arial"/>
                <a:cs typeface="Arial"/>
              </a:rPr>
              <a:t>↓ 74%</a:t>
            </a:r>
            <a:endParaRPr kumimoji="1" lang="zh-CN" altLang="en-US" sz="1800">
              <a:solidFill>
                <a:srgbClr val="002060"/>
              </a:solidFill>
              <a:latin typeface="Arial"/>
              <a:cs typeface="Arial"/>
            </a:endParaRPr>
          </a:p>
        </p:txBody>
      </p:sp>
      <p:pic>
        <p:nvPicPr>
          <p:cNvPr id="5" name="图片 4" descr="图表, 条形图&#10;&#10;已自动生成说明">
            <a:extLst>
              <a:ext uri="{FF2B5EF4-FFF2-40B4-BE49-F238E27FC236}">
                <a16:creationId xmlns:a16="http://schemas.microsoft.com/office/drawing/2014/main" id="{8E71B45D-C7AF-348C-AC84-57894CAEAA89}"/>
              </a:ext>
            </a:extLst>
          </p:cNvPr>
          <p:cNvPicPr>
            <a:picLocks noChangeAspect="1"/>
          </p:cNvPicPr>
          <p:nvPr/>
        </p:nvPicPr>
        <p:blipFill>
          <a:blip r:embed="rId4"/>
          <a:stretch>
            <a:fillRect/>
          </a:stretch>
        </p:blipFill>
        <p:spPr>
          <a:xfrm>
            <a:off x="6406860" y="2173484"/>
            <a:ext cx="5362999" cy="4222850"/>
          </a:xfrm>
          <a:prstGeom prst="rect">
            <a:avLst/>
          </a:prstGeom>
        </p:spPr>
      </p:pic>
      <p:sp>
        <p:nvSpPr>
          <p:cNvPr id="6" name="Title 1">
            <a:extLst>
              <a:ext uri="{FF2B5EF4-FFF2-40B4-BE49-F238E27FC236}">
                <a16:creationId xmlns:a16="http://schemas.microsoft.com/office/drawing/2014/main" id="{EC35A2FA-FF12-F698-A202-43EB7E6756FC}"/>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Results on Real-world Applications</a:t>
            </a:r>
          </a:p>
        </p:txBody>
      </p:sp>
      <p:sp>
        <p:nvSpPr>
          <p:cNvPr id="2" name="文本框 1">
            <a:extLst>
              <a:ext uri="{FF2B5EF4-FFF2-40B4-BE49-F238E27FC236}">
                <a16:creationId xmlns:a16="http://schemas.microsoft.com/office/drawing/2014/main" id="{5161365C-B17A-2CE2-D4E3-259E25F0B464}"/>
              </a:ext>
            </a:extLst>
          </p:cNvPr>
          <p:cNvSpPr txBox="1"/>
          <p:nvPr/>
        </p:nvSpPr>
        <p:spPr>
          <a:xfrm>
            <a:off x="838200" y="1446564"/>
            <a:ext cx="10049533" cy="461665"/>
          </a:xfrm>
          <a:prstGeom prst="rect">
            <a:avLst/>
          </a:prstGeom>
          <a:noFill/>
        </p:spPr>
        <p:txBody>
          <a:bodyPr wrap="square" rtlCol="0">
            <a:spAutoFit/>
          </a:bodyPr>
          <a:lstStyle/>
          <a:p>
            <a:pPr algn="ctr"/>
            <a:r>
              <a:rPr lang="en" altLang="zh-CN" sz="2400">
                <a:latin typeface="+mj-lt"/>
                <a:cs typeface="Arial"/>
              </a:rPr>
              <a:t>Multiple instances run in separate secure containers</a:t>
            </a:r>
          </a:p>
        </p:txBody>
      </p:sp>
      <p:sp>
        <p:nvSpPr>
          <p:cNvPr id="8" name="文本框 12">
            <a:extLst>
              <a:ext uri="{FF2B5EF4-FFF2-40B4-BE49-F238E27FC236}">
                <a16:creationId xmlns:a16="http://schemas.microsoft.com/office/drawing/2014/main" id="{69599F2A-6760-23B2-AC7F-152A9C3A5103}"/>
              </a:ext>
            </a:extLst>
          </p:cNvPr>
          <p:cNvSpPr txBox="1"/>
          <p:nvPr/>
        </p:nvSpPr>
        <p:spPr>
          <a:xfrm>
            <a:off x="-3849" y="5949122"/>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9" name="文本框 12">
            <a:extLst>
              <a:ext uri="{FF2B5EF4-FFF2-40B4-BE49-F238E27FC236}">
                <a16:creationId xmlns:a16="http://schemas.microsoft.com/office/drawing/2014/main" id="{10E1EA9B-92E5-CE56-C5B7-D84F51F588D1}"/>
              </a:ext>
            </a:extLst>
          </p:cNvPr>
          <p:cNvSpPr txBox="1"/>
          <p:nvPr/>
        </p:nvSpPr>
        <p:spPr>
          <a:xfrm>
            <a:off x="6211836" y="5949122"/>
            <a:ext cx="2240262" cy="461665"/>
          </a:xfrm>
          <a:prstGeom prst="rect">
            <a:avLst/>
          </a:prstGeom>
          <a:noFill/>
        </p:spPr>
        <p:txBody>
          <a:bodyPr wrap="square" rtlCol="0">
            <a:spAutoFit/>
          </a:bodyPr>
          <a:lstStyle/>
          <a:p>
            <a:pPr algn="ctr"/>
            <a:r>
              <a:rPr lang="en-US" altLang="zh-CN" sz="2400" b="1">
                <a:solidFill>
                  <a:srgbClr val="0432FF"/>
                </a:solidFill>
                <a:cs typeface="Arial"/>
              </a:rPr>
              <a:t>Higher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Tree>
    <p:extLst>
      <p:ext uri="{BB962C8B-B14F-4D97-AF65-F5344CB8AC3E}">
        <p14:creationId xmlns:p14="http://schemas.microsoft.com/office/powerpoint/2010/main" val="3298767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1EEE8C0E-BC97-6E11-A9F3-AFD5B41F53B3}"/>
              </a:ext>
            </a:extLst>
          </p:cNvPr>
          <p:cNvSpPr txBox="1"/>
          <p:nvPr/>
        </p:nvSpPr>
        <p:spPr>
          <a:xfrm>
            <a:off x="2503541" y="6179954"/>
            <a:ext cx="2073165" cy="461665"/>
          </a:xfrm>
          <a:prstGeom prst="rect">
            <a:avLst/>
          </a:prstGeom>
          <a:noFill/>
        </p:spPr>
        <p:txBody>
          <a:bodyPr wrap="square" lIns="91440" tIns="45720" rIns="91440" bIns="45720" rtlCol="0" anchor="t">
            <a:spAutoFit/>
          </a:bodyPr>
          <a:lstStyle/>
          <a:p>
            <a:r>
              <a:rPr kumimoji="1" lang="en-US" altLang="zh-CN" sz="2400">
                <a:latin typeface="+mj-lt"/>
                <a:ea typeface="等线"/>
                <a:cs typeface="Arial"/>
              </a:rPr>
              <a:t>Specjbb2005</a:t>
            </a:r>
            <a:endParaRPr kumimoji="1" lang="zh-CN" altLang="en-US" sz="2400">
              <a:latin typeface="+mj-lt"/>
              <a:cs typeface="Arial"/>
            </a:endParaRPr>
          </a:p>
        </p:txBody>
      </p:sp>
      <p:sp>
        <p:nvSpPr>
          <p:cNvPr id="16" name="文本框 15">
            <a:extLst>
              <a:ext uri="{FF2B5EF4-FFF2-40B4-BE49-F238E27FC236}">
                <a16:creationId xmlns:a16="http://schemas.microsoft.com/office/drawing/2014/main" id="{484EA981-50EA-9E2F-7284-2AC3BEE2C284}"/>
              </a:ext>
            </a:extLst>
          </p:cNvPr>
          <p:cNvSpPr txBox="1"/>
          <p:nvPr/>
        </p:nvSpPr>
        <p:spPr>
          <a:xfrm>
            <a:off x="8218109" y="6186010"/>
            <a:ext cx="2073165" cy="461665"/>
          </a:xfrm>
          <a:prstGeom prst="rect">
            <a:avLst/>
          </a:prstGeom>
          <a:noFill/>
        </p:spPr>
        <p:txBody>
          <a:bodyPr wrap="square" lIns="91440" tIns="45720" rIns="91440" bIns="45720" rtlCol="0" anchor="t">
            <a:spAutoFit/>
          </a:bodyPr>
          <a:lstStyle/>
          <a:p>
            <a:r>
              <a:rPr kumimoji="1" lang="en-US" altLang="zh-CN" sz="2400" err="1">
                <a:latin typeface="+mj-lt"/>
                <a:ea typeface="等线"/>
                <a:cs typeface="Arial"/>
              </a:rPr>
              <a:t>Fluidanimate</a:t>
            </a:r>
            <a:endParaRPr kumimoji="1" lang="zh-CN" altLang="en-US" sz="2400">
              <a:latin typeface="+mj-lt"/>
              <a:cs typeface="Arial"/>
            </a:endParaRPr>
          </a:p>
        </p:txBody>
      </p:sp>
      <p:pic>
        <p:nvPicPr>
          <p:cNvPr id="8" name="图片 7" descr="图表, 条形图&#10;&#10;已自动生成说明">
            <a:extLst>
              <a:ext uri="{FF2B5EF4-FFF2-40B4-BE49-F238E27FC236}">
                <a16:creationId xmlns:a16="http://schemas.microsoft.com/office/drawing/2014/main" id="{2066E9BC-1FF8-1E7A-C533-BB48635F13BD}"/>
              </a:ext>
            </a:extLst>
          </p:cNvPr>
          <p:cNvPicPr>
            <a:picLocks noChangeAspect="1"/>
          </p:cNvPicPr>
          <p:nvPr/>
        </p:nvPicPr>
        <p:blipFill>
          <a:blip r:embed="rId3"/>
          <a:stretch>
            <a:fillRect/>
          </a:stretch>
        </p:blipFill>
        <p:spPr>
          <a:xfrm>
            <a:off x="6163557" y="1914721"/>
            <a:ext cx="4977919" cy="4145789"/>
          </a:xfrm>
          <a:prstGeom prst="rect">
            <a:avLst/>
          </a:prstGeom>
        </p:spPr>
      </p:pic>
      <p:pic>
        <p:nvPicPr>
          <p:cNvPr id="6" name="图片 5" descr="图表, 条形图&#10;&#10;已自动生成说明">
            <a:extLst>
              <a:ext uri="{FF2B5EF4-FFF2-40B4-BE49-F238E27FC236}">
                <a16:creationId xmlns:a16="http://schemas.microsoft.com/office/drawing/2014/main" id="{CEED536B-28DA-B249-D5A5-182CF50B149A}"/>
              </a:ext>
            </a:extLst>
          </p:cNvPr>
          <p:cNvPicPr>
            <a:picLocks noChangeAspect="1"/>
          </p:cNvPicPr>
          <p:nvPr/>
        </p:nvPicPr>
        <p:blipFill>
          <a:blip r:embed="rId4"/>
          <a:stretch>
            <a:fillRect/>
          </a:stretch>
        </p:blipFill>
        <p:spPr>
          <a:xfrm>
            <a:off x="803218" y="2115626"/>
            <a:ext cx="4765596" cy="3944884"/>
          </a:xfrm>
          <a:prstGeom prst="rect">
            <a:avLst/>
          </a:prstGeom>
        </p:spPr>
      </p:pic>
      <p:sp>
        <p:nvSpPr>
          <p:cNvPr id="3" name="Title 1">
            <a:extLst>
              <a:ext uri="{FF2B5EF4-FFF2-40B4-BE49-F238E27FC236}">
                <a16:creationId xmlns:a16="http://schemas.microsoft.com/office/drawing/2014/main" id="{47F47EA0-FA93-4561-D23A-79C499F1F4E0}"/>
              </a:ext>
            </a:extLst>
          </p:cNvPr>
          <p:cNvSpPr>
            <a:spLocks noGrp="1"/>
          </p:cNvSpPr>
          <p:nvPr>
            <p:ph type="title"/>
          </p:nvPr>
        </p:nvSpPr>
        <p:spPr>
          <a:xfrm>
            <a:off x="838200" y="365125"/>
            <a:ext cx="10515600" cy="1325563"/>
          </a:xfrm>
        </p:spPr>
        <p:txBody>
          <a:bodyPr>
            <a:normAutofit/>
          </a:bodyPr>
          <a:lstStyle/>
          <a:p>
            <a:r>
              <a:rPr lang="en" altLang="zh-CN" sz="4400">
                <a:cs typeface="Arial"/>
              </a:rPr>
              <a:t>Evaluation: Results on Real-world Applications</a:t>
            </a:r>
          </a:p>
        </p:txBody>
      </p:sp>
      <p:sp>
        <p:nvSpPr>
          <p:cNvPr id="5" name="文本框 1">
            <a:extLst>
              <a:ext uri="{FF2B5EF4-FFF2-40B4-BE49-F238E27FC236}">
                <a16:creationId xmlns:a16="http://schemas.microsoft.com/office/drawing/2014/main" id="{9BC82142-B90F-367E-6BBD-FFB33E90920B}"/>
              </a:ext>
            </a:extLst>
          </p:cNvPr>
          <p:cNvSpPr txBox="1"/>
          <p:nvPr/>
        </p:nvSpPr>
        <p:spPr>
          <a:xfrm>
            <a:off x="838200" y="1446564"/>
            <a:ext cx="10049533" cy="461665"/>
          </a:xfrm>
          <a:prstGeom prst="rect">
            <a:avLst/>
          </a:prstGeom>
          <a:noFill/>
        </p:spPr>
        <p:txBody>
          <a:bodyPr wrap="square" rtlCol="0">
            <a:spAutoFit/>
          </a:bodyPr>
          <a:lstStyle/>
          <a:p>
            <a:pPr algn="ctr"/>
            <a:r>
              <a:rPr lang="en" altLang="zh-CN" sz="2400">
                <a:latin typeface="+mj-lt"/>
                <a:cs typeface="Arial"/>
              </a:rPr>
              <a:t>Multiple instances run in separate secure containers</a:t>
            </a:r>
          </a:p>
        </p:txBody>
      </p:sp>
      <p:sp>
        <p:nvSpPr>
          <p:cNvPr id="9" name="文本框 12">
            <a:extLst>
              <a:ext uri="{FF2B5EF4-FFF2-40B4-BE49-F238E27FC236}">
                <a16:creationId xmlns:a16="http://schemas.microsoft.com/office/drawing/2014/main" id="{0CCCCB67-D083-6387-BE28-EE5242A3165A}"/>
              </a:ext>
            </a:extLst>
          </p:cNvPr>
          <p:cNvSpPr txBox="1"/>
          <p:nvPr/>
        </p:nvSpPr>
        <p:spPr>
          <a:xfrm>
            <a:off x="0" y="5598845"/>
            <a:ext cx="2240262" cy="461665"/>
          </a:xfrm>
          <a:prstGeom prst="rect">
            <a:avLst/>
          </a:prstGeom>
          <a:noFill/>
        </p:spPr>
        <p:txBody>
          <a:bodyPr wrap="square" rtlCol="0">
            <a:spAutoFit/>
          </a:bodyPr>
          <a:lstStyle/>
          <a:p>
            <a:pPr algn="ctr"/>
            <a:r>
              <a:rPr lang="en-US" altLang="zh-CN" sz="2400" b="1">
                <a:solidFill>
                  <a:srgbClr val="0432FF"/>
                </a:solidFill>
                <a:cs typeface="Arial"/>
              </a:rPr>
              <a:t>Higher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10" name="文本框 12">
            <a:extLst>
              <a:ext uri="{FF2B5EF4-FFF2-40B4-BE49-F238E27FC236}">
                <a16:creationId xmlns:a16="http://schemas.microsoft.com/office/drawing/2014/main" id="{5D1241AB-A5CC-4297-619A-D21E89021906}"/>
              </a:ext>
            </a:extLst>
          </p:cNvPr>
          <p:cNvSpPr txBox="1"/>
          <p:nvPr/>
        </p:nvSpPr>
        <p:spPr>
          <a:xfrm>
            <a:off x="10021345" y="5588956"/>
            <a:ext cx="2240262"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Tree>
    <p:extLst>
      <p:ext uri="{BB962C8B-B14F-4D97-AF65-F5344CB8AC3E}">
        <p14:creationId xmlns:p14="http://schemas.microsoft.com/office/powerpoint/2010/main" val="1556622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54C863CF-242D-DD31-43DB-5A4CE9ACF8E8}"/>
              </a:ext>
            </a:extLst>
          </p:cNvPr>
          <p:cNvGraphicFramePr>
            <a:graphicFrameLocks noGrp="1"/>
          </p:cNvGraphicFramePr>
          <p:nvPr/>
        </p:nvGraphicFramePr>
        <p:xfrm>
          <a:off x="1742163" y="1370320"/>
          <a:ext cx="8707674" cy="5401624"/>
        </p:xfrm>
        <a:graphic>
          <a:graphicData uri="http://schemas.openxmlformats.org/drawingml/2006/table">
            <a:tbl>
              <a:tblPr firstRow="1" bandRow="1">
                <a:tableStyleId>{073A0DAA-6AF3-43AB-8588-CEC1D06C72B9}</a:tableStyleId>
              </a:tblPr>
              <a:tblGrid>
                <a:gridCol w="2402566">
                  <a:extLst>
                    <a:ext uri="{9D8B030D-6E8A-4147-A177-3AD203B41FA5}">
                      <a16:colId xmlns:a16="http://schemas.microsoft.com/office/drawing/2014/main" val="3940108172"/>
                    </a:ext>
                  </a:extLst>
                </a:gridCol>
                <a:gridCol w="6305108">
                  <a:extLst>
                    <a:ext uri="{9D8B030D-6E8A-4147-A177-3AD203B41FA5}">
                      <a16:colId xmlns:a16="http://schemas.microsoft.com/office/drawing/2014/main" val="2349678008"/>
                    </a:ext>
                  </a:extLst>
                </a:gridCol>
              </a:tblGrid>
              <a:tr h="469463">
                <a:tc gridSpan="2">
                  <a:txBody>
                    <a:bodyPr/>
                    <a:lstStyle/>
                    <a:p>
                      <a:pPr algn="ctr"/>
                      <a:r>
                        <a:rPr lang="en-US" altLang="zh-CN" sz="2400">
                          <a:solidFill>
                            <a:schemeClr val="bg1"/>
                          </a:solidFill>
                          <a:latin typeface="+mj-lt"/>
                        </a:rPr>
                        <a:t>Hardware</a:t>
                      </a:r>
                      <a:endParaRPr lang="zh-CN" altLang="en-US" sz="2400">
                        <a:solidFill>
                          <a:schemeClr val="bg1"/>
                        </a:solidFill>
                        <a:latin typeface="+mj-lt"/>
                        <a:cs typeface="Times New Roman" panose="02020603050405020304" pitchFamily="18" charset="0"/>
                      </a:endParaRPr>
                    </a:p>
                  </a:txBody>
                  <a:tcPr/>
                </a:tc>
                <a:tc hMerge="1">
                  <a:txBody>
                    <a:bodyPr/>
                    <a:lstStyle/>
                    <a:p>
                      <a:pPr algn="ctr"/>
                      <a:endParaRPr lang="zh-CN" altLang="en-US" sz="2400">
                        <a:solidFill>
                          <a:schemeClr val="bg1"/>
                        </a:solidFill>
                        <a:latin typeface="+mj-lt"/>
                        <a:cs typeface="Times New Roman" panose="02020603050405020304" pitchFamily="18" charset="0"/>
                      </a:endParaRPr>
                    </a:p>
                  </a:txBody>
                  <a:tcPr/>
                </a:tc>
                <a:extLst>
                  <a:ext uri="{0D108BD9-81ED-4DB2-BD59-A6C34878D82A}">
                    <a16:rowId xmlns:a16="http://schemas.microsoft.com/office/drawing/2014/main" val="2759849694"/>
                  </a:ext>
                </a:extLst>
              </a:tr>
              <a:tr h="469463">
                <a:tc>
                  <a:txBody>
                    <a:bodyPr/>
                    <a:lstStyle/>
                    <a:p>
                      <a:pPr algn="ctr"/>
                      <a:r>
                        <a:rPr lang="en-US" altLang="zh-CN" sz="2400">
                          <a:solidFill>
                            <a:schemeClr val="tx1"/>
                          </a:solidFill>
                          <a:latin typeface="+mj-lt"/>
                        </a:rPr>
                        <a:t>Server</a:t>
                      </a:r>
                      <a:endParaRPr lang="zh-CN" altLang="en-US" sz="2400">
                        <a:solidFill>
                          <a:schemeClr val="tx1"/>
                        </a:solidFill>
                        <a:latin typeface="+mj-lt"/>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u="none" strike="noStrike" kern="1200" baseline="0">
                          <a:solidFill>
                            <a:schemeClr val="tx1"/>
                          </a:solidFill>
                          <a:latin typeface="+mj-lt"/>
                        </a:rPr>
                        <a:t>ecs.ebmg6.26xlarge and ecs.g6.26xlarge</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796698471"/>
                  </a:ext>
                </a:extLst>
              </a:tr>
              <a:tr h="733135">
                <a:tc>
                  <a:txBody>
                    <a:bodyPr/>
                    <a:lstStyle/>
                    <a:p>
                      <a:pPr algn="ctr"/>
                      <a:r>
                        <a:rPr lang="en-US" altLang="zh-CN" sz="2400">
                          <a:solidFill>
                            <a:schemeClr val="tx1"/>
                          </a:solidFill>
                          <a:latin typeface="+mj-lt"/>
                        </a:rPr>
                        <a:t>CPU</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a:solidFill>
                            <a:schemeClr val="tx1"/>
                          </a:solidFill>
                          <a:latin typeface="+mj-lt"/>
                        </a:rPr>
                        <a:t>2 x Intel Xeon Platinum CPUs </a:t>
                      </a:r>
                    </a:p>
                    <a:p>
                      <a:pPr algn="ctr"/>
                      <a:r>
                        <a:rPr lang="en-US" altLang="zh-CN" sz="2400">
                          <a:solidFill>
                            <a:schemeClr val="tx1"/>
                          </a:solidFill>
                          <a:latin typeface="+mj-lt"/>
                        </a:rPr>
                        <a:t>(i.e., 26 cores at 2.50GHz and hyperthreading on)</a:t>
                      </a:r>
                      <a:endParaRPr lang="zh-CN" altLang="en-US" sz="2400">
                        <a:solidFill>
                          <a:schemeClr val="tx1"/>
                        </a:solidFill>
                        <a:latin typeface="+mj-lt"/>
                        <a:cs typeface="Times New Roman"/>
                      </a:endParaRPr>
                    </a:p>
                  </a:txBody>
                  <a:tcPr/>
                </a:tc>
                <a:extLst>
                  <a:ext uri="{0D108BD9-81ED-4DB2-BD59-A6C34878D82A}">
                    <a16:rowId xmlns:a16="http://schemas.microsoft.com/office/drawing/2014/main" val="341360332"/>
                  </a:ext>
                </a:extLst>
              </a:tr>
              <a:tr h="469463">
                <a:tc>
                  <a:txBody>
                    <a:bodyPr/>
                    <a:lstStyle/>
                    <a:p>
                      <a:pPr algn="ctr"/>
                      <a:r>
                        <a:rPr lang="en-US" altLang="zh-CN" sz="2400">
                          <a:solidFill>
                            <a:schemeClr val="tx1"/>
                          </a:solidFill>
                          <a:latin typeface="+mj-lt"/>
                        </a:rPr>
                        <a:t>RAM</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b="0" u="none" strike="noStrike" kern="1200" baseline="0">
                          <a:solidFill>
                            <a:schemeClr val="tx1"/>
                          </a:solidFill>
                          <a:latin typeface="+mj-lt"/>
                        </a:rPr>
                        <a:t>385 GB</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2067706143"/>
                  </a:ext>
                </a:extLst>
              </a:tr>
              <a:tr h="469463">
                <a:tc>
                  <a:txBody>
                    <a:bodyPr/>
                    <a:lstStyle/>
                    <a:p>
                      <a:pPr algn="ctr"/>
                      <a:r>
                        <a:rPr lang="en-US" altLang="zh-CN" sz="2400">
                          <a:solidFill>
                            <a:schemeClr val="tx1"/>
                          </a:solidFill>
                          <a:latin typeface="+mj-lt"/>
                        </a:rPr>
                        <a:t>Storage</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b="0" u="none" strike="noStrike" kern="1200" baseline="0">
                          <a:solidFill>
                            <a:schemeClr val="tx1"/>
                          </a:solidFill>
                          <a:latin typeface="+mj-lt"/>
                        </a:rPr>
                        <a:t>1 x 500 GB SATA SSD</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453990034"/>
                  </a:ext>
                </a:extLst>
              </a:tr>
              <a:tr h="469463">
                <a:tc gridSpan="2">
                  <a:txBody>
                    <a:bodyPr/>
                    <a:lstStyle/>
                    <a:p>
                      <a:pPr algn="ctr"/>
                      <a:r>
                        <a:rPr lang="en-US" altLang="zh-CN" sz="2400" b="1" u="none" strike="noStrike" kern="1200" baseline="0">
                          <a:solidFill>
                            <a:schemeClr val="bg1"/>
                          </a:solidFill>
                          <a:latin typeface="+mj-lt"/>
                        </a:rPr>
                        <a:t>Software</a:t>
                      </a:r>
                      <a:endParaRPr lang="zh-CN" altLang="en-US" sz="2400" b="1">
                        <a:solidFill>
                          <a:schemeClr val="bg1"/>
                        </a:solidFill>
                        <a:latin typeface="+mj-lt"/>
                        <a:cs typeface="Times New Roman" panose="02020603050405020304" pitchFamily="18" charset="0"/>
                      </a:endParaRPr>
                    </a:p>
                  </a:txBody>
                  <a:tcPr>
                    <a:solidFill>
                      <a:schemeClr val="tx1"/>
                    </a:solidFill>
                  </a:tcPr>
                </a:tc>
                <a:tc hMerge="1">
                  <a:txBody>
                    <a:bodyPr/>
                    <a:lstStyle/>
                    <a:p>
                      <a:pPr algn="ctr"/>
                      <a:endParaRPr lang="zh-CN" altLang="en-US" sz="2400" b="1">
                        <a:solidFill>
                          <a:schemeClr val="bg1"/>
                        </a:solidFill>
                        <a:latin typeface="+mj-lt"/>
                        <a:cs typeface="Times New Roman" panose="02020603050405020304" pitchFamily="18" charset="0"/>
                      </a:endParaRPr>
                    </a:p>
                  </a:txBody>
                  <a:tcPr>
                    <a:solidFill>
                      <a:schemeClr val="tx1"/>
                    </a:solidFill>
                  </a:tcPr>
                </a:tc>
                <a:extLst>
                  <a:ext uri="{0D108BD9-81ED-4DB2-BD59-A6C34878D82A}">
                    <a16:rowId xmlns:a16="http://schemas.microsoft.com/office/drawing/2014/main" val="1354692281"/>
                  </a:ext>
                </a:extLst>
              </a:tr>
              <a:tr h="469463">
                <a:tc>
                  <a:txBody>
                    <a:bodyPr/>
                    <a:lstStyle/>
                    <a:p>
                      <a:pPr algn="ctr"/>
                      <a:r>
                        <a:rPr lang="en-US" altLang="zh-CN" sz="2400">
                          <a:solidFill>
                            <a:schemeClr val="tx1"/>
                          </a:solidFill>
                          <a:latin typeface="+mj-lt"/>
                        </a:rPr>
                        <a:t>System</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b="0" u="none" strike="noStrike" kern="1200" baseline="0">
                          <a:solidFill>
                            <a:schemeClr val="tx1"/>
                          </a:solidFill>
                          <a:latin typeface="+mj-lt"/>
                        </a:rPr>
                        <a:t>Anolis OS 7.9</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923982655"/>
                  </a:ext>
                </a:extLst>
              </a:tr>
              <a:tr h="469463">
                <a:tc>
                  <a:txBody>
                    <a:bodyPr/>
                    <a:lstStyle/>
                    <a:p>
                      <a:pPr algn="ctr"/>
                      <a:r>
                        <a:rPr lang="en-US" altLang="zh-CN" sz="2400">
                          <a:solidFill>
                            <a:schemeClr val="tx1"/>
                          </a:solidFill>
                          <a:latin typeface="+mj-lt"/>
                        </a:rPr>
                        <a:t>Host/Guest kernel</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a:solidFill>
                            <a:schemeClr val="tx1"/>
                          </a:solidFill>
                          <a:latin typeface="+mj-lt"/>
                        </a:rPr>
                        <a:t>4.19.91</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3868552205"/>
                  </a:ext>
                </a:extLst>
              </a:tr>
              <a:tr h="469463">
                <a:tc>
                  <a:txBody>
                    <a:bodyPr/>
                    <a:lstStyle/>
                    <a:p>
                      <a:pPr algn="ctr"/>
                      <a:r>
                        <a:rPr lang="en-US" altLang="zh-CN" sz="2400">
                          <a:solidFill>
                            <a:schemeClr val="tx1"/>
                          </a:solidFill>
                          <a:latin typeface="+mj-lt"/>
                        </a:rPr>
                        <a:t>Runtime</a:t>
                      </a:r>
                      <a:endParaRPr lang="zh-CN" altLang="en-US" sz="2400">
                        <a:solidFill>
                          <a:schemeClr val="tx1"/>
                        </a:solidFill>
                        <a:latin typeface="+mj-lt"/>
                        <a:cs typeface="Times New Roman" panose="02020603050405020304" pitchFamily="18" charset="0"/>
                      </a:endParaRPr>
                    </a:p>
                  </a:txBody>
                  <a:tcPr/>
                </a:tc>
                <a:tc>
                  <a:txBody>
                    <a:bodyPr/>
                    <a:lstStyle/>
                    <a:p>
                      <a:pPr algn="ctr"/>
                      <a:r>
                        <a:rPr lang="en-US" altLang="zh-CN" sz="2400" b="0" u="none" strike="noStrike" kern="1200" baseline="0">
                          <a:solidFill>
                            <a:schemeClr val="tx1"/>
                          </a:solidFill>
                          <a:latin typeface="+mj-lt"/>
                        </a:rPr>
                        <a:t>Rund</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4096286646"/>
                  </a:ext>
                </a:extLst>
              </a:tr>
              <a:tr h="469463">
                <a:tc>
                  <a:txBody>
                    <a:bodyPr/>
                    <a:lstStyle/>
                    <a:p>
                      <a:pPr algn="ctr"/>
                      <a:r>
                        <a:rPr lang="en-US" altLang="zh-CN" sz="2400">
                          <a:solidFill>
                            <a:schemeClr val="tx1"/>
                          </a:solidFill>
                          <a:latin typeface="+mj-lt"/>
                        </a:rPr>
                        <a:t>Benchmarks</a:t>
                      </a:r>
                      <a:endParaRPr lang="zh-CN" altLang="en-US" sz="2400">
                        <a:solidFill>
                          <a:schemeClr val="tx1"/>
                        </a:solidFill>
                        <a:latin typeface="+mj-lt"/>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u="none" strike="noStrike" kern="1200" baseline="0" err="1">
                          <a:solidFill>
                            <a:schemeClr val="tx1"/>
                          </a:solidFill>
                          <a:latin typeface="+mj-lt"/>
                        </a:rPr>
                        <a:t>LMbench</a:t>
                      </a:r>
                      <a:r>
                        <a:rPr lang="en-US" altLang="zh-CN" sz="2400" b="0" u="none" strike="noStrike" kern="1200" baseline="0">
                          <a:solidFill>
                            <a:schemeClr val="tx1"/>
                          </a:solidFill>
                          <a:latin typeface="+mj-lt"/>
                        </a:rPr>
                        <a:t>, PECjbb2005, </a:t>
                      </a:r>
                      <a:r>
                        <a:rPr lang="en-US" altLang="zh-CN" sz="2400" b="0" u="none" strike="noStrike" kern="1200" baseline="0" err="1">
                          <a:solidFill>
                            <a:schemeClr val="tx1"/>
                          </a:solidFill>
                          <a:latin typeface="+mj-lt"/>
                        </a:rPr>
                        <a:t>Kbuild</a:t>
                      </a:r>
                      <a:r>
                        <a:rPr lang="en-US" altLang="zh-CN" sz="2400" b="0" u="none" strike="noStrike" kern="1200" baseline="0">
                          <a:solidFill>
                            <a:schemeClr val="tx1"/>
                          </a:solidFill>
                          <a:latin typeface="+mj-lt"/>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u="none" strike="noStrike" kern="1200" baseline="0">
                          <a:solidFill>
                            <a:schemeClr val="tx1"/>
                          </a:solidFill>
                          <a:latin typeface="+mj-lt"/>
                        </a:rPr>
                        <a:t>Parsec 3.0, Cloud Bench Suit</a:t>
                      </a:r>
                      <a:endParaRPr lang="zh-CN" altLang="en-US" sz="240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501052496"/>
                  </a:ext>
                </a:extLst>
              </a:tr>
            </a:tbl>
          </a:graphicData>
        </a:graphic>
      </p:graphicFrame>
      <p:sp>
        <p:nvSpPr>
          <p:cNvPr id="3" name="Title 1">
            <a:extLst>
              <a:ext uri="{FF2B5EF4-FFF2-40B4-BE49-F238E27FC236}">
                <a16:creationId xmlns:a16="http://schemas.microsoft.com/office/drawing/2014/main" id="{B5503D9A-F09F-978C-3EF2-205215D273A6}"/>
              </a:ext>
            </a:extLst>
          </p:cNvPr>
          <p:cNvSpPr>
            <a:spLocks noGrp="1"/>
          </p:cNvSpPr>
          <p:nvPr>
            <p:ph type="title"/>
          </p:nvPr>
        </p:nvSpPr>
        <p:spPr>
          <a:xfrm>
            <a:off x="838200" y="365125"/>
            <a:ext cx="10515600" cy="1325563"/>
          </a:xfrm>
        </p:spPr>
        <p:txBody>
          <a:bodyPr>
            <a:normAutofit/>
          </a:bodyPr>
          <a:lstStyle/>
          <a:p>
            <a:r>
              <a:rPr lang="en" altLang="zh-CN" sz="4400">
                <a:cs typeface="Arial" panose="020B0604020202020204" pitchFamily="34" charset="0"/>
              </a:rPr>
              <a:t>Evaluation configurations</a:t>
            </a:r>
          </a:p>
        </p:txBody>
      </p:sp>
    </p:spTree>
    <p:extLst>
      <p:ext uri="{BB962C8B-B14F-4D97-AF65-F5344CB8AC3E}">
        <p14:creationId xmlns:p14="http://schemas.microsoft.com/office/powerpoint/2010/main" val="135370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A0D84B2-A2B3-553C-1AA3-4E2D6854D4D5}"/>
              </a:ext>
            </a:extLst>
          </p:cNvPr>
          <p:cNvSpPr txBox="1"/>
          <p:nvPr/>
        </p:nvSpPr>
        <p:spPr>
          <a:xfrm>
            <a:off x="1991662" y="5201170"/>
            <a:ext cx="8208675" cy="769441"/>
          </a:xfrm>
          <a:prstGeom prst="rect">
            <a:avLst/>
          </a:prstGeom>
          <a:noFill/>
        </p:spPr>
        <p:txBody>
          <a:bodyPr wrap="square" rtlCol="0">
            <a:spAutoFit/>
          </a:bodyPr>
          <a:lstStyle/>
          <a:p>
            <a:r>
              <a:rPr kumimoji="1" lang="en" altLang="zh-CN" sz="2200">
                <a:latin typeface="Arial"/>
                <a:cs typeface="Arial"/>
              </a:rPr>
              <a:t>EPT-on-EPT is more efficient in terms of fewer number of world switches and 𝐿0 traps</a:t>
            </a:r>
            <a:endParaRPr kumimoji="1" lang="zh-CN" altLang="en-US" sz="2200">
              <a:latin typeface="Arial"/>
              <a:cs typeface="Arial"/>
            </a:endParaRPr>
          </a:p>
        </p:txBody>
      </p:sp>
      <p:pic>
        <p:nvPicPr>
          <p:cNvPr id="3" name="图片 2" descr="图表&#10;&#10;已自动生成说明">
            <a:extLst>
              <a:ext uri="{FF2B5EF4-FFF2-40B4-BE49-F238E27FC236}">
                <a16:creationId xmlns:a16="http://schemas.microsoft.com/office/drawing/2014/main" id="{217FB8B8-B882-3620-13C4-D73BD6E0D0D8}"/>
              </a:ext>
            </a:extLst>
          </p:cNvPr>
          <p:cNvPicPr>
            <a:picLocks noChangeAspect="1"/>
          </p:cNvPicPr>
          <p:nvPr/>
        </p:nvPicPr>
        <p:blipFill>
          <a:blip r:embed="rId3"/>
          <a:stretch>
            <a:fillRect/>
          </a:stretch>
        </p:blipFill>
        <p:spPr>
          <a:xfrm>
            <a:off x="2313482" y="1531306"/>
            <a:ext cx="7565035" cy="3669864"/>
          </a:xfrm>
          <a:prstGeom prst="rect">
            <a:avLst/>
          </a:prstGeom>
        </p:spPr>
      </p:pic>
      <p:sp>
        <p:nvSpPr>
          <p:cNvPr id="7" name="文本框 6">
            <a:extLst>
              <a:ext uri="{FF2B5EF4-FFF2-40B4-BE49-F238E27FC236}">
                <a16:creationId xmlns:a16="http://schemas.microsoft.com/office/drawing/2014/main" id="{3929AEC1-EC18-02A8-AB5C-242ABF24BBA2}"/>
              </a:ext>
            </a:extLst>
          </p:cNvPr>
          <p:cNvSpPr txBox="1"/>
          <p:nvPr/>
        </p:nvSpPr>
        <p:spPr>
          <a:xfrm>
            <a:off x="1666514" y="6156132"/>
            <a:ext cx="9472428" cy="769441"/>
          </a:xfrm>
          <a:prstGeom prst="rect">
            <a:avLst/>
          </a:prstGeom>
          <a:noFill/>
        </p:spPr>
        <p:txBody>
          <a:bodyPr wrap="square" rtlCol="0">
            <a:spAutoFit/>
          </a:bodyPr>
          <a:lstStyle/>
          <a:p>
            <a:pPr algn="ctr"/>
            <a:r>
              <a:rPr lang="en" altLang="zh-CN" sz="2200">
                <a:solidFill>
                  <a:srgbClr val="C00000"/>
                </a:solidFill>
                <a:latin typeface="Arial"/>
                <a:cs typeface="Arial"/>
              </a:rPr>
              <a:t>world switches in nested virtualization (1.3 </a:t>
            </a:r>
            <a:r>
              <a:rPr lang="el-GR" altLang="zh-CN" sz="2200">
                <a:solidFill>
                  <a:srgbClr val="C00000"/>
                </a:solidFill>
                <a:latin typeface="Arial"/>
                <a:cs typeface="Arial"/>
              </a:rPr>
              <a:t>μ</a:t>
            </a:r>
            <a:r>
              <a:rPr lang="en" altLang="zh-CN" sz="2200">
                <a:solidFill>
                  <a:srgbClr val="C00000"/>
                </a:solidFill>
                <a:latin typeface="Arial"/>
                <a:cs typeface="Arial"/>
              </a:rPr>
              <a:t>s) is an order of magnitude more expensive than those in single-level virtualization (0.105 </a:t>
            </a:r>
            <a:r>
              <a:rPr lang="el-GR" altLang="zh-CN" sz="2200">
                <a:solidFill>
                  <a:srgbClr val="C00000"/>
                </a:solidFill>
                <a:latin typeface="Arial"/>
                <a:cs typeface="Arial"/>
              </a:rPr>
              <a:t>μ</a:t>
            </a:r>
            <a:r>
              <a:rPr lang="en" altLang="zh-CN" sz="2200">
                <a:solidFill>
                  <a:srgbClr val="C00000"/>
                </a:solidFill>
                <a:latin typeface="Arial"/>
                <a:cs typeface="Arial"/>
              </a:rPr>
              <a:t>s)</a:t>
            </a:r>
            <a:endParaRPr kumimoji="1" lang="zh-CN" altLang="en-US" sz="2200">
              <a:solidFill>
                <a:srgbClr val="C00000"/>
              </a:solidFill>
              <a:latin typeface="Arial"/>
              <a:cs typeface="Arial"/>
            </a:endParaRPr>
          </a:p>
        </p:txBody>
      </p:sp>
      <p:sp>
        <p:nvSpPr>
          <p:cNvPr id="4" name="文本框 1">
            <a:extLst>
              <a:ext uri="{FF2B5EF4-FFF2-40B4-BE49-F238E27FC236}">
                <a16:creationId xmlns:a16="http://schemas.microsoft.com/office/drawing/2014/main" id="{A87148FA-26AA-4190-26AD-73EA475B937C}"/>
              </a:ext>
            </a:extLst>
          </p:cNvPr>
          <p:cNvSpPr txBox="1"/>
          <p:nvPr/>
        </p:nvSpPr>
        <p:spPr>
          <a:xfrm>
            <a:off x="613458" y="199433"/>
            <a:ext cx="11578541" cy="646331"/>
          </a:xfrm>
          <a:prstGeom prst="rect">
            <a:avLst/>
          </a:prstGeom>
          <a:noFill/>
        </p:spPr>
        <p:txBody>
          <a:bodyPr wrap="square" rtlCol="0">
            <a:spAutoFit/>
          </a:bodyPr>
          <a:lstStyle/>
          <a:p>
            <a:r>
              <a:rPr lang="en" altLang="zh-CN" sz="3600">
                <a:latin typeface="Arial"/>
                <a:cs typeface="Arial"/>
              </a:rPr>
              <a:t>Performance Comparison: EPT-on-SPT vs EPT-on-EPT</a:t>
            </a:r>
            <a:endParaRPr kumimoji="1" lang="en-US" altLang="zh-CN" sz="3600" b="1">
              <a:latin typeface="Arial"/>
              <a:cs typeface="Arial"/>
            </a:endParaRPr>
          </a:p>
        </p:txBody>
      </p:sp>
      <p:sp>
        <p:nvSpPr>
          <p:cNvPr id="5" name="文本框 12">
            <a:extLst>
              <a:ext uri="{FF2B5EF4-FFF2-40B4-BE49-F238E27FC236}">
                <a16:creationId xmlns:a16="http://schemas.microsoft.com/office/drawing/2014/main" id="{5FB6A1E0-4A1A-FEDC-6930-4ADD9A7D1949}"/>
              </a:ext>
            </a:extLst>
          </p:cNvPr>
          <p:cNvSpPr txBox="1"/>
          <p:nvPr/>
        </p:nvSpPr>
        <p:spPr>
          <a:xfrm>
            <a:off x="1464640" y="1069641"/>
            <a:ext cx="3377184" cy="461665"/>
          </a:xfrm>
          <a:prstGeom prst="rect">
            <a:avLst/>
          </a:prstGeom>
          <a:noFill/>
        </p:spPr>
        <p:txBody>
          <a:bodyPr wrap="square" rtlCol="0">
            <a:spAutoFit/>
          </a:bodyPr>
          <a:lstStyle/>
          <a:p>
            <a:pPr algn="ctr"/>
            <a:r>
              <a:rPr lang="en" altLang="zh-CN" sz="2400" b="1">
                <a:solidFill>
                  <a:srgbClr val="0432FF"/>
                </a:solidFill>
                <a:latin typeface="Arial"/>
                <a:cs typeface="Arial"/>
              </a:rPr>
              <a:t>The lower the better</a:t>
            </a:r>
            <a:endParaRPr kumimoji="1" lang="zh-CN" altLang="en-US" sz="2400" b="1">
              <a:solidFill>
                <a:srgbClr val="0432FF"/>
              </a:solidFill>
              <a:latin typeface="Arial"/>
              <a:cs typeface="Arial"/>
            </a:endParaRPr>
          </a:p>
        </p:txBody>
      </p:sp>
    </p:spTree>
    <p:extLst>
      <p:ext uri="{BB962C8B-B14F-4D97-AF65-F5344CB8AC3E}">
        <p14:creationId xmlns:p14="http://schemas.microsoft.com/office/powerpoint/2010/main" val="38385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079B-CF12-F432-29C1-E7BCA483C1D4}"/>
              </a:ext>
            </a:extLst>
          </p:cNvPr>
          <p:cNvSpPr>
            <a:spLocks noGrp="1"/>
          </p:cNvSpPr>
          <p:nvPr>
            <p:ph type="title"/>
          </p:nvPr>
        </p:nvSpPr>
        <p:spPr/>
        <p:txBody>
          <a:bodyPr/>
          <a:lstStyle/>
          <a:p>
            <a:r>
              <a:rPr lang="en-US"/>
              <a:t>Single</a:t>
            </a:r>
            <a:r>
              <a:rPr lang="en-US" altLang="zh-CN"/>
              <a:t>-level</a:t>
            </a:r>
            <a:r>
              <a:rPr lang="zh-CN" altLang="en-US"/>
              <a:t> </a:t>
            </a:r>
            <a:r>
              <a:rPr lang="en-US" altLang="zh-CN"/>
              <a:t>virtualization</a:t>
            </a:r>
            <a:endParaRPr lang="en-US"/>
          </a:p>
        </p:txBody>
      </p:sp>
      <p:grpSp>
        <p:nvGrpSpPr>
          <p:cNvPr id="4" name="Group 3">
            <a:extLst>
              <a:ext uri="{FF2B5EF4-FFF2-40B4-BE49-F238E27FC236}">
                <a16:creationId xmlns:a16="http://schemas.microsoft.com/office/drawing/2014/main" id="{28EFD8D1-5BED-DA53-29B0-054E06C65BF7}"/>
              </a:ext>
            </a:extLst>
          </p:cNvPr>
          <p:cNvGrpSpPr/>
          <p:nvPr/>
        </p:nvGrpSpPr>
        <p:grpSpPr>
          <a:xfrm>
            <a:off x="6062180" y="1933799"/>
            <a:ext cx="5710622" cy="4027336"/>
            <a:chOff x="4193819" y="2820582"/>
            <a:chExt cx="5710622" cy="4027336"/>
          </a:xfrm>
        </p:grpSpPr>
        <p:sp>
          <p:nvSpPr>
            <p:cNvPr id="5" name="文本框 7">
              <a:extLst>
                <a:ext uri="{FF2B5EF4-FFF2-40B4-BE49-F238E27FC236}">
                  <a16:creationId xmlns:a16="http://schemas.microsoft.com/office/drawing/2014/main" id="{20B3BBE4-C5CF-D502-6FAA-664F3BA45B1A}"/>
                </a:ext>
              </a:extLst>
            </p:cNvPr>
            <p:cNvSpPr txBox="1"/>
            <p:nvPr/>
          </p:nvSpPr>
          <p:spPr>
            <a:xfrm>
              <a:off x="5752613" y="6386253"/>
              <a:ext cx="3149383" cy="461665"/>
            </a:xfrm>
            <a:prstGeom prst="rect">
              <a:avLst/>
            </a:prstGeom>
            <a:noFill/>
          </p:spPr>
          <p:txBody>
            <a:bodyPr wrap="square" rtlCol="0">
              <a:spAutoFit/>
            </a:bodyPr>
            <a:lstStyle/>
            <a:p>
              <a:r>
                <a:rPr kumimoji="1" lang="en-US" altLang="zh-CN" sz="2400">
                  <a:cs typeface="Arial"/>
                </a:rPr>
                <a:t>Memory Virtualization</a:t>
              </a:r>
              <a:endParaRPr kumimoji="1" lang="zh-CN" altLang="en-US" sz="2400">
                <a:cs typeface="Arial"/>
              </a:endParaRPr>
            </a:p>
          </p:txBody>
        </p:sp>
        <p:sp>
          <p:nvSpPr>
            <p:cNvPr id="6" name="Rectangle 5">
              <a:extLst>
                <a:ext uri="{FF2B5EF4-FFF2-40B4-BE49-F238E27FC236}">
                  <a16:creationId xmlns:a16="http://schemas.microsoft.com/office/drawing/2014/main" id="{2A40CB55-290E-A08C-FCD3-33A40191CAB9}"/>
                </a:ext>
              </a:extLst>
            </p:cNvPr>
            <p:cNvSpPr>
              <a:spLocks noChangeAspect="1" noChangeArrowheads="1"/>
            </p:cNvSpPr>
            <p:nvPr/>
          </p:nvSpPr>
          <p:spPr bwMode="auto">
            <a:xfrm>
              <a:off x="6311458" y="3263339"/>
              <a:ext cx="2031694" cy="91971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pPr algn="ctr"/>
              <a:r>
                <a:rPr lang="en-US" altLang="zh-CN" sz="2000">
                  <a:solidFill>
                    <a:schemeClr val="bg1"/>
                  </a:solidFill>
                  <a:ea typeface="宋体"/>
                  <a:cs typeface="Arial"/>
                </a:rPr>
                <a:t>Guest Page Tables</a:t>
              </a:r>
            </a:p>
            <a:p>
              <a:pPr algn="ctr"/>
              <a:r>
                <a:rPr lang="en-US" altLang="zh-CN" sz="2000">
                  <a:solidFill>
                    <a:schemeClr val="bg1"/>
                  </a:solidFill>
                  <a:ea typeface="宋体"/>
                  <a:cs typeface="Arial"/>
                </a:rPr>
                <a:t>(GPT)</a:t>
              </a:r>
            </a:p>
          </p:txBody>
        </p:sp>
        <p:sp>
          <p:nvSpPr>
            <p:cNvPr id="7" name="Text Box 6">
              <a:extLst>
                <a:ext uri="{FF2B5EF4-FFF2-40B4-BE49-F238E27FC236}">
                  <a16:creationId xmlns:a16="http://schemas.microsoft.com/office/drawing/2014/main" id="{C879BD4D-01B7-81B9-2EC9-DB9BDB1DC94B}"/>
                </a:ext>
              </a:extLst>
            </p:cNvPr>
            <p:cNvSpPr txBox="1">
              <a:spLocks noChangeAspect="1" noChangeArrowheads="1"/>
            </p:cNvSpPr>
            <p:nvPr/>
          </p:nvSpPr>
          <p:spPr bwMode="auto">
            <a:xfrm>
              <a:off x="4193819" y="2820582"/>
              <a:ext cx="28301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ctr"/>
              <a:r>
                <a:rPr lang="en-US" altLang="zh-CN" sz="2000">
                  <a:ea typeface="宋体"/>
                  <a:cs typeface="Arial"/>
                </a:rPr>
                <a:t>Guest Virtual Address </a:t>
              </a:r>
              <a:endParaRPr lang="en-US" altLang="zh-CN" sz="2000">
                <a:ea typeface="宋体" panose="02010600030101010101" pitchFamily="2" charset="-122"/>
                <a:cs typeface="Arial"/>
              </a:endParaRPr>
            </a:p>
            <a:p>
              <a:pPr algn="ctr"/>
              <a:r>
                <a:rPr lang="en-US" altLang="zh-CN" sz="2000">
                  <a:ea typeface="宋体"/>
                  <a:cs typeface="Arial"/>
                </a:rPr>
                <a:t>(GVA)</a:t>
              </a:r>
            </a:p>
          </p:txBody>
        </p:sp>
        <p:sp>
          <p:nvSpPr>
            <p:cNvPr id="8" name="Line 7">
              <a:extLst>
                <a:ext uri="{FF2B5EF4-FFF2-40B4-BE49-F238E27FC236}">
                  <a16:creationId xmlns:a16="http://schemas.microsoft.com/office/drawing/2014/main" id="{B33C42C6-5DA3-7868-8A5E-690D4D9442C4}"/>
                </a:ext>
              </a:extLst>
            </p:cNvPr>
            <p:cNvSpPr>
              <a:spLocks noChangeAspect="1" noChangeShapeType="1"/>
            </p:cNvSpPr>
            <p:nvPr/>
          </p:nvSpPr>
          <p:spPr bwMode="auto">
            <a:xfrm>
              <a:off x="4767667" y="3747109"/>
              <a:ext cx="1543791" cy="0"/>
            </a:xfrm>
            <a:prstGeom prst="line">
              <a:avLst/>
            </a:prstGeom>
            <a:noFill/>
            <a:ln w="38100">
              <a:solidFill>
                <a:schemeClr val="accent4">
                  <a:lumMod val="75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cs typeface="Arial"/>
              </a:endParaRPr>
            </a:p>
          </p:txBody>
        </p:sp>
        <p:sp>
          <p:nvSpPr>
            <p:cNvPr id="9" name="Text Box 9">
              <a:extLst>
                <a:ext uri="{FF2B5EF4-FFF2-40B4-BE49-F238E27FC236}">
                  <a16:creationId xmlns:a16="http://schemas.microsoft.com/office/drawing/2014/main" id="{6A1DC810-1EC6-3F52-FA82-2C8074B6B9E1}"/>
                </a:ext>
              </a:extLst>
            </p:cNvPr>
            <p:cNvSpPr txBox="1">
              <a:spLocks noChangeAspect="1" noChangeArrowheads="1"/>
            </p:cNvSpPr>
            <p:nvPr/>
          </p:nvSpPr>
          <p:spPr bwMode="auto">
            <a:xfrm>
              <a:off x="7023931" y="4622324"/>
              <a:ext cx="2880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ctr"/>
              <a:r>
                <a:rPr lang="en-US" altLang="zh-CN" sz="2000">
                  <a:ea typeface="宋体"/>
                  <a:cs typeface="Arial"/>
                </a:rPr>
                <a:t>Guest Physical Address</a:t>
              </a:r>
            </a:p>
            <a:p>
              <a:pPr algn="ctr"/>
              <a:r>
                <a:rPr lang="en-US" altLang="zh-CN" sz="2000">
                  <a:ea typeface="宋体"/>
                  <a:cs typeface="Arial"/>
                </a:rPr>
                <a:t>(GPA)</a:t>
              </a:r>
            </a:p>
          </p:txBody>
        </p:sp>
        <p:sp>
          <p:nvSpPr>
            <p:cNvPr id="10" name="Rectangle 10">
              <a:extLst>
                <a:ext uri="{FF2B5EF4-FFF2-40B4-BE49-F238E27FC236}">
                  <a16:creationId xmlns:a16="http://schemas.microsoft.com/office/drawing/2014/main" id="{85CC9F28-5F40-2DB1-E92B-1FDA49FAA194}"/>
                </a:ext>
              </a:extLst>
            </p:cNvPr>
            <p:cNvSpPr>
              <a:spLocks noChangeAspect="1" noChangeArrowheads="1"/>
            </p:cNvSpPr>
            <p:nvPr/>
          </p:nvSpPr>
          <p:spPr bwMode="auto">
            <a:xfrm>
              <a:off x="4767667" y="5074157"/>
              <a:ext cx="2311837" cy="919719"/>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pPr algn="ctr"/>
              <a:r>
                <a:rPr lang="en-US" altLang="zh-CN" sz="2000">
                  <a:ea typeface="宋体"/>
                  <a:cs typeface="Arial"/>
                </a:rPr>
                <a:t>Extended Page Table</a:t>
              </a:r>
            </a:p>
            <a:p>
              <a:pPr algn="ctr"/>
              <a:r>
                <a:rPr lang="en-US" altLang="zh-CN" sz="2000">
                  <a:ea typeface="宋体"/>
                  <a:cs typeface="Arial"/>
                </a:rPr>
                <a:t>(EPT)</a:t>
              </a:r>
            </a:p>
          </p:txBody>
        </p:sp>
        <p:sp>
          <p:nvSpPr>
            <p:cNvPr id="11" name="Line 11">
              <a:extLst>
                <a:ext uri="{FF2B5EF4-FFF2-40B4-BE49-F238E27FC236}">
                  <a16:creationId xmlns:a16="http://schemas.microsoft.com/office/drawing/2014/main" id="{8CF45F39-A3E6-2D56-2567-5E611CDD67E4}"/>
                </a:ext>
              </a:extLst>
            </p:cNvPr>
            <p:cNvSpPr>
              <a:spLocks noChangeAspect="1" noChangeShapeType="1"/>
            </p:cNvSpPr>
            <p:nvPr/>
          </p:nvSpPr>
          <p:spPr bwMode="auto">
            <a:xfrm flipV="1">
              <a:off x="7117111" y="5566672"/>
              <a:ext cx="1578268" cy="0"/>
            </a:xfrm>
            <a:prstGeom prst="line">
              <a:avLst/>
            </a:prstGeom>
            <a:noFill/>
            <a:ln w="38100">
              <a:solidFill>
                <a:schemeClr val="accent4">
                  <a:lumMod val="75000"/>
                </a:schemeClr>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cs typeface="Arial"/>
              </a:endParaRPr>
            </a:p>
          </p:txBody>
        </p:sp>
        <p:sp>
          <p:nvSpPr>
            <p:cNvPr id="12" name="Text Box 12">
              <a:extLst>
                <a:ext uri="{FF2B5EF4-FFF2-40B4-BE49-F238E27FC236}">
                  <a16:creationId xmlns:a16="http://schemas.microsoft.com/office/drawing/2014/main" id="{63D67F17-DCEA-146D-01C4-3C2F13D3129A}"/>
                </a:ext>
              </a:extLst>
            </p:cNvPr>
            <p:cNvSpPr txBox="1">
              <a:spLocks noChangeAspect="1" noChangeArrowheads="1"/>
            </p:cNvSpPr>
            <p:nvPr/>
          </p:nvSpPr>
          <p:spPr bwMode="auto">
            <a:xfrm>
              <a:off x="7023932" y="5678367"/>
              <a:ext cx="28805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a:ea typeface="宋体" panose="02010600030101010101" pitchFamily="2" charset="-122"/>
                  <a:cs typeface="Arial"/>
                </a:rPr>
                <a:t>Host Physical Address</a:t>
              </a:r>
            </a:p>
            <a:p>
              <a:pPr algn="ctr"/>
              <a:r>
                <a:rPr lang="en-US" altLang="zh-CN" sz="2000">
                  <a:ea typeface="宋体" panose="02010600030101010101" pitchFamily="2" charset="-122"/>
                  <a:cs typeface="Arial"/>
                </a:rPr>
                <a:t>(HPA)</a:t>
              </a:r>
            </a:p>
          </p:txBody>
        </p:sp>
        <p:cxnSp>
          <p:nvCxnSpPr>
            <p:cNvPr id="13" name="肘形连接符 71">
              <a:extLst>
                <a:ext uri="{FF2B5EF4-FFF2-40B4-BE49-F238E27FC236}">
                  <a16:creationId xmlns:a16="http://schemas.microsoft.com/office/drawing/2014/main" id="{F6D228DC-94A5-B7E3-7F91-E910CEC2127D}"/>
                </a:ext>
              </a:extLst>
            </p:cNvPr>
            <p:cNvCxnSpPr>
              <a:cxnSpLocks/>
              <a:stCxn id="6" idx="2"/>
              <a:endCxn id="10" idx="0"/>
            </p:cNvCxnSpPr>
            <p:nvPr/>
          </p:nvCxnSpPr>
          <p:spPr>
            <a:xfrm rot="5400000">
              <a:off x="6179896" y="3926747"/>
              <a:ext cx="891101" cy="1403719"/>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E1ACD14-F01F-BC74-D5D8-51B200833B3D}"/>
              </a:ext>
            </a:extLst>
          </p:cNvPr>
          <p:cNvGrpSpPr/>
          <p:nvPr/>
        </p:nvGrpSpPr>
        <p:grpSpPr>
          <a:xfrm>
            <a:off x="1515537" y="2015512"/>
            <a:ext cx="3281143" cy="3999886"/>
            <a:chOff x="307024" y="2698303"/>
            <a:chExt cx="3281143" cy="3999886"/>
          </a:xfrm>
        </p:grpSpPr>
        <p:sp>
          <p:nvSpPr>
            <p:cNvPr id="15" name="圆角矩形 9">
              <a:extLst>
                <a:ext uri="{FF2B5EF4-FFF2-40B4-BE49-F238E27FC236}">
                  <a16:creationId xmlns:a16="http://schemas.microsoft.com/office/drawing/2014/main" id="{962B0676-D3D4-1A70-CF47-A3BC72D4591C}"/>
                </a:ext>
              </a:extLst>
            </p:cNvPr>
            <p:cNvSpPr/>
            <p:nvPr/>
          </p:nvSpPr>
          <p:spPr>
            <a:xfrm>
              <a:off x="354941" y="3675694"/>
              <a:ext cx="3134755" cy="438727"/>
            </a:xfrm>
            <a:prstGeom prst="round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FFFFFF"/>
                </a:solidFill>
                <a:latin typeface="Arial"/>
                <a:cs typeface="Arial"/>
              </a:endParaRPr>
            </a:p>
          </p:txBody>
        </p:sp>
        <p:sp>
          <p:nvSpPr>
            <p:cNvPr id="16" name="文本框 6">
              <a:extLst>
                <a:ext uri="{FF2B5EF4-FFF2-40B4-BE49-F238E27FC236}">
                  <a16:creationId xmlns:a16="http://schemas.microsoft.com/office/drawing/2014/main" id="{29B21187-0404-D9B3-78DF-1B60FDEE4287}"/>
                </a:ext>
              </a:extLst>
            </p:cNvPr>
            <p:cNvSpPr txBox="1"/>
            <p:nvPr/>
          </p:nvSpPr>
          <p:spPr>
            <a:xfrm>
              <a:off x="708234" y="6236524"/>
              <a:ext cx="2512286" cy="461665"/>
            </a:xfrm>
            <a:prstGeom prst="rect">
              <a:avLst/>
            </a:prstGeom>
            <a:noFill/>
          </p:spPr>
          <p:txBody>
            <a:bodyPr wrap="square" lIns="91440" tIns="45720" rIns="91440" bIns="45720" rtlCol="0" anchor="t">
              <a:spAutoFit/>
            </a:bodyPr>
            <a:lstStyle/>
            <a:p>
              <a:pPr algn="ctr"/>
              <a:r>
                <a:rPr kumimoji="1" lang="en-US" altLang="zh-CN" sz="2400">
                  <a:cs typeface="Arial"/>
                </a:rPr>
                <a:t>CPU Virtualization</a:t>
              </a:r>
              <a:endParaRPr kumimoji="1" lang="zh-CN" altLang="en-US" sz="2400">
                <a:cs typeface="Arial"/>
              </a:endParaRPr>
            </a:p>
          </p:txBody>
        </p:sp>
        <p:sp>
          <p:nvSpPr>
            <p:cNvPr id="17" name="圆角矩形 9">
              <a:extLst>
                <a:ext uri="{FF2B5EF4-FFF2-40B4-BE49-F238E27FC236}">
                  <a16:creationId xmlns:a16="http://schemas.microsoft.com/office/drawing/2014/main" id="{CE4311AF-D7B1-B7BA-954D-F72F13F1EAFF}"/>
                </a:ext>
              </a:extLst>
            </p:cNvPr>
            <p:cNvSpPr/>
            <p:nvPr/>
          </p:nvSpPr>
          <p:spPr>
            <a:xfrm>
              <a:off x="354941" y="3174950"/>
              <a:ext cx="3134755" cy="406070"/>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FFFFFF"/>
                </a:solidFill>
                <a:latin typeface="Arial"/>
                <a:cs typeface="Arial"/>
              </a:endParaRPr>
            </a:p>
          </p:txBody>
        </p:sp>
        <p:sp>
          <p:nvSpPr>
            <p:cNvPr id="18" name="文本框 10">
              <a:extLst>
                <a:ext uri="{FF2B5EF4-FFF2-40B4-BE49-F238E27FC236}">
                  <a16:creationId xmlns:a16="http://schemas.microsoft.com/office/drawing/2014/main" id="{6EBBD44D-334B-C8D7-83AD-882BCA39D039}"/>
                </a:ext>
              </a:extLst>
            </p:cNvPr>
            <p:cNvSpPr txBox="1"/>
            <p:nvPr/>
          </p:nvSpPr>
          <p:spPr>
            <a:xfrm>
              <a:off x="759363" y="2698303"/>
              <a:ext cx="2336797" cy="400110"/>
            </a:xfrm>
            <a:prstGeom prst="rect">
              <a:avLst/>
            </a:prstGeom>
            <a:noFill/>
          </p:spPr>
          <p:txBody>
            <a:bodyPr wrap="square" lIns="91440" tIns="45720" rIns="91440" bIns="45720" rtlCol="0" anchor="t">
              <a:spAutoFit/>
            </a:bodyPr>
            <a:lstStyle/>
            <a:p>
              <a:pPr algn="ctr"/>
              <a:r>
                <a:rPr kumimoji="1" lang="en-US" altLang="zh-CN" sz="2000">
                  <a:ea typeface="等线"/>
                  <a:cs typeface="Arial"/>
                </a:rPr>
                <a:t>Non-root Mode</a:t>
              </a:r>
              <a:endParaRPr kumimoji="1" lang="zh-CN" altLang="en-US" sz="2000">
                <a:ea typeface="等线"/>
                <a:cs typeface="Arial"/>
              </a:endParaRPr>
            </a:p>
          </p:txBody>
        </p:sp>
        <p:sp>
          <p:nvSpPr>
            <p:cNvPr id="19" name="圆角矩形 11">
              <a:extLst>
                <a:ext uri="{FF2B5EF4-FFF2-40B4-BE49-F238E27FC236}">
                  <a16:creationId xmlns:a16="http://schemas.microsoft.com/office/drawing/2014/main" id="{D362BC32-9D13-D855-8D6E-7AC5F2BCDA19}"/>
                </a:ext>
              </a:extLst>
            </p:cNvPr>
            <p:cNvSpPr/>
            <p:nvPr/>
          </p:nvSpPr>
          <p:spPr>
            <a:xfrm>
              <a:off x="357270" y="4725924"/>
              <a:ext cx="3140341" cy="874156"/>
            </a:xfrm>
            <a:prstGeom prst="round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a:cs typeface="Arial"/>
              </a:endParaRPr>
            </a:p>
          </p:txBody>
        </p:sp>
        <p:sp>
          <p:nvSpPr>
            <p:cNvPr id="20" name="文本框 14">
              <a:extLst>
                <a:ext uri="{FF2B5EF4-FFF2-40B4-BE49-F238E27FC236}">
                  <a16:creationId xmlns:a16="http://schemas.microsoft.com/office/drawing/2014/main" id="{6668B60A-3A6D-92D8-1D62-EA8B44568B4D}"/>
                </a:ext>
              </a:extLst>
            </p:cNvPr>
            <p:cNvSpPr txBox="1"/>
            <p:nvPr/>
          </p:nvSpPr>
          <p:spPr>
            <a:xfrm>
              <a:off x="1983843" y="3718926"/>
              <a:ext cx="1604324" cy="400110"/>
            </a:xfrm>
            <a:prstGeom prst="rect">
              <a:avLst/>
            </a:prstGeom>
            <a:noFill/>
          </p:spPr>
          <p:txBody>
            <a:bodyPr wrap="square" lIns="91440" tIns="45720" rIns="91440" bIns="45720" rtlCol="0" anchor="t">
              <a:spAutoFit/>
            </a:bodyPr>
            <a:lstStyle/>
            <a:p>
              <a:r>
                <a:rPr kumimoji="1" lang="en-US" altLang="zh-CN" sz="2000">
                  <a:solidFill>
                    <a:schemeClr val="bg1"/>
                  </a:solidFill>
                  <a:ea typeface="等线"/>
                  <a:cs typeface="Arial"/>
                </a:rPr>
                <a:t>Guest kernel</a:t>
              </a:r>
              <a:endParaRPr kumimoji="1" lang="zh-CN" altLang="en-US" sz="2000">
                <a:solidFill>
                  <a:schemeClr val="bg1"/>
                </a:solidFill>
                <a:ea typeface="等线"/>
                <a:cs typeface="Arial"/>
              </a:endParaRPr>
            </a:p>
          </p:txBody>
        </p:sp>
        <p:sp>
          <p:nvSpPr>
            <p:cNvPr id="21" name="文本框 15">
              <a:extLst>
                <a:ext uri="{FF2B5EF4-FFF2-40B4-BE49-F238E27FC236}">
                  <a16:creationId xmlns:a16="http://schemas.microsoft.com/office/drawing/2014/main" id="{6B7487A4-C635-2331-9F67-4EB15ABF8357}"/>
                </a:ext>
              </a:extLst>
            </p:cNvPr>
            <p:cNvSpPr txBox="1"/>
            <p:nvPr/>
          </p:nvSpPr>
          <p:spPr>
            <a:xfrm>
              <a:off x="1984169" y="3212893"/>
              <a:ext cx="1366980" cy="400110"/>
            </a:xfrm>
            <a:prstGeom prst="rect">
              <a:avLst/>
            </a:prstGeom>
            <a:noFill/>
          </p:spPr>
          <p:txBody>
            <a:bodyPr wrap="square" lIns="91440" tIns="45720" rIns="91440" bIns="45720" rtlCol="0" anchor="t">
              <a:spAutoFit/>
            </a:bodyPr>
            <a:lstStyle/>
            <a:p>
              <a:r>
                <a:rPr kumimoji="1" lang="en-US" altLang="zh-CN" sz="2000">
                  <a:solidFill>
                    <a:schemeClr val="bg1"/>
                  </a:solidFill>
                  <a:ea typeface="等线"/>
                  <a:cs typeface="Arial"/>
                </a:rPr>
                <a:t>Guest user</a:t>
              </a:r>
              <a:endParaRPr kumimoji="1" lang="zh-CN" altLang="en-US" sz="2000">
                <a:solidFill>
                  <a:schemeClr val="bg1"/>
                </a:solidFill>
                <a:ea typeface="等线"/>
                <a:cs typeface="Arial"/>
              </a:endParaRPr>
            </a:p>
          </p:txBody>
        </p:sp>
        <p:sp>
          <p:nvSpPr>
            <p:cNvPr id="22" name="文本框 16">
              <a:extLst>
                <a:ext uri="{FF2B5EF4-FFF2-40B4-BE49-F238E27FC236}">
                  <a16:creationId xmlns:a16="http://schemas.microsoft.com/office/drawing/2014/main" id="{7E028850-6ADB-9596-5C1A-E4B66CBCB852}"/>
                </a:ext>
              </a:extLst>
            </p:cNvPr>
            <p:cNvSpPr txBox="1"/>
            <p:nvPr/>
          </p:nvSpPr>
          <p:spPr>
            <a:xfrm>
              <a:off x="511982" y="3733887"/>
              <a:ext cx="1366980" cy="400110"/>
            </a:xfrm>
            <a:prstGeom prst="rect">
              <a:avLst/>
            </a:prstGeom>
            <a:noFill/>
          </p:spPr>
          <p:txBody>
            <a:bodyPr wrap="square" lIns="91440" tIns="45720" rIns="91440" bIns="45720" rtlCol="0" anchor="t">
              <a:spAutoFit/>
            </a:bodyPr>
            <a:lstStyle/>
            <a:p>
              <a:r>
                <a:rPr kumimoji="1" lang="en-US" altLang="zh-CN" sz="2000">
                  <a:solidFill>
                    <a:schemeClr val="bg1"/>
                  </a:solidFill>
                  <a:ea typeface="等线"/>
                  <a:cs typeface="Arial"/>
                </a:rPr>
                <a:t>Ring0</a:t>
              </a:r>
              <a:endParaRPr kumimoji="1" lang="zh-CN" altLang="en-US" sz="2000">
                <a:solidFill>
                  <a:schemeClr val="bg1"/>
                </a:solidFill>
                <a:cs typeface="Arial"/>
              </a:endParaRPr>
            </a:p>
          </p:txBody>
        </p:sp>
        <p:sp>
          <p:nvSpPr>
            <p:cNvPr id="23" name="文本框 17">
              <a:extLst>
                <a:ext uri="{FF2B5EF4-FFF2-40B4-BE49-F238E27FC236}">
                  <a16:creationId xmlns:a16="http://schemas.microsoft.com/office/drawing/2014/main" id="{25807622-888C-F88C-A3F8-89631EA74539}"/>
                </a:ext>
              </a:extLst>
            </p:cNvPr>
            <p:cNvSpPr txBox="1"/>
            <p:nvPr/>
          </p:nvSpPr>
          <p:spPr>
            <a:xfrm>
              <a:off x="518226" y="3209125"/>
              <a:ext cx="1366980" cy="400110"/>
            </a:xfrm>
            <a:prstGeom prst="rect">
              <a:avLst/>
            </a:prstGeom>
            <a:noFill/>
          </p:spPr>
          <p:txBody>
            <a:bodyPr wrap="square" lIns="91440" tIns="45720" rIns="91440" bIns="45720" rtlCol="0" anchor="t">
              <a:spAutoFit/>
            </a:bodyPr>
            <a:lstStyle/>
            <a:p>
              <a:r>
                <a:rPr kumimoji="1" lang="en-US" altLang="zh-CN" sz="2000">
                  <a:solidFill>
                    <a:schemeClr val="bg1"/>
                  </a:solidFill>
                  <a:ea typeface="等线"/>
                  <a:cs typeface="Arial"/>
                </a:rPr>
                <a:t>Ring3</a:t>
              </a:r>
              <a:endParaRPr lang="zh-CN" altLang="en-US" sz="2000">
                <a:solidFill>
                  <a:schemeClr val="bg1"/>
                </a:solidFill>
                <a:ea typeface="等线"/>
                <a:cs typeface="Arial"/>
              </a:endParaRPr>
            </a:p>
          </p:txBody>
        </p:sp>
        <p:sp>
          <p:nvSpPr>
            <p:cNvPr id="24" name="文本框 20">
              <a:extLst>
                <a:ext uri="{FF2B5EF4-FFF2-40B4-BE49-F238E27FC236}">
                  <a16:creationId xmlns:a16="http://schemas.microsoft.com/office/drawing/2014/main" id="{D9441548-5A3D-8DAE-A32E-E60C8270E78B}"/>
                </a:ext>
              </a:extLst>
            </p:cNvPr>
            <p:cNvSpPr txBox="1"/>
            <p:nvPr/>
          </p:nvSpPr>
          <p:spPr>
            <a:xfrm>
              <a:off x="307024" y="4995236"/>
              <a:ext cx="1366980" cy="400110"/>
            </a:xfrm>
            <a:prstGeom prst="rect">
              <a:avLst/>
            </a:prstGeom>
            <a:noFill/>
          </p:spPr>
          <p:txBody>
            <a:bodyPr wrap="square" lIns="91440" tIns="45720" rIns="91440" bIns="45720" rtlCol="0" anchor="t">
              <a:spAutoFit/>
            </a:bodyPr>
            <a:lstStyle/>
            <a:p>
              <a:r>
                <a:rPr kumimoji="1" lang="en-US" altLang="zh-CN" sz="2000">
                  <a:ea typeface="等线"/>
                  <a:cs typeface="Arial"/>
                </a:rPr>
                <a:t>Ring0</a:t>
              </a:r>
              <a:endParaRPr kumimoji="1" lang="zh-CN" altLang="en-US" sz="2000">
                <a:cs typeface="Arial"/>
              </a:endParaRPr>
            </a:p>
          </p:txBody>
        </p:sp>
        <p:sp>
          <p:nvSpPr>
            <p:cNvPr id="25" name="文本框 21">
              <a:extLst>
                <a:ext uri="{FF2B5EF4-FFF2-40B4-BE49-F238E27FC236}">
                  <a16:creationId xmlns:a16="http://schemas.microsoft.com/office/drawing/2014/main" id="{F8974EF9-3482-3AE4-CDCC-D39EA6BAFCE1}"/>
                </a:ext>
              </a:extLst>
            </p:cNvPr>
            <p:cNvSpPr txBox="1"/>
            <p:nvPr/>
          </p:nvSpPr>
          <p:spPr>
            <a:xfrm>
              <a:off x="1313873" y="5665781"/>
              <a:ext cx="1448310" cy="400110"/>
            </a:xfrm>
            <a:prstGeom prst="rect">
              <a:avLst/>
            </a:prstGeom>
            <a:noFill/>
          </p:spPr>
          <p:txBody>
            <a:bodyPr wrap="square" lIns="91440" tIns="45720" rIns="91440" bIns="45720" rtlCol="0" anchor="t">
              <a:spAutoFit/>
            </a:bodyPr>
            <a:lstStyle/>
            <a:p>
              <a:r>
                <a:rPr kumimoji="1" lang="en-US" altLang="zh-CN" sz="2000">
                  <a:ea typeface="等线"/>
                  <a:cs typeface="Arial"/>
                </a:rPr>
                <a:t>Root Mode</a:t>
              </a:r>
              <a:endParaRPr kumimoji="1" lang="zh-CN" altLang="en-US" sz="2000">
                <a:cs typeface="Arial"/>
              </a:endParaRPr>
            </a:p>
          </p:txBody>
        </p:sp>
        <p:sp>
          <p:nvSpPr>
            <p:cNvPr id="26" name="圆角矩形 22">
              <a:extLst>
                <a:ext uri="{FF2B5EF4-FFF2-40B4-BE49-F238E27FC236}">
                  <a16:creationId xmlns:a16="http://schemas.microsoft.com/office/drawing/2014/main" id="{171C7F8E-ABAC-659D-DE1E-D562B5FEF37A}"/>
                </a:ext>
              </a:extLst>
            </p:cNvPr>
            <p:cNvSpPr/>
            <p:nvPr/>
          </p:nvSpPr>
          <p:spPr>
            <a:xfrm>
              <a:off x="1031507" y="5001390"/>
              <a:ext cx="886691" cy="369332"/>
            </a:xfrm>
            <a:prstGeom prst="round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zh-CN" sz="2000">
                  <a:solidFill>
                    <a:schemeClr val="bg1"/>
                  </a:solidFill>
                  <a:ea typeface="等线"/>
                  <a:cs typeface="Arial"/>
                </a:rPr>
                <a:t>VMCS</a:t>
              </a:r>
              <a:endParaRPr lang="zh-CN" altLang="en-US" sz="2000">
                <a:solidFill>
                  <a:schemeClr val="bg1"/>
                </a:solidFill>
                <a:ea typeface="等线"/>
                <a:cs typeface="Arial"/>
              </a:endParaRPr>
            </a:p>
          </p:txBody>
        </p:sp>
        <p:sp>
          <p:nvSpPr>
            <p:cNvPr id="27" name="圆角矩形 23">
              <a:extLst>
                <a:ext uri="{FF2B5EF4-FFF2-40B4-BE49-F238E27FC236}">
                  <a16:creationId xmlns:a16="http://schemas.microsoft.com/office/drawing/2014/main" id="{5EFCA388-41EA-B5B3-CF7E-61873921BCB3}"/>
                </a:ext>
              </a:extLst>
            </p:cNvPr>
            <p:cNvSpPr/>
            <p:nvPr/>
          </p:nvSpPr>
          <p:spPr>
            <a:xfrm>
              <a:off x="2518559" y="4989220"/>
              <a:ext cx="803541" cy="36933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Arial"/>
                  <a:cs typeface="Arial"/>
                </a:rPr>
                <a:t>KVM</a:t>
              </a:r>
              <a:endParaRPr kumimoji="1" lang="zh-CN" altLang="en-US" sz="2000">
                <a:solidFill>
                  <a:schemeClr val="tx1"/>
                </a:solidFill>
                <a:latin typeface="Arial"/>
                <a:cs typeface="Arial"/>
              </a:endParaRPr>
            </a:p>
          </p:txBody>
        </p:sp>
        <p:cxnSp>
          <p:nvCxnSpPr>
            <p:cNvPr id="28" name="直线箭头连接符 25">
              <a:extLst>
                <a:ext uri="{FF2B5EF4-FFF2-40B4-BE49-F238E27FC236}">
                  <a16:creationId xmlns:a16="http://schemas.microsoft.com/office/drawing/2014/main" id="{74A903AB-E907-19D0-4281-6E02123E5B9B}"/>
                </a:ext>
              </a:extLst>
            </p:cNvPr>
            <p:cNvCxnSpPr/>
            <p:nvPr/>
          </p:nvCxnSpPr>
          <p:spPr>
            <a:xfrm flipH="1">
              <a:off x="1918198" y="5124482"/>
              <a:ext cx="6003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6">
              <a:extLst>
                <a:ext uri="{FF2B5EF4-FFF2-40B4-BE49-F238E27FC236}">
                  <a16:creationId xmlns:a16="http://schemas.microsoft.com/office/drawing/2014/main" id="{0F623EFB-94F8-4DFE-1E5B-2F5BC300CB44}"/>
                </a:ext>
              </a:extLst>
            </p:cNvPr>
            <p:cNvCxnSpPr/>
            <p:nvPr/>
          </p:nvCxnSpPr>
          <p:spPr>
            <a:xfrm flipH="1">
              <a:off x="1918198" y="5267646"/>
              <a:ext cx="6003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7">
              <a:extLst>
                <a:ext uri="{FF2B5EF4-FFF2-40B4-BE49-F238E27FC236}">
                  <a16:creationId xmlns:a16="http://schemas.microsoft.com/office/drawing/2014/main" id="{1D46A5CA-C124-5972-BE94-6253B12BFDC1}"/>
                </a:ext>
              </a:extLst>
            </p:cNvPr>
            <p:cNvSpPr txBox="1"/>
            <p:nvPr/>
          </p:nvSpPr>
          <p:spPr>
            <a:xfrm>
              <a:off x="1972278" y="4834985"/>
              <a:ext cx="1237657" cy="338554"/>
            </a:xfrm>
            <a:prstGeom prst="rect">
              <a:avLst/>
            </a:prstGeom>
            <a:noFill/>
          </p:spPr>
          <p:txBody>
            <a:bodyPr wrap="square" rtlCol="0">
              <a:spAutoFit/>
            </a:bodyPr>
            <a:lstStyle/>
            <a:p>
              <a:r>
                <a:rPr kumimoji="1" lang="en-US" altLang="zh-CN" sz="1600">
                  <a:cs typeface="Arial"/>
                </a:rPr>
                <a:t>read</a:t>
              </a:r>
              <a:endParaRPr kumimoji="1" lang="zh-CN" altLang="en-US" sz="1600">
                <a:cs typeface="Arial"/>
              </a:endParaRPr>
            </a:p>
          </p:txBody>
        </p:sp>
        <p:sp>
          <p:nvSpPr>
            <p:cNvPr id="31" name="文本框 28">
              <a:extLst>
                <a:ext uri="{FF2B5EF4-FFF2-40B4-BE49-F238E27FC236}">
                  <a16:creationId xmlns:a16="http://schemas.microsoft.com/office/drawing/2014/main" id="{558BA655-A6F2-4D21-B380-2BEF6DF654A5}"/>
                </a:ext>
              </a:extLst>
            </p:cNvPr>
            <p:cNvSpPr txBox="1"/>
            <p:nvPr/>
          </p:nvSpPr>
          <p:spPr>
            <a:xfrm>
              <a:off x="1964377" y="5216159"/>
              <a:ext cx="757387" cy="338554"/>
            </a:xfrm>
            <a:prstGeom prst="rect">
              <a:avLst/>
            </a:prstGeom>
            <a:noFill/>
          </p:spPr>
          <p:txBody>
            <a:bodyPr wrap="square" rtlCol="0">
              <a:spAutoFit/>
            </a:bodyPr>
            <a:lstStyle/>
            <a:p>
              <a:r>
                <a:rPr kumimoji="1" lang="en-US" altLang="zh-CN" sz="1600">
                  <a:cs typeface="Arial"/>
                </a:rPr>
                <a:t>write</a:t>
              </a:r>
              <a:endParaRPr kumimoji="1" lang="zh-CN" altLang="en-US" sz="1600">
                <a:cs typeface="Arial"/>
              </a:endParaRPr>
            </a:p>
          </p:txBody>
        </p:sp>
        <p:cxnSp>
          <p:nvCxnSpPr>
            <p:cNvPr id="32" name="肘形连接符 30">
              <a:extLst>
                <a:ext uri="{FF2B5EF4-FFF2-40B4-BE49-F238E27FC236}">
                  <a16:creationId xmlns:a16="http://schemas.microsoft.com/office/drawing/2014/main" id="{2A7D6CA4-7161-7831-DB7B-CF76BB6892EA}"/>
                </a:ext>
              </a:extLst>
            </p:cNvPr>
            <p:cNvCxnSpPr>
              <a:cxnSpLocks/>
            </p:cNvCxnSpPr>
            <p:nvPr/>
          </p:nvCxnSpPr>
          <p:spPr>
            <a:xfrm rot="5400000" flipH="1" flipV="1">
              <a:off x="1503322" y="4408735"/>
              <a:ext cx="807442" cy="317909"/>
            </a:xfrm>
            <a:prstGeom prst="bentConnector3">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a:extLst>
                <a:ext uri="{FF2B5EF4-FFF2-40B4-BE49-F238E27FC236}">
                  <a16:creationId xmlns:a16="http://schemas.microsoft.com/office/drawing/2014/main" id="{36AEBD16-44D8-A953-CB41-499BBD694D62}"/>
                </a:ext>
              </a:extLst>
            </p:cNvPr>
            <p:cNvCxnSpPr>
              <a:cxnSpLocks/>
            </p:cNvCxnSpPr>
            <p:nvPr/>
          </p:nvCxnSpPr>
          <p:spPr>
            <a:xfrm rot="5400000">
              <a:off x="1022886" y="4428993"/>
              <a:ext cx="843425" cy="244265"/>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41">
              <a:extLst>
                <a:ext uri="{FF2B5EF4-FFF2-40B4-BE49-F238E27FC236}">
                  <a16:creationId xmlns:a16="http://schemas.microsoft.com/office/drawing/2014/main" id="{96AA51A4-856F-D38F-F70C-3D0BCB73AF5B}"/>
                </a:ext>
              </a:extLst>
            </p:cNvPr>
            <p:cNvSpPr txBox="1"/>
            <p:nvPr/>
          </p:nvSpPr>
          <p:spPr>
            <a:xfrm>
              <a:off x="351649" y="4250911"/>
              <a:ext cx="1064476" cy="400110"/>
            </a:xfrm>
            <a:prstGeom prst="rect">
              <a:avLst/>
            </a:prstGeom>
            <a:noFill/>
          </p:spPr>
          <p:txBody>
            <a:bodyPr wrap="square" lIns="91440" tIns="45720" rIns="91440" bIns="45720" rtlCol="0" anchor="t">
              <a:spAutoFit/>
            </a:bodyPr>
            <a:lstStyle/>
            <a:p>
              <a:pPr algn="ctr"/>
              <a:r>
                <a:rPr kumimoji="1" lang="en-US" altLang="zh-CN" sz="2000">
                  <a:ea typeface="等线"/>
                  <a:cs typeface="Arial"/>
                </a:rPr>
                <a:t>VM Exit</a:t>
              </a:r>
              <a:endParaRPr lang="zh-CN" altLang="en-US" sz="2000">
                <a:ea typeface="等线"/>
                <a:cs typeface="Arial"/>
              </a:endParaRPr>
            </a:p>
          </p:txBody>
        </p:sp>
        <p:sp>
          <p:nvSpPr>
            <p:cNvPr id="35" name="文本框 41">
              <a:extLst>
                <a:ext uri="{FF2B5EF4-FFF2-40B4-BE49-F238E27FC236}">
                  <a16:creationId xmlns:a16="http://schemas.microsoft.com/office/drawing/2014/main" id="{A44D980E-DB9C-D1F6-614D-630B64F97B36}"/>
                </a:ext>
              </a:extLst>
            </p:cNvPr>
            <p:cNvSpPr txBox="1"/>
            <p:nvPr/>
          </p:nvSpPr>
          <p:spPr>
            <a:xfrm>
              <a:off x="2169563" y="4250910"/>
              <a:ext cx="1217682" cy="400110"/>
            </a:xfrm>
            <a:prstGeom prst="rect">
              <a:avLst/>
            </a:prstGeom>
            <a:noFill/>
          </p:spPr>
          <p:txBody>
            <a:bodyPr wrap="square" lIns="91440" tIns="45720" rIns="91440" bIns="45720" rtlCol="0" anchor="t">
              <a:spAutoFit/>
            </a:bodyPr>
            <a:lstStyle/>
            <a:p>
              <a:r>
                <a:rPr kumimoji="1" lang="en-US" altLang="zh-CN" sz="2000">
                  <a:ea typeface="等线"/>
                  <a:cs typeface="Arial"/>
                </a:rPr>
                <a:t>VM Entry</a:t>
              </a:r>
              <a:endParaRPr lang="zh-CN" altLang="en-US" sz="2000">
                <a:ea typeface="等线"/>
                <a:cs typeface="Arial"/>
              </a:endParaRPr>
            </a:p>
          </p:txBody>
        </p:sp>
      </p:grpSp>
      <p:cxnSp>
        <p:nvCxnSpPr>
          <p:cNvPr id="37" name="Straight Arrow Connector 36">
            <a:extLst>
              <a:ext uri="{FF2B5EF4-FFF2-40B4-BE49-F238E27FC236}">
                <a16:creationId xmlns:a16="http://schemas.microsoft.com/office/drawing/2014/main" id="{46D51F2E-A503-9C6E-D6A2-09F9913DD8F3}"/>
              </a:ext>
            </a:extLst>
          </p:cNvPr>
          <p:cNvCxnSpPr/>
          <p:nvPr/>
        </p:nvCxnSpPr>
        <p:spPr>
          <a:xfrm>
            <a:off x="1078302" y="2526334"/>
            <a:ext cx="0" cy="879133"/>
          </a:xfrm>
          <a:prstGeom prst="straightConnector1">
            <a:avLst/>
          </a:prstGeom>
          <a:ln w="41275">
            <a:solidFill>
              <a:schemeClr val="accent4">
                <a:lumMod val="75000"/>
              </a:schemeClr>
            </a:solidFill>
            <a:headEnd type="triangle"/>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06F17C55-8B61-907C-12CC-B10263D0C9E7}"/>
              </a:ext>
            </a:extLst>
          </p:cNvPr>
          <p:cNvSpPr txBox="1"/>
          <p:nvPr/>
        </p:nvSpPr>
        <p:spPr>
          <a:xfrm>
            <a:off x="59555" y="2640348"/>
            <a:ext cx="881523" cy="646331"/>
          </a:xfrm>
          <a:prstGeom prst="rect">
            <a:avLst/>
          </a:prstGeom>
          <a:noFill/>
        </p:spPr>
        <p:txBody>
          <a:bodyPr wrap="none" lIns="91440" tIns="45720" rIns="91440" bIns="45720" rtlCol="0" anchor="t">
            <a:spAutoFit/>
          </a:bodyPr>
          <a:lstStyle/>
          <a:p>
            <a:pPr algn="r"/>
            <a:r>
              <a:rPr lang="en-US" altLang="zh-CN" err="1">
                <a:latin typeface="+mj-lt"/>
                <a:ea typeface="等线"/>
              </a:rPr>
              <a:t>S</a:t>
            </a:r>
            <a:r>
              <a:rPr lang="en-US" err="1">
                <a:latin typeface="+mj-lt"/>
              </a:rPr>
              <a:t>yscalls</a:t>
            </a:r>
            <a:endParaRPr lang="en-US">
              <a:latin typeface="+mj-lt"/>
              <a:ea typeface="Calibri"/>
              <a:cs typeface="Calibri"/>
            </a:endParaRPr>
          </a:p>
          <a:p>
            <a:pPr algn="r"/>
            <a:r>
              <a:rPr lang="en-US">
                <a:latin typeface="+mj-lt"/>
                <a:ea typeface="Calibri"/>
                <a:cs typeface="Calibri"/>
              </a:rPr>
              <a:t>#PF</a:t>
            </a:r>
          </a:p>
        </p:txBody>
      </p:sp>
      <p:cxnSp>
        <p:nvCxnSpPr>
          <p:cNvPr id="39" name="Straight Arrow Connector 38">
            <a:extLst>
              <a:ext uri="{FF2B5EF4-FFF2-40B4-BE49-F238E27FC236}">
                <a16:creationId xmlns:a16="http://schemas.microsoft.com/office/drawing/2014/main" id="{BC487E07-7ACB-7451-A59C-522CD719D0AB}"/>
              </a:ext>
            </a:extLst>
          </p:cNvPr>
          <p:cNvCxnSpPr>
            <a:cxnSpLocks/>
          </p:cNvCxnSpPr>
          <p:nvPr/>
        </p:nvCxnSpPr>
        <p:spPr>
          <a:xfrm>
            <a:off x="4967714" y="3106838"/>
            <a:ext cx="0" cy="1684746"/>
          </a:xfrm>
          <a:prstGeom prst="straightConnector1">
            <a:avLst/>
          </a:prstGeom>
          <a:ln w="41275">
            <a:solidFill>
              <a:schemeClr val="accent4">
                <a:lumMod val="75000"/>
              </a:schemeClr>
            </a:solidFill>
            <a:headEnd type="triangle"/>
            <a:tailEnd type="triangle"/>
          </a:ln>
        </p:spPr>
        <p:style>
          <a:lnRef idx="1">
            <a:schemeClr val="accent4"/>
          </a:lnRef>
          <a:fillRef idx="0">
            <a:schemeClr val="accent4"/>
          </a:fillRef>
          <a:effectRef idx="0">
            <a:schemeClr val="accent4"/>
          </a:effectRef>
          <a:fontRef idx="minor">
            <a:schemeClr val="tx1"/>
          </a:fontRef>
        </p:style>
      </p:cxnSp>
      <p:sp>
        <p:nvSpPr>
          <p:cNvPr id="3" name="TextBox 37">
            <a:extLst>
              <a:ext uri="{FF2B5EF4-FFF2-40B4-BE49-F238E27FC236}">
                <a16:creationId xmlns:a16="http://schemas.microsoft.com/office/drawing/2014/main" id="{E7124FE5-2110-F8DC-6D8D-8CD74AC3B840}"/>
              </a:ext>
            </a:extLst>
          </p:cNvPr>
          <p:cNvSpPr txBox="1"/>
          <p:nvPr/>
        </p:nvSpPr>
        <p:spPr>
          <a:xfrm>
            <a:off x="4992824" y="3314256"/>
            <a:ext cx="1847557" cy="1477328"/>
          </a:xfrm>
          <a:prstGeom prst="rect">
            <a:avLst/>
          </a:prstGeom>
          <a:noFill/>
        </p:spPr>
        <p:txBody>
          <a:bodyPr wrap="none" lIns="91440" tIns="45720" rIns="91440" bIns="45720" rtlCol="0" anchor="t">
            <a:spAutoFit/>
          </a:bodyPr>
          <a:lstStyle/>
          <a:p>
            <a:r>
              <a:rPr lang="en-US">
                <a:latin typeface="+mj-lt"/>
                <a:ea typeface="Calibri"/>
                <a:cs typeface="Calibri"/>
              </a:rPr>
              <a:t>External interrupt</a:t>
            </a:r>
          </a:p>
          <a:p>
            <a:r>
              <a:rPr lang="en-US">
                <a:latin typeface="+mj-lt"/>
                <a:ea typeface="Calibri"/>
                <a:cs typeface="Calibri"/>
              </a:rPr>
              <a:t>Privileged inst.</a:t>
            </a:r>
          </a:p>
          <a:p>
            <a:r>
              <a:rPr lang="en-US" err="1">
                <a:latin typeface="+mj-lt"/>
                <a:ea typeface="Calibri"/>
                <a:cs typeface="Calibri"/>
              </a:rPr>
              <a:t>Hypercall</a:t>
            </a:r>
            <a:endParaRPr lang="en-US">
              <a:latin typeface="+mj-lt"/>
              <a:ea typeface="Calibri"/>
              <a:cs typeface="Calibri"/>
            </a:endParaRPr>
          </a:p>
          <a:p>
            <a:r>
              <a:rPr lang="en-US">
                <a:latin typeface="+mj-lt"/>
                <a:ea typeface="Calibri"/>
                <a:cs typeface="Calibri"/>
              </a:rPr>
              <a:t>VMX inst.</a:t>
            </a:r>
          </a:p>
          <a:p>
            <a:endParaRPr lang="en-US">
              <a:ea typeface="Calibri"/>
              <a:cs typeface="Calibri"/>
            </a:endParaRPr>
          </a:p>
        </p:txBody>
      </p:sp>
    </p:spTree>
    <p:extLst>
      <p:ext uri="{BB962C8B-B14F-4D97-AF65-F5344CB8AC3E}">
        <p14:creationId xmlns:p14="http://schemas.microsoft.com/office/powerpoint/2010/main" val="281380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68F9-E411-C70B-4742-FB125BAA16DE}"/>
              </a:ext>
            </a:extLst>
          </p:cNvPr>
          <p:cNvSpPr>
            <a:spLocks noGrp="1"/>
          </p:cNvSpPr>
          <p:nvPr>
            <p:ph type="title"/>
          </p:nvPr>
        </p:nvSpPr>
        <p:spPr/>
        <p:txBody>
          <a:bodyPr/>
          <a:lstStyle/>
          <a:p>
            <a:r>
              <a:rPr lang="en-US" altLang="zh-CN"/>
              <a:t>Nested</a:t>
            </a:r>
            <a:r>
              <a:rPr lang="zh-CN" altLang="en-US"/>
              <a:t> </a:t>
            </a:r>
            <a:r>
              <a:rPr lang="en-US" altLang="zh-CN"/>
              <a:t>(2-level)</a:t>
            </a:r>
            <a:r>
              <a:rPr lang="zh-CN" altLang="en-US"/>
              <a:t> </a:t>
            </a:r>
            <a:r>
              <a:rPr lang="en-US" altLang="zh-CN"/>
              <a:t>virtualization</a:t>
            </a:r>
            <a:endParaRPr lang="en-US"/>
          </a:p>
        </p:txBody>
      </p:sp>
      <p:sp>
        <p:nvSpPr>
          <p:cNvPr id="4" name="矩形 51">
            <a:extLst>
              <a:ext uri="{FF2B5EF4-FFF2-40B4-BE49-F238E27FC236}">
                <a16:creationId xmlns:a16="http://schemas.microsoft.com/office/drawing/2014/main" id="{C755BC6C-04BC-3D92-3DE0-CA52FADF5720}"/>
              </a:ext>
            </a:extLst>
          </p:cNvPr>
          <p:cNvSpPr/>
          <p:nvPr/>
        </p:nvSpPr>
        <p:spPr>
          <a:xfrm>
            <a:off x="5700460" y="2792614"/>
            <a:ext cx="3341700" cy="1230211"/>
          </a:xfrm>
          <a:prstGeom prst="rect">
            <a:avLst/>
          </a:prstGeom>
          <a:solidFill>
            <a:schemeClr val="accent1"/>
          </a:solidFill>
          <a:ln w="3492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5" name="矩形 5">
            <a:extLst>
              <a:ext uri="{FF2B5EF4-FFF2-40B4-BE49-F238E27FC236}">
                <a16:creationId xmlns:a16="http://schemas.microsoft.com/office/drawing/2014/main" id="{2C93770F-CB79-163A-A0E9-4D25C55A0702}"/>
              </a:ext>
            </a:extLst>
          </p:cNvPr>
          <p:cNvSpPr/>
          <p:nvPr/>
        </p:nvSpPr>
        <p:spPr>
          <a:xfrm>
            <a:off x="4477144" y="4440634"/>
            <a:ext cx="5584106" cy="1387416"/>
          </a:xfrm>
          <a:prstGeom prst="rect">
            <a:avLst/>
          </a:prstGeom>
          <a:solidFill>
            <a:schemeClr val="bg2"/>
          </a:solidFill>
          <a:ln w="3492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6" name="矩形 50">
            <a:extLst>
              <a:ext uri="{FF2B5EF4-FFF2-40B4-BE49-F238E27FC236}">
                <a16:creationId xmlns:a16="http://schemas.microsoft.com/office/drawing/2014/main" id="{44CF4248-3CA3-E8B1-663C-D0060C209F65}"/>
              </a:ext>
            </a:extLst>
          </p:cNvPr>
          <p:cNvSpPr/>
          <p:nvPr/>
        </p:nvSpPr>
        <p:spPr>
          <a:xfrm>
            <a:off x="7362638" y="4689298"/>
            <a:ext cx="2601671" cy="945509"/>
          </a:xfrm>
          <a:prstGeom prst="rect">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7" name="矩形 26">
            <a:extLst>
              <a:ext uri="{FF2B5EF4-FFF2-40B4-BE49-F238E27FC236}">
                <a16:creationId xmlns:a16="http://schemas.microsoft.com/office/drawing/2014/main" id="{5248544B-F736-EBA9-0DE2-53A1E5A3C33A}"/>
              </a:ext>
            </a:extLst>
          </p:cNvPr>
          <p:cNvSpPr/>
          <p:nvPr/>
        </p:nvSpPr>
        <p:spPr>
          <a:xfrm>
            <a:off x="4602412" y="4689298"/>
            <a:ext cx="2601671" cy="945509"/>
          </a:xfrm>
          <a:prstGeom prst="rect">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8" name="圆角矩形 17">
            <a:extLst>
              <a:ext uri="{FF2B5EF4-FFF2-40B4-BE49-F238E27FC236}">
                <a16:creationId xmlns:a16="http://schemas.microsoft.com/office/drawing/2014/main" id="{E2E8EA09-911B-9198-5108-811CB132635A}"/>
              </a:ext>
            </a:extLst>
          </p:cNvPr>
          <p:cNvSpPr/>
          <p:nvPr/>
        </p:nvSpPr>
        <p:spPr>
          <a:xfrm>
            <a:off x="4671581" y="4916727"/>
            <a:ext cx="795793" cy="378378"/>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kumimoji="1" lang="en-US" altLang="zh-CN" sz="1400">
                <a:solidFill>
                  <a:schemeClr val="bg1"/>
                </a:solidFill>
                <a:latin typeface="Arial"/>
                <a:cs typeface="Arial"/>
              </a:rPr>
              <a:t>VMCS01</a:t>
            </a:r>
            <a:endParaRPr kumimoji="1" lang="zh-CN" altLang="en-US" sz="1400">
              <a:solidFill>
                <a:schemeClr val="bg1"/>
              </a:solidFill>
              <a:latin typeface="Arial"/>
              <a:cs typeface="Arial"/>
            </a:endParaRPr>
          </a:p>
        </p:txBody>
      </p:sp>
      <p:sp>
        <p:nvSpPr>
          <p:cNvPr id="9" name="矩形 18">
            <a:extLst>
              <a:ext uri="{FF2B5EF4-FFF2-40B4-BE49-F238E27FC236}">
                <a16:creationId xmlns:a16="http://schemas.microsoft.com/office/drawing/2014/main" id="{24C60475-F5C0-6422-E6DD-9E8EC662FCF3}"/>
              </a:ext>
            </a:extLst>
          </p:cNvPr>
          <p:cNvSpPr/>
          <p:nvPr/>
        </p:nvSpPr>
        <p:spPr>
          <a:xfrm>
            <a:off x="5841729" y="4817657"/>
            <a:ext cx="401152" cy="610733"/>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10" name="直线连接符 19">
            <a:extLst>
              <a:ext uri="{FF2B5EF4-FFF2-40B4-BE49-F238E27FC236}">
                <a16:creationId xmlns:a16="http://schemas.microsoft.com/office/drawing/2014/main" id="{EC8BE93D-1835-1901-2E47-D8A74A8CDE8B}"/>
              </a:ext>
            </a:extLst>
          </p:cNvPr>
          <p:cNvCxnSpPr>
            <a:cxnSpLocks/>
          </p:cNvCxnSpPr>
          <p:nvPr/>
        </p:nvCxnSpPr>
        <p:spPr>
          <a:xfrm>
            <a:off x="5841729" y="5040503"/>
            <a:ext cx="418805"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线连接符 20">
            <a:extLst>
              <a:ext uri="{FF2B5EF4-FFF2-40B4-BE49-F238E27FC236}">
                <a16:creationId xmlns:a16="http://schemas.microsoft.com/office/drawing/2014/main" id="{47B7A95B-6257-D5D5-0BB6-151FFA03C492}"/>
              </a:ext>
            </a:extLst>
          </p:cNvPr>
          <p:cNvCxnSpPr>
            <a:cxnSpLocks/>
          </p:cNvCxnSpPr>
          <p:nvPr/>
        </p:nvCxnSpPr>
        <p:spPr>
          <a:xfrm>
            <a:off x="5824077" y="5261498"/>
            <a:ext cx="4364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矩形 22">
            <a:extLst>
              <a:ext uri="{FF2B5EF4-FFF2-40B4-BE49-F238E27FC236}">
                <a16:creationId xmlns:a16="http://schemas.microsoft.com/office/drawing/2014/main" id="{4DD0E57D-8086-4D4E-E51E-8FD5B04379A9}"/>
              </a:ext>
            </a:extLst>
          </p:cNvPr>
          <p:cNvSpPr/>
          <p:nvPr/>
        </p:nvSpPr>
        <p:spPr>
          <a:xfrm>
            <a:off x="6727979" y="4817657"/>
            <a:ext cx="335956" cy="610733"/>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13" name="肘形连接符 23">
            <a:extLst>
              <a:ext uri="{FF2B5EF4-FFF2-40B4-BE49-F238E27FC236}">
                <a16:creationId xmlns:a16="http://schemas.microsoft.com/office/drawing/2014/main" id="{CC4FB2C8-3E9E-4C6C-CC61-737F510D2082}"/>
              </a:ext>
            </a:extLst>
          </p:cNvPr>
          <p:cNvCxnSpPr/>
          <p:nvPr/>
        </p:nvCxnSpPr>
        <p:spPr>
          <a:xfrm>
            <a:off x="6254452" y="5261498"/>
            <a:ext cx="464209" cy="155444"/>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24">
            <a:extLst>
              <a:ext uri="{FF2B5EF4-FFF2-40B4-BE49-F238E27FC236}">
                <a16:creationId xmlns:a16="http://schemas.microsoft.com/office/drawing/2014/main" id="{F6C70570-BADE-114D-AA03-43036C6AA7C8}"/>
              </a:ext>
            </a:extLst>
          </p:cNvPr>
          <p:cNvCxnSpPr>
            <a:cxnSpLocks/>
          </p:cNvCxnSpPr>
          <p:nvPr/>
        </p:nvCxnSpPr>
        <p:spPr>
          <a:xfrm>
            <a:off x="5467373" y="5132234"/>
            <a:ext cx="35670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5">
            <a:extLst>
              <a:ext uri="{FF2B5EF4-FFF2-40B4-BE49-F238E27FC236}">
                <a16:creationId xmlns:a16="http://schemas.microsoft.com/office/drawing/2014/main" id="{E7F4A45D-456F-CB9F-4F8B-0876A368B97F}"/>
              </a:ext>
            </a:extLst>
          </p:cNvPr>
          <p:cNvSpPr txBox="1"/>
          <p:nvPr/>
        </p:nvSpPr>
        <p:spPr>
          <a:xfrm>
            <a:off x="6306064" y="5398530"/>
            <a:ext cx="898019" cy="307777"/>
          </a:xfrm>
          <a:prstGeom prst="rect">
            <a:avLst/>
          </a:prstGeom>
          <a:noFill/>
        </p:spPr>
        <p:txBody>
          <a:bodyPr wrap="square" rtlCol="0">
            <a:spAutoFit/>
          </a:bodyPr>
          <a:lstStyle/>
          <a:p>
            <a:r>
              <a:rPr kumimoji="1" lang="en-US" altLang="zh-CN" sz="1400">
                <a:latin typeface="Arial"/>
                <a:cs typeface="Arial"/>
              </a:rPr>
              <a:t>EPT01</a:t>
            </a:r>
            <a:endParaRPr kumimoji="1" lang="zh-CN" altLang="en-US" sz="1400">
              <a:latin typeface="Arial"/>
              <a:cs typeface="Arial"/>
            </a:endParaRPr>
          </a:p>
        </p:txBody>
      </p:sp>
      <p:sp>
        <p:nvSpPr>
          <p:cNvPr id="16" name="圆角矩形 42">
            <a:extLst>
              <a:ext uri="{FF2B5EF4-FFF2-40B4-BE49-F238E27FC236}">
                <a16:creationId xmlns:a16="http://schemas.microsoft.com/office/drawing/2014/main" id="{D1AD66E6-026D-65DC-7261-C4DA3248F33C}"/>
              </a:ext>
            </a:extLst>
          </p:cNvPr>
          <p:cNvSpPr/>
          <p:nvPr/>
        </p:nvSpPr>
        <p:spPr>
          <a:xfrm>
            <a:off x="7431807" y="4916727"/>
            <a:ext cx="795793" cy="378378"/>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kumimoji="1" lang="en-US" altLang="zh-CN" sz="1400">
                <a:solidFill>
                  <a:schemeClr val="bg1"/>
                </a:solidFill>
                <a:latin typeface="Arial"/>
                <a:cs typeface="Arial"/>
              </a:rPr>
              <a:t>VMCS02</a:t>
            </a:r>
            <a:endParaRPr kumimoji="1" lang="zh-CN" altLang="en-US" sz="1400">
              <a:solidFill>
                <a:schemeClr val="bg1"/>
              </a:solidFill>
              <a:latin typeface="Arial"/>
              <a:cs typeface="Arial"/>
            </a:endParaRPr>
          </a:p>
        </p:txBody>
      </p:sp>
      <p:sp>
        <p:nvSpPr>
          <p:cNvPr id="17" name="矩形 43">
            <a:extLst>
              <a:ext uri="{FF2B5EF4-FFF2-40B4-BE49-F238E27FC236}">
                <a16:creationId xmlns:a16="http://schemas.microsoft.com/office/drawing/2014/main" id="{7ED85043-AA6D-413F-BB0E-B5A5657F6D30}"/>
              </a:ext>
            </a:extLst>
          </p:cNvPr>
          <p:cNvSpPr/>
          <p:nvPr/>
        </p:nvSpPr>
        <p:spPr>
          <a:xfrm>
            <a:off x="8601955" y="4817657"/>
            <a:ext cx="401152" cy="610733"/>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18" name="直线连接符 44">
            <a:extLst>
              <a:ext uri="{FF2B5EF4-FFF2-40B4-BE49-F238E27FC236}">
                <a16:creationId xmlns:a16="http://schemas.microsoft.com/office/drawing/2014/main" id="{0BDA0ECF-BFF6-750B-936E-D02B61982F04}"/>
              </a:ext>
            </a:extLst>
          </p:cNvPr>
          <p:cNvCxnSpPr>
            <a:cxnSpLocks/>
          </p:cNvCxnSpPr>
          <p:nvPr/>
        </p:nvCxnSpPr>
        <p:spPr>
          <a:xfrm>
            <a:off x="8601955" y="5040503"/>
            <a:ext cx="418805"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线连接符 45">
            <a:extLst>
              <a:ext uri="{FF2B5EF4-FFF2-40B4-BE49-F238E27FC236}">
                <a16:creationId xmlns:a16="http://schemas.microsoft.com/office/drawing/2014/main" id="{8B7F616C-0D86-8B6A-8016-C01DC3B734A1}"/>
              </a:ext>
            </a:extLst>
          </p:cNvPr>
          <p:cNvCxnSpPr>
            <a:cxnSpLocks/>
          </p:cNvCxnSpPr>
          <p:nvPr/>
        </p:nvCxnSpPr>
        <p:spPr>
          <a:xfrm>
            <a:off x="8584303" y="5261498"/>
            <a:ext cx="436456"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矩形 46">
            <a:extLst>
              <a:ext uri="{FF2B5EF4-FFF2-40B4-BE49-F238E27FC236}">
                <a16:creationId xmlns:a16="http://schemas.microsoft.com/office/drawing/2014/main" id="{31079793-2BAE-A45E-07EE-2F31FA4B489A}"/>
              </a:ext>
            </a:extLst>
          </p:cNvPr>
          <p:cNvSpPr/>
          <p:nvPr/>
        </p:nvSpPr>
        <p:spPr>
          <a:xfrm>
            <a:off x="9488205" y="4817657"/>
            <a:ext cx="335956" cy="610733"/>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21" name="肘形连接符 47">
            <a:extLst>
              <a:ext uri="{FF2B5EF4-FFF2-40B4-BE49-F238E27FC236}">
                <a16:creationId xmlns:a16="http://schemas.microsoft.com/office/drawing/2014/main" id="{53391879-FBD1-FBED-ABED-0556A6ED065F}"/>
              </a:ext>
            </a:extLst>
          </p:cNvPr>
          <p:cNvCxnSpPr/>
          <p:nvPr/>
        </p:nvCxnSpPr>
        <p:spPr>
          <a:xfrm>
            <a:off x="9014678" y="5261498"/>
            <a:ext cx="464209" cy="155444"/>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48">
            <a:extLst>
              <a:ext uri="{FF2B5EF4-FFF2-40B4-BE49-F238E27FC236}">
                <a16:creationId xmlns:a16="http://schemas.microsoft.com/office/drawing/2014/main" id="{23CA0DC5-6D19-20BA-F9C6-A2C30C5249E9}"/>
              </a:ext>
            </a:extLst>
          </p:cNvPr>
          <p:cNvCxnSpPr>
            <a:cxnSpLocks/>
          </p:cNvCxnSpPr>
          <p:nvPr/>
        </p:nvCxnSpPr>
        <p:spPr>
          <a:xfrm>
            <a:off x="8227599" y="5132234"/>
            <a:ext cx="35670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49">
            <a:extLst>
              <a:ext uri="{FF2B5EF4-FFF2-40B4-BE49-F238E27FC236}">
                <a16:creationId xmlns:a16="http://schemas.microsoft.com/office/drawing/2014/main" id="{1B611B65-5010-D375-98D1-4446510CC960}"/>
              </a:ext>
            </a:extLst>
          </p:cNvPr>
          <p:cNvSpPr txBox="1"/>
          <p:nvPr/>
        </p:nvSpPr>
        <p:spPr>
          <a:xfrm>
            <a:off x="9066290" y="5365872"/>
            <a:ext cx="898019" cy="307777"/>
          </a:xfrm>
          <a:prstGeom prst="rect">
            <a:avLst/>
          </a:prstGeom>
          <a:noFill/>
        </p:spPr>
        <p:txBody>
          <a:bodyPr wrap="square" rtlCol="0">
            <a:spAutoFit/>
          </a:bodyPr>
          <a:lstStyle/>
          <a:p>
            <a:r>
              <a:rPr kumimoji="1" lang="en-US" altLang="zh-CN" sz="1400">
                <a:latin typeface="Arial"/>
                <a:cs typeface="Arial"/>
              </a:rPr>
              <a:t>EPT02</a:t>
            </a:r>
            <a:endParaRPr kumimoji="1" lang="zh-CN" altLang="en-US" sz="1400">
              <a:latin typeface="Arial"/>
              <a:cs typeface="Arial"/>
            </a:endParaRPr>
          </a:p>
        </p:txBody>
      </p:sp>
      <p:grpSp>
        <p:nvGrpSpPr>
          <p:cNvPr id="24" name="Group 23">
            <a:extLst>
              <a:ext uri="{FF2B5EF4-FFF2-40B4-BE49-F238E27FC236}">
                <a16:creationId xmlns:a16="http://schemas.microsoft.com/office/drawing/2014/main" id="{35452F2D-E944-02BD-2D94-078E7E2F57FB}"/>
              </a:ext>
            </a:extLst>
          </p:cNvPr>
          <p:cNvGrpSpPr/>
          <p:nvPr/>
        </p:nvGrpSpPr>
        <p:grpSpPr>
          <a:xfrm>
            <a:off x="6640938" y="1925425"/>
            <a:ext cx="2213114" cy="526366"/>
            <a:chOff x="3597473" y="1952820"/>
            <a:chExt cx="2213114" cy="526366"/>
          </a:xfrm>
        </p:grpSpPr>
        <p:sp>
          <p:nvSpPr>
            <p:cNvPr id="25" name="矩形 62">
              <a:extLst>
                <a:ext uri="{FF2B5EF4-FFF2-40B4-BE49-F238E27FC236}">
                  <a16:creationId xmlns:a16="http://schemas.microsoft.com/office/drawing/2014/main" id="{8E9D0B67-D269-6463-FAA6-CBEB278EDB65}"/>
                </a:ext>
              </a:extLst>
            </p:cNvPr>
            <p:cNvSpPr/>
            <p:nvPr/>
          </p:nvSpPr>
          <p:spPr>
            <a:xfrm>
              <a:off x="3597473" y="1952820"/>
              <a:ext cx="2213114" cy="526366"/>
            </a:xfrm>
            <a:prstGeom prst="rect">
              <a:avLst/>
            </a:prstGeom>
            <a:solidFill>
              <a:srgbClr val="0432FF"/>
            </a:solidFill>
            <a:ln w="3492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26" name="文本框 65">
              <a:extLst>
                <a:ext uri="{FF2B5EF4-FFF2-40B4-BE49-F238E27FC236}">
                  <a16:creationId xmlns:a16="http://schemas.microsoft.com/office/drawing/2014/main" id="{45B293CB-DB19-2B34-68ED-D6F303802584}"/>
                </a:ext>
              </a:extLst>
            </p:cNvPr>
            <p:cNvSpPr txBox="1"/>
            <p:nvPr/>
          </p:nvSpPr>
          <p:spPr>
            <a:xfrm>
              <a:off x="3612463" y="2052786"/>
              <a:ext cx="2125338" cy="338554"/>
            </a:xfrm>
            <a:prstGeom prst="rect">
              <a:avLst/>
            </a:prstGeom>
            <a:noFill/>
          </p:spPr>
          <p:txBody>
            <a:bodyPr wrap="square" rtlCol="0">
              <a:spAutoFit/>
            </a:bodyPr>
            <a:lstStyle/>
            <a:p>
              <a:pPr algn="ctr"/>
              <a:r>
                <a:rPr kumimoji="1" lang="en-US" altLang="zh-CN" sz="1600">
                  <a:solidFill>
                    <a:schemeClr val="bg1"/>
                  </a:solidFill>
                  <a:latin typeface="Arial"/>
                  <a:cs typeface="Arial"/>
                </a:rPr>
                <a:t>Secure Container</a:t>
              </a:r>
              <a:endParaRPr kumimoji="1" lang="zh-CN" altLang="en-US" sz="1600">
                <a:solidFill>
                  <a:schemeClr val="bg1"/>
                </a:solidFill>
                <a:latin typeface="Arial"/>
                <a:cs typeface="Arial"/>
              </a:endParaRPr>
            </a:p>
          </p:txBody>
        </p:sp>
      </p:grpSp>
      <p:cxnSp>
        <p:nvCxnSpPr>
          <p:cNvPr id="27" name="肘形连接符 68">
            <a:extLst>
              <a:ext uri="{FF2B5EF4-FFF2-40B4-BE49-F238E27FC236}">
                <a16:creationId xmlns:a16="http://schemas.microsoft.com/office/drawing/2014/main" id="{1B396ADA-3740-29FE-8D56-9B3E3FC55F3F}"/>
              </a:ext>
            </a:extLst>
          </p:cNvPr>
          <p:cNvCxnSpPr>
            <a:cxnSpLocks/>
            <a:endCxn id="5" idx="3"/>
          </p:cNvCxnSpPr>
          <p:nvPr/>
        </p:nvCxnSpPr>
        <p:spPr>
          <a:xfrm rot="16200000" flipH="1">
            <a:off x="7921471" y="2994563"/>
            <a:ext cx="3083254" cy="1196304"/>
          </a:xfrm>
          <a:prstGeom prst="bentConnector4">
            <a:avLst>
              <a:gd name="adj1" fmla="val -101"/>
              <a:gd name="adj2" fmla="val 11910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71">
            <a:extLst>
              <a:ext uri="{FF2B5EF4-FFF2-40B4-BE49-F238E27FC236}">
                <a16:creationId xmlns:a16="http://schemas.microsoft.com/office/drawing/2014/main" id="{AD4FF85F-5B5F-B877-5414-7FCAA825C50C}"/>
              </a:ext>
            </a:extLst>
          </p:cNvPr>
          <p:cNvCxnSpPr>
            <a:cxnSpLocks/>
            <a:stCxn id="6" idx="1"/>
            <a:endCxn id="7" idx="3"/>
          </p:cNvCxnSpPr>
          <p:nvPr/>
        </p:nvCxnSpPr>
        <p:spPr>
          <a:xfrm flipH="1">
            <a:off x="7204083" y="5162052"/>
            <a:ext cx="1585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73">
            <a:extLst>
              <a:ext uri="{FF2B5EF4-FFF2-40B4-BE49-F238E27FC236}">
                <a16:creationId xmlns:a16="http://schemas.microsoft.com/office/drawing/2014/main" id="{28F0B040-AE60-BABC-96EC-1135B12D7C77}"/>
              </a:ext>
            </a:extLst>
          </p:cNvPr>
          <p:cNvCxnSpPr>
            <a:cxnSpLocks/>
          </p:cNvCxnSpPr>
          <p:nvPr/>
        </p:nvCxnSpPr>
        <p:spPr>
          <a:xfrm flipV="1">
            <a:off x="6071046" y="4037016"/>
            <a:ext cx="0" cy="4036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74">
            <a:extLst>
              <a:ext uri="{FF2B5EF4-FFF2-40B4-BE49-F238E27FC236}">
                <a16:creationId xmlns:a16="http://schemas.microsoft.com/office/drawing/2014/main" id="{00787097-AD75-8B26-800B-3DC66D81EF4E}"/>
              </a:ext>
            </a:extLst>
          </p:cNvPr>
          <p:cNvSpPr txBox="1"/>
          <p:nvPr/>
        </p:nvSpPr>
        <p:spPr>
          <a:xfrm>
            <a:off x="10247006" y="3293870"/>
            <a:ext cx="1116759" cy="312413"/>
          </a:xfrm>
          <a:prstGeom prst="rect">
            <a:avLst/>
          </a:prstGeom>
          <a:noFill/>
        </p:spPr>
        <p:txBody>
          <a:bodyPr wrap="square" rtlCol="0">
            <a:spAutoFit/>
          </a:bodyPr>
          <a:lstStyle/>
          <a:p>
            <a:pPr algn="ctr"/>
            <a:r>
              <a:rPr kumimoji="1" lang="en-US" altLang="zh-CN" sz="1400">
                <a:latin typeface="Arial"/>
                <a:cs typeface="Arial"/>
              </a:rPr>
              <a:t>VM Exit</a:t>
            </a:r>
            <a:endParaRPr kumimoji="1" lang="zh-CN" altLang="en-US" sz="1400">
              <a:latin typeface="Arial"/>
              <a:cs typeface="Arial"/>
            </a:endParaRPr>
          </a:p>
        </p:txBody>
      </p:sp>
      <p:sp>
        <p:nvSpPr>
          <p:cNvPr id="31" name="文本框 75">
            <a:extLst>
              <a:ext uri="{FF2B5EF4-FFF2-40B4-BE49-F238E27FC236}">
                <a16:creationId xmlns:a16="http://schemas.microsoft.com/office/drawing/2014/main" id="{309004AF-56C8-916D-072C-C0F654F368FA}"/>
              </a:ext>
            </a:extLst>
          </p:cNvPr>
          <p:cNvSpPr txBox="1"/>
          <p:nvPr/>
        </p:nvSpPr>
        <p:spPr>
          <a:xfrm>
            <a:off x="5044817" y="4057803"/>
            <a:ext cx="1189785" cy="316848"/>
          </a:xfrm>
          <a:prstGeom prst="rect">
            <a:avLst/>
          </a:prstGeom>
          <a:noFill/>
        </p:spPr>
        <p:txBody>
          <a:bodyPr wrap="square" rtlCol="0">
            <a:spAutoFit/>
          </a:bodyPr>
          <a:lstStyle/>
          <a:p>
            <a:r>
              <a:rPr kumimoji="1" lang="en-US" altLang="zh-CN" sz="1400">
                <a:latin typeface="Arial"/>
                <a:cs typeface="Arial"/>
              </a:rPr>
              <a:t>VM-Entry</a:t>
            </a:r>
            <a:endParaRPr kumimoji="1" lang="zh-CN" altLang="en-US" sz="1400">
              <a:latin typeface="Arial"/>
              <a:cs typeface="Arial"/>
            </a:endParaRPr>
          </a:p>
        </p:txBody>
      </p:sp>
      <p:cxnSp>
        <p:nvCxnSpPr>
          <p:cNvPr id="32" name="肘形连接符 85">
            <a:extLst>
              <a:ext uri="{FF2B5EF4-FFF2-40B4-BE49-F238E27FC236}">
                <a16:creationId xmlns:a16="http://schemas.microsoft.com/office/drawing/2014/main" id="{F36E4317-66D1-A0BA-F8B2-164EEEA879C4}"/>
              </a:ext>
            </a:extLst>
          </p:cNvPr>
          <p:cNvCxnSpPr>
            <a:cxnSpLocks/>
            <a:stCxn id="4" idx="3"/>
          </p:cNvCxnSpPr>
          <p:nvPr/>
        </p:nvCxnSpPr>
        <p:spPr>
          <a:xfrm>
            <a:off x="9042161" y="3407720"/>
            <a:ext cx="446045" cy="102982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93">
            <a:extLst>
              <a:ext uri="{FF2B5EF4-FFF2-40B4-BE49-F238E27FC236}">
                <a16:creationId xmlns:a16="http://schemas.microsoft.com/office/drawing/2014/main" id="{E6C8C07F-79F9-536C-CF7B-137764D60F51}"/>
              </a:ext>
            </a:extLst>
          </p:cNvPr>
          <p:cNvSpPr txBox="1"/>
          <p:nvPr/>
        </p:nvSpPr>
        <p:spPr>
          <a:xfrm>
            <a:off x="9014677" y="3053360"/>
            <a:ext cx="956304" cy="307777"/>
          </a:xfrm>
          <a:prstGeom prst="rect">
            <a:avLst/>
          </a:prstGeom>
          <a:noFill/>
        </p:spPr>
        <p:txBody>
          <a:bodyPr wrap="square" rtlCol="0">
            <a:spAutoFit/>
          </a:bodyPr>
          <a:lstStyle/>
          <a:p>
            <a:r>
              <a:rPr kumimoji="1" lang="en-US" altLang="zh-CN" sz="1400">
                <a:latin typeface="Arial"/>
                <a:cs typeface="Arial"/>
              </a:rPr>
              <a:t>VM Exit</a:t>
            </a:r>
            <a:endParaRPr kumimoji="1" lang="zh-CN" altLang="en-US" sz="1400">
              <a:latin typeface="Arial"/>
              <a:cs typeface="Arial"/>
            </a:endParaRPr>
          </a:p>
        </p:txBody>
      </p:sp>
      <p:cxnSp>
        <p:nvCxnSpPr>
          <p:cNvPr id="34" name="直线箭头连接符 95">
            <a:extLst>
              <a:ext uri="{FF2B5EF4-FFF2-40B4-BE49-F238E27FC236}">
                <a16:creationId xmlns:a16="http://schemas.microsoft.com/office/drawing/2014/main" id="{CFB9975E-4A33-51D0-1956-A642254A295E}"/>
              </a:ext>
            </a:extLst>
          </p:cNvPr>
          <p:cNvCxnSpPr/>
          <p:nvPr/>
        </p:nvCxnSpPr>
        <p:spPr>
          <a:xfrm>
            <a:off x="7219197" y="5552417"/>
            <a:ext cx="1434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103">
            <a:extLst>
              <a:ext uri="{FF2B5EF4-FFF2-40B4-BE49-F238E27FC236}">
                <a16:creationId xmlns:a16="http://schemas.microsoft.com/office/drawing/2014/main" id="{71DA48AA-AB28-8E89-9900-87430C81698C}"/>
              </a:ext>
            </a:extLst>
          </p:cNvPr>
          <p:cNvCxnSpPr>
            <a:cxnSpLocks/>
          </p:cNvCxnSpPr>
          <p:nvPr/>
        </p:nvCxnSpPr>
        <p:spPr>
          <a:xfrm rot="16200000" flipV="1">
            <a:off x="8291103" y="2835540"/>
            <a:ext cx="2157612" cy="1046401"/>
          </a:xfrm>
          <a:prstGeom prst="bentConnector3">
            <a:avLst>
              <a:gd name="adj1" fmla="val 9958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108">
            <a:extLst>
              <a:ext uri="{FF2B5EF4-FFF2-40B4-BE49-F238E27FC236}">
                <a16:creationId xmlns:a16="http://schemas.microsoft.com/office/drawing/2014/main" id="{B0DEC546-51D7-830C-9A00-9AA5EEE49989}"/>
              </a:ext>
            </a:extLst>
          </p:cNvPr>
          <p:cNvSpPr txBox="1"/>
          <p:nvPr/>
        </p:nvSpPr>
        <p:spPr>
          <a:xfrm>
            <a:off x="8979857" y="2302947"/>
            <a:ext cx="952189" cy="312413"/>
          </a:xfrm>
          <a:prstGeom prst="rect">
            <a:avLst/>
          </a:prstGeom>
          <a:noFill/>
        </p:spPr>
        <p:txBody>
          <a:bodyPr wrap="square" rtlCol="0">
            <a:spAutoFit/>
          </a:bodyPr>
          <a:lstStyle/>
          <a:p>
            <a:r>
              <a:rPr kumimoji="1" lang="en-US" altLang="zh-CN" sz="1400">
                <a:latin typeface="Arial"/>
                <a:cs typeface="Arial"/>
              </a:rPr>
              <a:t>VM Entry</a:t>
            </a:r>
            <a:endParaRPr kumimoji="1" lang="zh-CN" altLang="en-US" sz="1400">
              <a:latin typeface="Arial"/>
              <a:cs typeface="Arial"/>
            </a:endParaRPr>
          </a:p>
        </p:txBody>
      </p:sp>
      <p:grpSp>
        <p:nvGrpSpPr>
          <p:cNvPr id="37" name="Group 36">
            <a:extLst>
              <a:ext uri="{FF2B5EF4-FFF2-40B4-BE49-F238E27FC236}">
                <a16:creationId xmlns:a16="http://schemas.microsoft.com/office/drawing/2014/main" id="{C8292C1B-5EDC-299F-7C36-753175DBAE82}"/>
              </a:ext>
            </a:extLst>
          </p:cNvPr>
          <p:cNvGrpSpPr/>
          <p:nvPr/>
        </p:nvGrpSpPr>
        <p:grpSpPr>
          <a:xfrm>
            <a:off x="6240812" y="2938460"/>
            <a:ext cx="2601671" cy="999015"/>
            <a:chOff x="3874217" y="3027649"/>
            <a:chExt cx="2601671" cy="999015"/>
          </a:xfrm>
        </p:grpSpPr>
        <p:sp>
          <p:nvSpPr>
            <p:cNvPr id="38" name="矩形 61">
              <a:extLst>
                <a:ext uri="{FF2B5EF4-FFF2-40B4-BE49-F238E27FC236}">
                  <a16:creationId xmlns:a16="http://schemas.microsoft.com/office/drawing/2014/main" id="{CFDB1BD4-D0D1-533B-10A0-12D40F1D7001}"/>
                </a:ext>
              </a:extLst>
            </p:cNvPr>
            <p:cNvSpPr/>
            <p:nvPr/>
          </p:nvSpPr>
          <p:spPr>
            <a:xfrm>
              <a:off x="3874217" y="3027649"/>
              <a:ext cx="2601671" cy="945509"/>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sp>
          <p:nvSpPr>
            <p:cNvPr id="39" name="圆角矩形 53">
              <a:extLst>
                <a:ext uri="{FF2B5EF4-FFF2-40B4-BE49-F238E27FC236}">
                  <a16:creationId xmlns:a16="http://schemas.microsoft.com/office/drawing/2014/main" id="{2716CB9B-E64E-76B7-10BF-5310CA065589}"/>
                </a:ext>
              </a:extLst>
            </p:cNvPr>
            <p:cNvSpPr/>
            <p:nvPr/>
          </p:nvSpPr>
          <p:spPr>
            <a:xfrm>
              <a:off x="3981921" y="3255079"/>
              <a:ext cx="795793" cy="378378"/>
            </a:xfrm>
            <a:prstGeom prst="roundRect">
              <a:avLst/>
            </a:prstGeom>
            <a:solidFill>
              <a:srgbClr val="0432FF"/>
            </a:solidFill>
            <a:ln w="25400">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kumimoji="1" lang="en-US" altLang="zh-CN" sz="1400">
                  <a:solidFill>
                    <a:schemeClr val="bg1"/>
                  </a:solidFill>
                  <a:latin typeface="Arial"/>
                  <a:cs typeface="Arial"/>
                </a:rPr>
                <a:t>VMCS12</a:t>
              </a:r>
              <a:endParaRPr kumimoji="1" lang="zh-CN" altLang="en-US" sz="1400">
                <a:solidFill>
                  <a:schemeClr val="bg1"/>
                </a:solidFill>
                <a:latin typeface="Arial"/>
                <a:cs typeface="Arial"/>
              </a:endParaRPr>
            </a:p>
          </p:txBody>
        </p:sp>
        <p:sp>
          <p:nvSpPr>
            <p:cNvPr id="40" name="矩形 54">
              <a:extLst>
                <a:ext uri="{FF2B5EF4-FFF2-40B4-BE49-F238E27FC236}">
                  <a16:creationId xmlns:a16="http://schemas.microsoft.com/office/drawing/2014/main" id="{83C63F9B-071C-0503-7AFF-21B8062FE44F}"/>
                </a:ext>
              </a:extLst>
            </p:cNvPr>
            <p:cNvSpPr/>
            <p:nvPr/>
          </p:nvSpPr>
          <p:spPr>
            <a:xfrm>
              <a:off x="5097206" y="3156008"/>
              <a:ext cx="401152" cy="610733"/>
            </a:xfrm>
            <a:prstGeom prst="rect">
              <a:avLst/>
            </a:prstGeom>
            <a:solidFill>
              <a:schemeClr val="bg1">
                <a:lumMod val="8500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41" name="直线连接符 55">
              <a:extLst>
                <a:ext uri="{FF2B5EF4-FFF2-40B4-BE49-F238E27FC236}">
                  <a16:creationId xmlns:a16="http://schemas.microsoft.com/office/drawing/2014/main" id="{94847EFF-3D6D-74A8-8637-244B6086308B}"/>
                </a:ext>
              </a:extLst>
            </p:cNvPr>
            <p:cNvCxnSpPr>
              <a:cxnSpLocks/>
            </p:cNvCxnSpPr>
            <p:nvPr/>
          </p:nvCxnSpPr>
          <p:spPr>
            <a:xfrm>
              <a:off x="5097205" y="3378855"/>
              <a:ext cx="418805" cy="0"/>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直线连接符 56">
              <a:extLst>
                <a:ext uri="{FF2B5EF4-FFF2-40B4-BE49-F238E27FC236}">
                  <a16:creationId xmlns:a16="http://schemas.microsoft.com/office/drawing/2014/main" id="{49E8CB0D-0DFF-6E15-E12D-F703D003D624}"/>
                </a:ext>
              </a:extLst>
            </p:cNvPr>
            <p:cNvCxnSpPr>
              <a:cxnSpLocks/>
            </p:cNvCxnSpPr>
            <p:nvPr/>
          </p:nvCxnSpPr>
          <p:spPr>
            <a:xfrm>
              <a:off x="5079554" y="3599850"/>
              <a:ext cx="436456" cy="0"/>
            </a:xfrm>
            <a:prstGeom prst="line">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矩形 57">
              <a:extLst>
                <a:ext uri="{FF2B5EF4-FFF2-40B4-BE49-F238E27FC236}">
                  <a16:creationId xmlns:a16="http://schemas.microsoft.com/office/drawing/2014/main" id="{6DA5F9AB-8506-4CD0-F680-62A0C083EF33}"/>
                </a:ext>
              </a:extLst>
            </p:cNvPr>
            <p:cNvSpPr/>
            <p:nvPr/>
          </p:nvSpPr>
          <p:spPr>
            <a:xfrm>
              <a:off x="5983456" y="3156008"/>
              <a:ext cx="335956" cy="610733"/>
            </a:xfrm>
            <a:prstGeom prst="rect">
              <a:avLst/>
            </a:prstGeom>
            <a:solidFill>
              <a:schemeClr val="bg1">
                <a:lumMod val="8500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a:cs typeface="Arial"/>
              </a:endParaRPr>
            </a:p>
          </p:txBody>
        </p:sp>
        <p:cxnSp>
          <p:nvCxnSpPr>
            <p:cNvPr id="44" name="肘形连接符 58">
              <a:extLst>
                <a:ext uri="{FF2B5EF4-FFF2-40B4-BE49-F238E27FC236}">
                  <a16:creationId xmlns:a16="http://schemas.microsoft.com/office/drawing/2014/main" id="{8D847E65-343D-0E1E-3681-B83BA69FC828}"/>
                </a:ext>
              </a:extLst>
            </p:cNvPr>
            <p:cNvCxnSpPr/>
            <p:nvPr/>
          </p:nvCxnSpPr>
          <p:spPr>
            <a:xfrm>
              <a:off x="5509928" y="3599850"/>
              <a:ext cx="464209" cy="155444"/>
            </a:xfrm>
            <a:prstGeom prst="bentConnector3">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59">
              <a:extLst>
                <a:ext uri="{FF2B5EF4-FFF2-40B4-BE49-F238E27FC236}">
                  <a16:creationId xmlns:a16="http://schemas.microsoft.com/office/drawing/2014/main" id="{300424B2-3087-9DB1-5548-00E19ACA78CD}"/>
                </a:ext>
              </a:extLst>
            </p:cNvPr>
            <p:cNvCxnSpPr>
              <a:cxnSpLocks/>
            </p:cNvCxnSpPr>
            <p:nvPr/>
          </p:nvCxnSpPr>
          <p:spPr>
            <a:xfrm>
              <a:off x="4777714" y="3475528"/>
              <a:ext cx="356704" cy="0"/>
            </a:xfrm>
            <a:prstGeom prst="straightConnector1">
              <a:avLst/>
            </a:prstGeom>
            <a:ln w="635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文本框 60">
              <a:extLst>
                <a:ext uri="{FF2B5EF4-FFF2-40B4-BE49-F238E27FC236}">
                  <a16:creationId xmlns:a16="http://schemas.microsoft.com/office/drawing/2014/main" id="{F70A488A-82D6-2FF1-41D2-F500FAEEFF54}"/>
                </a:ext>
              </a:extLst>
            </p:cNvPr>
            <p:cNvSpPr txBox="1"/>
            <p:nvPr/>
          </p:nvSpPr>
          <p:spPr>
            <a:xfrm>
              <a:off x="5561540" y="3704223"/>
              <a:ext cx="898019" cy="307777"/>
            </a:xfrm>
            <a:prstGeom prst="rect">
              <a:avLst/>
            </a:prstGeom>
            <a:noFill/>
          </p:spPr>
          <p:txBody>
            <a:bodyPr wrap="square" rtlCol="0">
              <a:spAutoFit/>
            </a:bodyPr>
            <a:lstStyle/>
            <a:p>
              <a:r>
                <a:rPr kumimoji="1" lang="en-US" altLang="zh-CN" sz="1400">
                  <a:latin typeface="Arial"/>
                  <a:cs typeface="Arial"/>
                </a:rPr>
                <a:t>EPT12</a:t>
              </a:r>
              <a:endParaRPr kumimoji="1" lang="zh-CN" altLang="en-US" sz="1400">
                <a:latin typeface="Arial"/>
                <a:cs typeface="Arial"/>
              </a:endParaRPr>
            </a:p>
          </p:txBody>
        </p:sp>
        <p:sp>
          <p:nvSpPr>
            <p:cNvPr id="47" name="文本框 110">
              <a:extLst>
                <a:ext uri="{FF2B5EF4-FFF2-40B4-BE49-F238E27FC236}">
                  <a16:creationId xmlns:a16="http://schemas.microsoft.com/office/drawing/2014/main" id="{7FA8CF47-7D47-24AE-1C0F-B90FD85DE2C9}"/>
                </a:ext>
              </a:extLst>
            </p:cNvPr>
            <p:cNvSpPr txBox="1"/>
            <p:nvPr/>
          </p:nvSpPr>
          <p:spPr>
            <a:xfrm>
              <a:off x="3877143" y="3657332"/>
              <a:ext cx="1397562" cy="369332"/>
            </a:xfrm>
            <a:prstGeom prst="rect">
              <a:avLst/>
            </a:prstGeom>
            <a:noFill/>
          </p:spPr>
          <p:txBody>
            <a:bodyPr wrap="square" rtlCol="0">
              <a:spAutoFit/>
            </a:bodyPr>
            <a:lstStyle/>
            <a:p>
              <a:r>
                <a:rPr kumimoji="1" lang="en-US" altLang="zh-CN" sz="1800" b="1">
                  <a:solidFill>
                    <a:srgbClr val="002060"/>
                  </a:solidFill>
                  <a:latin typeface="Arial"/>
                  <a:cs typeface="Arial"/>
                </a:rPr>
                <a:t>shadowing</a:t>
              </a:r>
              <a:endParaRPr kumimoji="1" lang="zh-CN" altLang="en-US" sz="1800" b="1">
                <a:solidFill>
                  <a:srgbClr val="002060"/>
                </a:solidFill>
                <a:latin typeface="Arial"/>
                <a:cs typeface="Arial"/>
              </a:endParaRPr>
            </a:p>
          </p:txBody>
        </p:sp>
      </p:grpSp>
      <p:sp>
        <p:nvSpPr>
          <p:cNvPr id="48" name="文本框 113">
            <a:extLst>
              <a:ext uri="{FF2B5EF4-FFF2-40B4-BE49-F238E27FC236}">
                <a16:creationId xmlns:a16="http://schemas.microsoft.com/office/drawing/2014/main" id="{31E58027-B32E-B402-6B92-796B15079C56}"/>
              </a:ext>
            </a:extLst>
          </p:cNvPr>
          <p:cNvSpPr txBox="1"/>
          <p:nvPr/>
        </p:nvSpPr>
        <p:spPr>
          <a:xfrm>
            <a:off x="1095555" y="5074447"/>
            <a:ext cx="3355783" cy="677108"/>
          </a:xfrm>
          <a:prstGeom prst="rect">
            <a:avLst/>
          </a:prstGeom>
          <a:noFill/>
        </p:spPr>
        <p:txBody>
          <a:bodyPr wrap="square" rtlCol="0">
            <a:spAutoFit/>
          </a:bodyPr>
          <a:lstStyle/>
          <a:p>
            <a:r>
              <a:rPr kumimoji="1" lang="en" altLang="zh-CN" sz="2000" b="1">
                <a:solidFill>
                  <a:srgbClr val="0432FF"/>
                </a:solidFill>
                <a:latin typeface="+mj-lt"/>
                <a:cs typeface="Arial"/>
              </a:rPr>
              <a:t>L0 (root mode): </a:t>
            </a:r>
            <a:r>
              <a:rPr kumimoji="1" lang="en" altLang="zh-CN" sz="1800">
                <a:latin typeface="+mj-lt"/>
                <a:cs typeface="Arial"/>
              </a:rPr>
              <a:t>host</a:t>
            </a:r>
            <a:r>
              <a:rPr kumimoji="1" lang="en" altLang="zh-CN">
                <a:latin typeface="+mj-lt"/>
                <a:cs typeface="Arial"/>
              </a:rPr>
              <a:t> </a:t>
            </a:r>
            <a:r>
              <a:rPr kumimoji="1" lang="en" altLang="zh-CN" sz="1800">
                <a:latin typeface="+mj-lt"/>
                <a:cs typeface="Arial"/>
              </a:rPr>
              <a:t>hypervisor on </a:t>
            </a:r>
            <a:r>
              <a:rPr kumimoji="1" lang="en-US" altLang="zh-CN">
                <a:latin typeface="+mj-lt"/>
                <a:cs typeface="Arial"/>
              </a:rPr>
              <a:t>a</a:t>
            </a:r>
            <a:r>
              <a:rPr kumimoji="1" lang="en" altLang="zh-CN" sz="1800">
                <a:latin typeface="+mj-lt"/>
                <a:cs typeface="Arial"/>
              </a:rPr>
              <a:t> bare-metal machine</a:t>
            </a:r>
          </a:p>
        </p:txBody>
      </p:sp>
      <p:sp>
        <p:nvSpPr>
          <p:cNvPr id="49" name="文本框 113">
            <a:extLst>
              <a:ext uri="{FF2B5EF4-FFF2-40B4-BE49-F238E27FC236}">
                <a16:creationId xmlns:a16="http://schemas.microsoft.com/office/drawing/2014/main" id="{DBA5CBE6-1A3A-4122-3793-B1621043000B}"/>
              </a:ext>
            </a:extLst>
          </p:cNvPr>
          <p:cNvSpPr txBox="1"/>
          <p:nvPr/>
        </p:nvSpPr>
        <p:spPr>
          <a:xfrm>
            <a:off x="1095029" y="3382604"/>
            <a:ext cx="4145586" cy="677108"/>
          </a:xfrm>
          <a:prstGeom prst="rect">
            <a:avLst/>
          </a:prstGeom>
          <a:noFill/>
        </p:spPr>
        <p:txBody>
          <a:bodyPr wrap="square" rtlCol="0">
            <a:spAutoFit/>
          </a:bodyPr>
          <a:lstStyle/>
          <a:p>
            <a:r>
              <a:rPr kumimoji="1" lang="en" altLang="zh-CN" sz="2000" b="1">
                <a:solidFill>
                  <a:srgbClr val="0432FF"/>
                </a:solidFill>
                <a:latin typeface="+mj-lt"/>
                <a:cs typeface="Arial"/>
              </a:rPr>
              <a:t>L1 (non-root mode): </a:t>
            </a:r>
            <a:r>
              <a:rPr kumimoji="1" lang="en" altLang="zh-CN" sz="1800">
                <a:latin typeface="+mj-lt"/>
                <a:cs typeface="Arial"/>
              </a:rPr>
              <a:t>guest hypervisor running in a </a:t>
            </a:r>
            <a:r>
              <a:rPr kumimoji="1" lang="en-US" altLang="zh-CN" sz="1800">
                <a:latin typeface="+mj-lt"/>
                <a:cs typeface="Arial"/>
              </a:rPr>
              <a:t>c</a:t>
            </a:r>
            <a:r>
              <a:rPr kumimoji="1" lang="en" altLang="zh-CN">
                <a:latin typeface="+mj-lt"/>
                <a:cs typeface="Arial"/>
              </a:rPr>
              <a:t>loud VM</a:t>
            </a:r>
            <a:endParaRPr lang="zh-CN" altLang="en-US" sz="1800">
              <a:latin typeface="+mj-lt"/>
              <a:cs typeface="Arial"/>
            </a:endParaRPr>
          </a:p>
        </p:txBody>
      </p:sp>
      <p:sp>
        <p:nvSpPr>
          <p:cNvPr id="50" name="文本框 113">
            <a:extLst>
              <a:ext uri="{FF2B5EF4-FFF2-40B4-BE49-F238E27FC236}">
                <a16:creationId xmlns:a16="http://schemas.microsoft.com/office/drawing/2014/main" id="{66CDFA49-48D7-9F38-3B17-85BAD8352DD1}"/>
              </a:ext>
            </a:extLst>
          </p:cNvPr>
          <p:cNvSpPr txBox="1"/>
          <p:nvPr/>
        </p:nvSpPr>
        <p:spPr>
          <a:xfrm>
            <a:off x="1094862" y="1925425"/>
            <a:ext cx="4438057" cy="677108"/>
          </a:xfrm>
          <a:prstGeom prst="rect">
            <a:avLst/>
          </a:prstGeom>
          <a:noFill/>
        </p:spPr>
        <p:txBody>
          <a:bodyPr wrap="square" rtlCol="0">
            <a:spAutoFit/>
          </a:bodyPr>
          <a:lstStyle/>
          <a:p>
            <a:r>
              <a:rPr kumimoji="1" lang="en" altLang="zh-CN" sz="2000" b="1">
                <a:solidFill>
                  <a:srgbClr val="0432FF"/>
                </a:solidFill>
                <a:latin typeface="+mj-lt"/>
                <a:cs typeface="Arial"/>
              </a:rPr>
              <a:t>L2</a:t>
            </a:r>
            <a:r>
              <a:rPr kumimoji="1" lang="zh-CN" altLang="en-US" sz="2000" b="1">
                <a:solidFill>
                  <a:srgbClr val="0432FF"/>
                </a:solidFill>
                <a:latin typeface="+mj-lt"/>
                <a:cs typeface="Arial"/>
              </a:rPr>
              <a:t> </a:t>
            </a:r>
            <a:r>
              <a:rPr kumimoji="1" lang="en" altLang="zh-CN" sz="2000" b="1">
                <a:solidFill>
                  <a:srgbClr val="0432FF"/>
                </a:solidFill>
                <a:latin typeface="+mj-lt"/>
                <a:cs typeface="Arial"/>
              </a:rPr>
              <a:t>(non-root mode): </a:t>
            </a:r>
            <a:r>
              <a:rPr kumimoji="1" lang="en-US" altLang="zh-CN">
                <a:latin typeface="+mj-lt"/>
                <a:cs typeface="Arial"/>
              </a:rPr>
              <a:t>lightweight</a:t>
            </a:r>
            <a:r>
              <a:rPr kumimoji="1" lang="en" altLang="zh-CN" sz="1800">
                <a:latin typeface="+mj-lt"/>
                <a:cs typeface="Arial"/>
              </a:rPr>
              <a:t> VM running in an L1 VM</a:t>
            </a:r>
            <a:endParaRPr lang="zh-CN" altLang="en-US" sz="1800">
              <a:latin typeface="+mj-lt"/>
              <a:cs typeface="Arial"/>
            </a:endParaRPr>
          </a:p>
        </p:txBody>
      </p:sp>
      <p:sp>
        <p:nvSpPr>
          <p:cNvPr id="51" name="TextBox 50">
            <a:extLst>
              <a:ext uri="{FF2B5EF4-FFF2-40B4-BE49-F238E27FC236}">
                <a16:creationId xmlns:a16="http://schemas.microsoft.com/office/drawing/2014/main" id="{5D415A85-E4EF-6764-6B74-2D3BEE947707}"/>
              </a:ext>
            </a:extLst>
          </p:cNvPr>
          <p:cNvSpPr txBox="1"/>
          <p:nvPr/>
        </p:nvSpPr>
        <p:spPr>
          <a:xfrm>
            <a:off x="7979764" y="1492609"/>
            <a:ext cx="1603003" cy="369332"/>
          </a:xfrm>
          <a:prstGeom prst="rect">
            <a:avLst/>
          </a:prstGeom>
          <a:noFill/>
        </p:spPr>
        <p:txBody>
          <a:bodyPr wrap="none" lIns="91440" tIns="45720" rIns="91440" bIns="45720" rtlCol="0" anchor="t">
            <a:spAutoFit/>
          </a:bodyPr>
          <a:lstStyle/>
          <a:p>
            <a:pPr algn="r"/>
            <a:r>
              <a:rPr lang="en-US" b="1">
                <a:latin typeface="+mj-lt"/>
                <a:ea typeface="等线"/>
              </a:rPr>
              <a:t>Privileged inst.</a:t>
            </a:r>
            <a:endParaRPr lang="en-US" b="1">
              <a:latin typeface="+mj-lt"/>
              <a:ea typeface="Calibri"/>
              <a:cs typeface="Calibri"/>
            </a:endParaRPr>
          </a:p>
        </p:txBody>
      </p:sp>
      <p:sp>
        <p:nvSpPr>
          <p:cNvPr id="52" name="TextBox 51">
            <a:extLst>
              <a:ext uri="{FF2B5EF4-FFF2-40B4-BE49-F238E27FC236}">
                <a16:creationId xmlns:a16="http://schemas.microsoft.com/office/drawing/2014/main" id="{3B143B02-844E-4AAD-7661-E3BE5CC97F9A}"/>
              </a:ext>
            </a:extLst>
          </p:cNvPr>
          <p:cNvSpPr txBox="1"/>
          <p:nvPr/>
        </p:nvSpPr>
        <p:spPr>
          <a:xfrm>
            <a:off x="1410364" y="5994756"/>
            <a:ext cx="9115396" cy="769441"/>
          </a:xfrm>
          <a:prstGeom prst="rect">
            <a:avLst/>
          </a:prstGeom>
          <a:solidFill>
            <a:schemeClr val="accent4">
              <a:lumMod val="40000"/>
              <a:lumOff val="60000"/>
            </a:schemeClr>
          </a:solidFill>
        </p:spPr>
        <p:txBody>
          <a:bodyPr wrap="square" rtlCol="0">
            <a:spAutoFit/>
          </a:bodyPr>
          <a:lstStyle/>
          <a:p>
            <a:pPr algn="ctr"/>
            <a:r>
              <a:rPr lang="en-US" altLang="zh-CN" sz="2400" b="1" i="1">
                <a:solidFill>
                  <a:srgbClr val="0432FF"/>
                </a:solidFill>
                <a:latin typeface="+mj-lt"/>
              </a:rPr>
              <a:t>World switch:</a:t>
            </a:r>
          </a:p>
          <a:p>
            <a:pPr algn="ctr"/>
            <a:r>
              <a:rPr lang="en-US" sz="2000">
                <a:latin typeface="+mj-lt"/>
              </a:rPr>
              <a:t>The switching of both the execution modes (</a:t>
            </a:r>
            <a:r>
              <a:rPr lang="en-US" altLang="zh-CN" sz="2000">
                <a:latin typeface="+mj-lt"/>
              </a:rPr>
              <a:t>e.g.,</a:t>
            </a:r>
            <a:r>
              <a:rPr lang="zh-CN" altLang="en-US" sz="2000">
                <a:latin typeface="+mj-lt"/>
              </a:rPr>
              <a:t> </a:t>
            </a:r>
            <a:r>
              <a:rPr lang="en-US" sz="2000">
                <a:latin typeface="+mj-lt"/>
              </a:rPr>
              <a:t>non-root vs. root) and address spaces</a:t>
            </a:r>
          </a:p>
        </p:txBody>
      </p:sp>
    </p:spTree>
    <p:extLst>
      <p:ext uri="{BB962C8B-B14F-4D97-AF65-F5344CB8AC3E}">
        <p14:creationId xmlns:p14="http://schemas.microsoft.com/office/powerpoint/2010/main" val="333742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P spid="36" grpId="0"/>
      <p:bldP spid="51" grpId="0"/>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A0A079-3D13-7DAC-052C-03C932087D62}"/>
              </a:ext>
            </a:extLst>
          </p:cNvPr>
          <p:cNvSpPr/>
          <p:nvPr/>
        </p:nvSpPr>
        <p:spPr>
          <a:xfrm>
            <a:off x="2073519" y="2029717"/>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3" name="矩形 12">
            <a:extLst>
              <a:ext uri="{FF2B5EF4-FFF2-40B4-BE49-F238E27FC236}">
                <a16:creationId xmlns:a16="http://schemas.microsoft.com/office/drawing/2014/main" id="{87B28B65-331B-D55A-CDD8-1E7935DE982C}"/>
              </a:ext>
            </a:extLst>
          </p:cNvPr>
          <p:cNvSpPr/>
          <p:nvPr/>
        </p:nvSpPr>
        <p:spPr>
          <a:xfrm>
            <a:off x="2093331" y="5084431"/>
            <a:ext cx="7684568" cy="155444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20" name="矩形 19">
            <a:extLst>
              <a:ext uri="{FF2B5EF4-FFF2-40B4-BE49-F238E27FC236}">
                <a16:creationId xmlns:a16="http://schemas.microsoft.com/office/drawing/2014/main" id="{193DEAE7-DC55-3D95-9B4A-B3F01C382751}"/>
              </a:ext>
            </a:extLst>
          </p:cNvPr>
          <p:cNvSpPr/>
          <p:nvPr/>
        </p:nvSpPr>
        <p:spPr>
          <a:xfrm>
            <a:off x="2073519" y="2464212"/>
            <a:ext cx="3498593" cy="1333086"/>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5" name="文本框 24">
            <a:extLst>
              <a:ext uri="{FF2B5EF4-FFF2-40B4-BE49-F238E27FC236}">
                <a16:creationId xmlns:a16="http://schemas.microsoft.com/office/drawing/2014/main" id="{3D853F2F-6A49-A8E5-6EA6-7834813A14D2}"/>
              </a:ext>
            </a:extLst>
          </p:cNvPr>
          <p:cNvSpPr txBox="1"/>
          <p:nvPr/>
        </p:nvSpPr>
        <p:spPr>
          <a:xfrm>
            <a:off x="2164279" y="5094721"/>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30" name="文本框 29">
            <a:extLst>
              <a:ext uri="{FF2B5EF4-FFF2-40B4-BE49-F238E27FC236}">
                <a16:creationId xmlns:a16="http://schemas.microsoft.com/office/drawing/2014/main" id="{E0208537-5DC6-5563-27C2-E7171C045C40}"/>
              </a:ext>
            </a:extLst>
          </p:cNvPr>
          <p:cNvSpPr txBox="1"/>
          <p:nvPr/>
        </p:nvSpPr>
        <p:spPr>
          <a:xfrm>
            <a:off x="2581857" y="2469580"/>
            <a:ext cx="2729157"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ring0)</a:t>
            </a:r>
            <a:endParaRPr kumimoji="1" lang="zh-CN" altLang="en-US">
              <a:solidFill>
                <a:srgbClr val="FFFFFF"/>
              </a:solidFill>
              <a:latin typeface="Arial"/>
              <a:cs typeface="Arial"/>
            </a:endParaRPr>
          </a:p>
        </p:txBody>
      </p:sp>
      <p:sp>
        <p:nvSpPr>
          <p:cNvPr id="32" name="文本框 31">
            <a:extLst>
              <a:ext uri="{FF2B5EF4-FFF2-40B4-BE49-F238E27FC236}">
                <a16:creationId xmlns:a16="http://schemas.microsoft.com/office/drawing/2014/main" id="{9023891E-5653-924B-7CAC-899EB7E833D1}"/>
              </a:ext>
            </a:extLst>
          </p:cNvPr>
          <p:cNvSpPr txBox="1"/>
          <p:nvPr/>
        </p:nvSpPr>
        <p:spPr>
          <a:xfrm>
            <a:off x="2505076" y="2000914"/>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ring3)</a:t>
            </a:r>
            <a:endParaRPr kumimoji="1" lang="zh-CN" altLang="en-US">
              <a:solidFill>
                <a:srgbClr val="FFFFFF"/>
              </a:solidFill>
              <a:latin typeface="Arial"/>
              <a:cs typeface="Arial"/>
            </a:endParaRPr>
          </a:p>
        </p:txBody>
      </p:sp>
      <p:sp>
        <p:nvSpPr>
          <p:cNvPr id="45" name="矩形 44">
            <a:extLst>
              <a:ext uri="{FF2B5EF4-FFF2-40B4-BE49-F238E27FC236}">
                <a16:creationId xmlns:a16="http://schemas.microsoft.com/office/drawing/2014/main" id="{88EDECCB-ABF3-344B-3784-62F781FB6322}"/>
              </a:ext>
            </a:extLst>
          </p:cNvPr>
          <p:cNvSpPr/>
          <p:nvPr/>
        </p:nvSpPr>
        <p:spPr>
          <a:xfrm>
            <a:off x="6279307" y="2028550"/>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49" name="矩形 48">
            <a:extLst>
              <a:ext uri="{FF2B5EF4-FFF2-40B4-BE49-F238E27FC236}">
                <a16:creationId xmlns:a16="http://schemas.microsoft.com/office/drawing/2014/main" id="{45984FE3-7AFE-82CD-6252-9A045271D05C}"/>
              </a:ext>
            </a:extLst>
          </p:cNvPr>
          <p:cNvSpPr/>
          <p:nvPr/>
        </p:nvSpPr>
        <p:spPr>
          <a:xfrm>
            <a:off x="6279307" y="2429301"/>
            <a:ext cx="3498593" cy="1394618"/>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50" name="文本框 49">
            <a:extLst>
              <a:ext uri="{FF2B5EF4-FFF2-40B4-BE49-F238E27FC236}">
                <a16:creationId xmlns:a16="http://schemas.microsoft.com/office/drawing/2014/main" id="{7FEC9A71-C1ED-B4FB-A3B8-243483CC278A}"/>
              </a:ext>
            </a:extLst>
          </p:cNvPr>
          <p:cNvSpPr txBox="1"/>
          <p:nvPr/>
        </p:nvSpPr>
        <p:spPr>
          <a:xfrm>
            <a:off x="6364858" y="2381117"/>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51" name="文本框 50">
            <a:extLst>
              <a:ext uri="{FF2B5EF4-FFF2-40B4-BE49-F238E27FC236}">
                <a16:creationId xmlns:a16="http://schemas.microsoft.com/office/drawing/2014/main" id="{0D1798DD-7D10-CC7B-F62B-110808995945}"/>
              </a:ext>
            </a:extLst>
          </p:cNvPr>
          <p:cNvSpPr txBox="1"/>
          <p:nvPr/>
        </p:nvSpPr>
        <p:spPr>
          <a:xfrm>
            <a:off x="6653737" y="1995200"/>
            <a:ext cx="3184626" cy="376259"/>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61" name="圆角矩形 60">
            <a:extLst>
              <a:ext uri="{FF2B5EF4-FFF2-40B4-BE49-F238E27FC236}">
                <a16:creationId xmlns:a16="http://schemas.microsoft.com/office/drawing/2014/main" id="{C0D4F8FC-AC19-9984-3C93-4231AE7DD186}"/>
              </a:ext>
            </a:extLst>
          </p:cNvPr>
          <p:cNvSpPr/>
          <p:nvPr/>
        </p:nvSpPr>
        <p:spPr>
          <a:xfrm>
            <a:off x="7018877" y="5430225"/>
            <a:ext cx="1949414" cy="711184"/>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62" name="文本框 61">
            <a:extLst>
              <a:ext uri="{FF2B5EF4-FFF2-40B4-BE49-F238E27FC236}">
                <a16:creationId xmlns:a16="http://schemas.microsoft.com/office/drawing/2014/main" id="{30B7A377-E6AD-1A3D-D169-AC199974C505}"/>
              </a:ext>
            </a:extLst>
          </p:cNvPr>
          <p:cNvSpPr txBox="1"/>
          <p:nvPr/>
        </p:nvSpPr>
        <p:spPr>
          <a:xfrm>
            <a:off x="7001924" y="5622798"/>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sp>
        <p:nvSpPr>
          <p:cNvPr id="102" name="圆角矩形 101">
            <a:extLst>
              <a:ext uri="{FF2B5EF4-FFF2-40B4-BE49-F238E27FC236}">
                <a16:creationId xmlns:a16="http://schemas.microsoft.com/office/drawing/2014/main" id="{751646A4-6E79-6E22-B810-2F71E1DCC78E}"/>
              </a:ext>
            </a:extLst>
          </p:cNvPr>
          <p:cNvSpPr/>
          <p:nvPr/>
        </p:nvSpPr>
        <p:spPr>
          <a:xfrm>
            <a:off x="2818335" y="5444939"/>
            <a:ext cx="2056715" cy="703335"/>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103" name="文本框 102">
            <a:extLst>
              <a:ext uri="{FF2B5EF4-FFF2-40B4-BE49-F238E27FC236}">
                <a16:creationId xmlns:a16="http://schemas.microsoft.com/office/drawing/2014/main" id="{E023A493-0E53-58B5-73A1-4FB9C0380695}"/>
              </a:ext>
            </a:extLst>
          </p:cNvPr>
          <p:cNvSpPr txBox="1"/>
          <p:nvPr/>
        </p:nvSpPr>
        <p:spPr>
          <a:xfrm>
            <a:off x="2811559" y="5628408"/>
            <a:ext cx="2039762"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VMCS02</a:t>
            </a:r>
            <a:endParaRPr lang="en-US" altLang="zh-CN">
              <a:solidFill>
                <a:schemeClr val="bg1"/>
              </a:solidFill>
              <a:latin typeface="Arial"/>
              <a:ea typeface="等线"/>
              <a:cs typeface="Arial"/>
            </a:endParaRPr>
          </a:p>
        </p:txBody>
      </p:sp>
      <p:sp>
        <p:nvSpPr>
          <p:cNvPr id="3" name="文本框 1">
            <a:extLst>
              <a:ext uri="{FF2B5EF4-FFF2-40B4-BE49-F238E27FC236}">
                <a16:creationId xmlns:a16="http://schemas.microsoft.com/office/drawing/2014/main" id="{82FF0494-DC3D-6F75-5C27-9B4B1A29A0DF}"/>
              </a:ext>
            </a:extLst>
          </p:cNvPr>
          <p:cNvSpPr txBox="1"/>
          <p:nvPr/>
        </p:nvSpPr>
        <p:spPr>
          <a:xfrm>
            <a:off x="613458" y="199433"/>
            <a:ext cx="11578541" cy="769441"/>
          </a:xfrm>
          <a:prstGeom prst="rect">
            <a:avLst/>
          </a:prstGeom>
          <a:noFill/>
        </p:spPr>
        <p:txBody>
          <a:bodyPr wrap="square" rtlCol="0">
            <a:spAutoFit/>
          </a:bodyPr>
          <a:lstStyle/>
          <a:p>
            <a:r>
              <a:rPr lang="en" altLang="zh-CN" sz="4400">
                <a:latin typeface="+mj-lt"/>
                <a:cs typeface="Arial"/>
              </a:rPr>
              <a:t>Nested Memory Virtualization</a:t>
            </a:r>
            <a:endParaRPr kumimoji="1" lang="en-US" altLang="zh-CN" sz="4400" b="1">
              <a:latin typeface="+mj-lt"/>
              <a:cs typeface="Arial"/>
            </a:endParaRPr>
          </a:p>
        </p:txBody>
      </p:sp>
      <p:sp>
        <p:nvSpPr>
          <p:cNvPr id="127" name="Rectangle 126">
            <a:extLst>
              <a:ext uri="{FF2B5EF4-FFF2-40B4-BE49-F238E27FC236}">
                <a16:creationId xmlns:a16="http://schemas.microsoft.com/office/drawing/2014/main" id="{FBF4FB1F-5069-102C-5179-93BCDA609226}"/>
              </a:ext>
            </a:extLst>
          </p:cNvPr>
          <p:cNvSpPr/>
          <p:nvPr/>
        </p:nvSpPr>
        <p:spPr>
          <a:xfrm>
            <a:off x="4566110" y="5430225"/>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5B8AB97A-0196-BE50-5A3E-1C70CBB65E0C}"/>
              </a:ext>
            </a:extLst>
          </p:cNvPr>
          <p:cNvSpPr/>
          <p:nvPr/>
        </p:nvSpPr>
        <p:spPr>
          <a:xfrm>
            <a:off x="7465780" y="5422587"/>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95F58792-06C5-FB16-F2D9-91A60108750E}"/>
              </a:ext>
            </a:extLst>
          </p:cNvPr>
          <p:cNvGrpSpPr/>
          <p:nvPr/>
        </p:nvGrpSpPr>
        <p:grpSpPr>
          <a:xfrm>
            <a:off x="3482001" y="3983260"/>
            <a:ext cx="1515712" cy="1087725"/>
            <a:chOff x="3482001" y="3790760"/>
            <a:chExt cx="1515712" cy="1087725"/>
          </a:xfrm>
        </p:grpSpPr>
        <p:grpSp>
          <p:nvGrpSpPr>
            <p:cNvPr id="43" name="Group 42">
              <a:extLst>
                <a:ext uri="{FF2B5EF4-FFF2-40B4-BE49-F238E27FC236}">
                  <a16:creationId xmlns:a16="http://schemas.microsoft.com/office/drawing/2014/main" id="{379807B3-3133-FC2E-C6BB-E2CB39F8D985}"/>
                </a:ext>
              </a:extLst>
            </p:cNvPr>
            <p:cNvGrpSpPr/>
            <p:nvPr/>
          </p:nvGrpSpPr>
          <p:grpSpPr>
            <a:xfrm>
              <a:off x="3766621" y="3790760"/>
              <a:ext cx="842582" cy="791971"/>
              <a:chOff x="3035670" y="3713886"/>
              <a:chExt cx="842582" cy="791971"/>
            </a:xfrm>
          </p:grpSpPr>
          <p:sp>
            <p:nvSpPr>
              <p:cNvPr id="19" name="文本框 18">
                <a:extLst>
                  <a:ext uri="{FF2B5EF4-FFF2-40B4-BE49-F238E27FC236}">
                    <a16:creationId xmlns:a16="http://schemas.microsoft.com/office/drawing/2014/main" id="{E943FE62-2BD5-28E1-4A1C-12DC59FA7896}"/>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EPT02</a:t>
                </a:r>
                <a:endParaRPr kumimoji="1" lang="zh-CN" altLang="en-US" sz="1200">
                  <a:latin typeface="Arial"/>
                  <a:cs typeface="Arial"/>
                </a:endParaRPr>
              </a:p>
            </p:txBody>
          </p:sp>
          <p:sp>
            <p:nvSpPr>
              <p:cNvPr id="36" name="矩形 35">
                <a:extLst>
                  <a:ext uri="{FF2B5EF4-FFF2-40B4-BE49-F238E27FC236}">
                    <a16:creationId xmlns:a16="http://schemas.microsoft.com/office/drawing/2014/main" id="{6DD713E1-FFCA-EC7A-74BA-9BAAE8312E34}"/>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37" name="直线连接符 36">
                <a:extLst>
                  <a:ext uri="{FF2B5EF4-FFF2-40B4-BE49-F238E27FC236}">
                    <a16:creationId xmlns:a16="http://schemas.microsoft.com/office/drawing/2014/main" id="{4D19CD1B-BA3F-5A6E-CC54-CDD9379C0171}"/>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线连接符 72">
                <a:extLst>
                  <a:ext uri="{FF2B5EF4-FFF2-40B4-BE49-F238E27FC236}">
                    <a16:creationId xmlns:a16="http://schemas.microsoft.com/office/drawing/2014/main" id="{7E92598D-1293-F476-2FEF-5B7B07699AE3}"/>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EA586F48-CEF4-9C81-B262-17BD9ECAFE7E}"/>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GPA(L2) -&gt; HPA </a:t>
              </a:r>
            </a:p>
          </p:txBody>
        </p:sp>
      </p:grpSp>
      <p:grpSp>
        <p:nvGrpSpPr>
          <p:cNvPr id="182" name="Group 181">
            <a:extLst>
              <a:ext uri="{FF2B5EF4-FFF2-40B4-BE49-F238E27FC236}">
                <a16:creationId xmlns:a16="http://schemas.microsoft.com/office/drawing/2014/main" id="{DC21F988-BEAB-6406-4E84-8C939B04F354}"/>
              </a:ext>
            </a:extLst>
          </p:cNvPr>
          <p:cNvGrpSpPr/>
          <p:nvPr/>
        </p:nvGrpSpPr>
        <p:grpSpPr>
          <a:xfrm>
            <a:off x="4239857" y="2885064"/>
            <a:ext cx="1913050" cy="1194807"/>
            <a:chOff x="4239857" y="2692564"/>
            <a:chExt cx="1913050" cy="1194807"/>
          </a:xfrm>
        </p:grpSpPr>
        <p:grpSp>
          <p:nvGrpSpPr>
            <p:cNvPr id="48" name="Group 47">
              <a:extLst>
                <a:ext uri="{FF2B5EF4-FFF2-40B4-BE49-F238E27FC236}">
                  <a16:creationId xmlns:a16="http://schemas.microsoft.com/office/drawing/2014/main" id="{5B2B41D3-7316-E483-49EE-09AEB479D7BC}"/>
                </a:ext>
              </a:extLst>
            </p:cNvPr>
            <p:cNvGrpSpPr/>
            <p:nvPr/>
          </p:nvGrpSpPr>
          <p:grpSpPr>
            <a:xfrm>
              <a:off x="4686528" y="2692564"/>
              <a:ext cx="862398" cy="796873"/>
              <a:chOff x="3889254" y="2678095"/>
              <a:chExt cx="862398" cy="796873"/>
            </a:xfrm>
          </p:grpSpPr>
          <p:grpSp>
            <p:nvGrpSpPr>
              <p:cNvPr id="39" name="Group 38">
                <a:extLst>
                  <a:ext uri="{FF2B5EF4-FFF2-40B4-BE49-F238E27FC236}">
                    <a16:creationId xmlns:a16="http://schemas.microsoft.com/office/drawing/2014/main" id="{4FDE19F4-86CE-7442-3767-DCDBCDEC5881}"/>
                  </a:ext>
                </a:extLst>
              </p:cNvPr>
              <p:cNvGrpSpPr/>
              <p:nvPr/>
            </p:nvGrpSpPr>
            <p:grpSpPr>
              <a:xfrm>
                <a:off x="3889254" y="2942073"/>
                <a:ext cx="852186" cy="532895"/>
                <a:chOff x="3861960" y="2981784"/>
                <a:chExt cx="852186" cy="532895"/>
              </a:xfrm>
            </p:grpSpPr>
            <p:sp>
              <p:nvSpPr>
                <p:cNvPr id="91" name="矩形 90">
                  <a:extLst>
                    <a:ext uri="{FF2B5EF4-FFF2-40B4-BE49-F238E27FC236}">
                      <a16:creationId xmlns:a16="http://schemas.microsoft.com/office/drawing/2014/main" id="{81E94927-5509-D0DF-0B29-F34F39B7D556}"/>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92" name="直线连接符 91">
                  <a:extLst>
                    <a:ext uri="{FF2B5EF4-FFF2-40B4-BE49-F238E27FC236}">
                      <a16:creationId xmlns:a16="http://schemas.microsoft.com/office/drawing/2014/main" id="{8F470D25-C732-A1CE-4C68-55310AC97F57}"/>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BADC248B-218B-3D65-40D3-3F6F2A3029FF}"/>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6" name="文本框 70">
                <a:extLst>
                  <a:ext uri="{FF2B5EF4-FFF2-40B4-BE49-F238E27FC236}">
                    <a16:creationId xmlns:a16="http://schemas.microsoft.com/office/drawing/2014/main" id="{A62AF976-7B75-B2FF-920D-350D80DBB95F}"/>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79" name="TextBox 178">
              <a:extLst>
                <a:ext uri="{FF2B5EF4-FFF2-40B4-BE49-F238E27FC236}">
                  <a16:creationId xmlns:a16="http://schemas.microsoft.com/office/drawing/2014/main" id="{5A40FC7D-059D-5998-5F9D-583882BA2619}"/>
                </a:ext>
              </a:extLst>
            </p:cNvPr>
            <p:cNvSpPr txBox="1"/>
            <p:nvPr/>
          </p:nvSpPr>
          <p:spPr>
            <a:xfrm>
              <a:off x="4239857" y="36103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grpSp>
      <p:grpSp>
        <p:nvGrpSpPr>
          <p:cNvPr id="183" name="Group 182">
            <a:extLst>
              <a:ext uri="{FF2B5EF4-FFF2-40B4-BE49-F238E27FC236}">
                <a16:creationId xmlns:a16="http://schemas.microsoft.com/office/drawing/2014/main" id="{F02CB51E-E5AC-DA18-3B68-ADEFC1EC294C}"/>
              </a:ext>
            </a:extLst>
          </p:cNvPr>
          <p:cNvGrpSpPr/>
          <p:nvPr/>
        </p:nvGrpSpPr>
        <p:grpSpPr>
          <a:xfrm>
            <a:off x="8443498" y="2838109"/>
            <a:ext cx="1929871" cy="1283782"/>
            <a:chOff x="8443498" y="2645609"/>
            <a:chExt cx="1929871" cy="1283782"/>
          </a:xfrm>
        </p:grpSpPr>
        <p:grpSp>
          <p:nvGrpSpPr>
            <p:cNvPr id="56" name="Group 55">
              <a:extLst>
                <a:ext uri="{FF2B5EF4-FFF2-40B4-BE49-F238E27FC236}">
                  <a16:creationId xmlns:a16="http://schemas.microsoft.com/office/drawing/2014/main" id="{1DE8BFE2-4B6F-9814-D24E-2914903F757C}"/>
                </a:ext>
              </a:extLst>
            </p:cNvPr>
            <p:cNvGrpSpPr/>
            <p:nvPr/>
          </p:nvGrpSpPr>
          <p:grpSpPr>
            <a:xfrm>
              <a:off x="8895365" y="2645609"/>
              <a:ext cx="852187" cy="798315"/>
              <a:chOff x="8059903" y="2593416"/>
              <a:chExt cx="852187" cy="798315"/>
            </a:xfrm>
          </p:grpSpPr>
          <p:sp>
            <p:nvSpPr>
              <p:cNvPr id="71" name="文本框 70">
                <a:extLst>
                  <a:ext uri="{FF2B5EF4-FFF2-40B4-BE49-F238E27FC236}">
                    <a16:creationId xmlns:a16="http://schemas.microsoft.com/office/drawing/2014/main" id="{08DA54D7-F8A1-5E2D-0054-CED0C01C95F6}"/>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EPT12</a:t>
                </a:r>
                <a:endParaRPr kumimoji="1" lang="zh-CN" altLang="en-US" sz="1200">
                  <a:solidFill>
                    <a:srgbClr val="FFFFFF"/>
                  </a:solidFill>
                  <a:latin typeface="Arial"/>
                  <a:cs typeface="Arial"/>
                </a:endParaRPr>
              </a:p>
            </p:txBody>
          </p:sp>
          <p:grpSp>
            <p:nvGrpSpPr>
              <p:cNvPr id="42" name="Group 41">
                <a:extLst>
                  <a:ext uri="{FF2B5EF4-FFF2-40B4-BE49-F238E27FC236}">
                    <a16:creationId xmlns:a16="http://schemas.microsoft.com/office/drawing/2014/main" id="{9FF76647-C7AE-5588-30BD-0C18FB02AFE5}"/>
                  </a:ext>
                </a:extLst>
              </p:cNvPr>
              <p:cNvGrpSpPr/>
              <p:nvPr/>
            </p:nvGrpSpPr>
            <p:grpSpPr>
              <a:xfrm>
                <a:off x="8059903" y="2858836"/>
                <a:ext cx="852187" cy="532895"/>
                <a:chOff x="8059903" y="2858836"/>
                <a:chExt cx="852187" cy="532895"/>
              </a:xfrm>
            </p:grpSpPr>
            <p:sp>
              <p:nvSpPr>
                <p:cNvPr id="55" name="矩形 54">
                  <a:extLst>
                    <a:ext uri="{FF2B5EF4-FFF2-40B4-BE49-F238E27FC236}">
                      <a16:creationId xmlns:a16="http://schemas.microsoft.com/office/drawing/2014/main" id="{23EFD355-070E-7722-62D2-7D26098A9809}"/>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60" name="直线连接符 59">
                  <a:extLst>
                    <a:ext uri="{FF2B5EF4-FFF2-40B4-BE49-F238E27FC236}">
                      <a16:creationId xmlns:a16="http://schemas.microsoft.com/office/drawing/2014/main" id="{64F88D61-3CE2-6338-9059-BAED18945B2D}"/>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6BEFDBC3-9550-401F-42DE-51E3F0068ED8}"/>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181" name="TextBox 180">
              <a:extLst>
                <a:ext uri="{FF2B5EF4-FFF2-40B4-BE49-F238E27FC236}">
                  <a16:creationId xmlns:a16="http://schemas.microsoft.com/office/drawing/2014/main" id="{C4E0A4F3-8FD7-40D3-71B8-1D5D484F09F1}"/>
                </a:ext>
              </a:extLst>
            </p:cNvPr>
            <p:cNvSpPr txBox="1"/>
            <p:nvPr/>
          </p:nvSpPr>
          <p:spPr>
            <a:xfrm>
              <a:off x="8443498" y="3621614"/>
              <a:ext cx="1929871" cy="307777"/>
            </a:xfrm>
            <a:prstGeom prst="rect">
              <a:avLst/>
            </a:prstGeom>
            <a:noFill/>
          </p:spPr>
          <p:txBody>
            <a:bodyPr wrap="square">
              <a:spAutoFit/>
            </a:bodyPr>
            <a:lstStyle/>
            <a:p>
              <a:pPr algn="ctr"/>
              <a:r>
                <a:rPr lang="en-US" sz="1400">
                  <a:latin typeface="Arial" panose="020B0604020202020204" pitchFamily="34" charset="0"/>
                  <a:cs typeface="Arial" panose="020B0604020202020204" pitchFamily="34" charset="0"/>
                </a:rPr>
                <a:t>GPA(L2) -&gt; GPA (L1)</a:t>
              </a:r>
            </a:p>
          </p:txBody>
        </p:sp>
      </p:grpSp>
      <p:sp>
        <p:nvSpPr>
          <p:cNvPr id="185" name="文本框 4">
            <a:extLst>
              <a:ext uri="{FF2B5EF4-FFF2-40B4-BE49-F238E27FC236}">
                <a16:creationId xmlns:a16="http://schemas.microsoft.com/office/drawing/2014/main" id="{87EE8473-5726-21E7-F761-10C165DF6DFA}"/>
              </a:ext>
            </a:extLst>
          </p:cNvPr>
          <p:cNvSpPr txBox="1"/>
          <p:nvPr/>
        </p:nvSpPr>
        <p:spPr>
          <a:xfrm>
            <a:off x="613458" y="1209238"/>
            <a:ext cx="11776568" cy="461665"/>
          </a:xfrm>
          <a:prstGeom prst="rect">
            <a:avLst/>
          </a:prstGeom>
          <a:noFill/>
        </p:spPr>
        <p:txBody>
          <a:bodyPr wrap="square" lIns="91440" tIns="45720" rIns="91440" bIns="45720" rtlCol="0" anchor="t">
            <a:spAutoFit/>
          </a:bodyPr>
          <a:lstStyle/>
          <a:p>
            <a:r>
              <a:rPr kumimoji="1" lang="en-US" altLang="zh-CN" sz="2400" b="1">
                <a:latin typeface="+mj-lt"/>
                <a:cs typeface="Arial" panose="020B0604020202020204" pitchFamily="34" charset="0"/>
              </a:rPr>
              <a:t>EPT-on-EPT</a:t>
            </a:r>
            <a:r>
              <a:rPr kumimoji="1" lang="en-US" altLang="zh-CN" sz="2400">
                <a:latin typeface="+mj-lt"/>
                <a:cs typeface="Arial" panose="020B0604020202020204" pitchFamily="34" charset="0"/>
              </a:rPr>
              <a:t>: Multiplex 3 page tables (L2, L1, and L0) onto 2-dimensional EPT hardware</a:t>
            </a:r>
            <a:endParaRPr lang="en" altLang="zh-CN" sz="2400">
              <a:latin typeface="+mj-lt"/>
              <a:cs typeface="Arial" panose="020B0604020202020204" pitchFamily="34" charset="0"/>
            </a:endParaRPr>
          </a:p>
        </p:txBody>
      </p:sp>
      <p:sp>
        <p:nvSpPr>
          <p:cNvPr id="186" name="文本框 5">
            <a:extLst>
              <a:ext uri="{FF2B5EF4-FFF2-40B4-BE49-F238E27FC236}">
                <a16:creationId xmlns:a16="http://schemas.microsoft.com/office/drawing/2014/main" id="{B9F17F63-6B54-B02D-36BA-05B4AC92B989}"/>
              </a:ext>
            </a:extLst>
          </p:cNvPr>
          <p:cNvSpPr txBox="1"/>
          <p:nvPr/>
        </p:nvSpPr>
        <p:spPr>
          <a:xfrm>
            <a:off x="1285223" y="5064285"/>
            <a:ext cx="8940066"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latin typeface="+mj-lt"/>
                <a:ea typeface="等线"/>
                <a:cs typeface="Times New Roman"/>
              </a:rPr>
              <a:t>MMU uses GPT2 and EPT02 to translate L2’s virtual address to host physical address</a:t>
            </a:r>
            <a:endParaRPr lang="en" altLang="zh-CN" sz="2400" b="1">
              <a:latin typeface="+mj-lt"/>
              <a:ea typeface="等线"/>
              <a:cs typeface="Times New Roman"/>
            </a:endParaRPr>
          </a:p>
        </p:txBody>
      </p:sp>
      <p:sp>
        <p:nvSpPr>
          <p:cNvPr id="187" name="文本框 5">
            <a:extLst>
              <a:ext uri="{FF2B5EF4-FFF2-40B4-BE49-F238E27FC236}">
                <a16:creationId xmlns:a16="http://schemas.microsoft.com/office/drawing/2014/main" id="{3EDDECAF-B272-7585-CBCD-117D75ED8C5C}"/>
              </a:ext>
            </a:extLst>
          </p:cNvPr>
          <p:cNvSpPr txBox="1"/>
          <p:nvPr/>
        </p:nvSpPr>
        <p:spPr>
          <a:xfrm>
            <a:off x="1285223" y="6005407"/>
            <a:ext cx="8940066"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latin typeface="+mj-lt"/>
                <a:ea typeface="等线"/>
                <a:cs typeface="Times New Roman"/>
              </a:rPr>
              <a:t>One page fault from L2 triggers </a:t>
            </a:r>
            <a:r>
              <a:rPr lang="en-US" altLang="zh-CN" sz="2400" b="1">
                <a:solidFill>
                  <a:srgbClr val="FF0000"/>
                </a:solidFill>
                <a:latin typeface="+mj-lt"/>
                <a:ea typeface="等线"/>
                <a:cs typeface="Times New Roman"/>
              </a:rPr>
              <a:t>two</a:t>
            </a:r>
            <a:r>
              <a:rPr lang="en-US" altLang="zh-CN" sz="2400" b="1">
                <a:latin typeface="+mj-lt"/>
                <a:ea typeface="等线"/>
                <a:cs typeface="Times New Roman"/>
              </a:rPr>
              <a:t> phases of page table updates</a:t>
            </a:r>
            <a:endParaRPr lang="en" altLang="zh-CN" sz="2400" b="1">
              <a:latin typeface="+mj-lt"/>
              <a:ea typeface="等线"/>
              <a:cs typeface="Times New Roman"/>
            </a:endParaRPr>
          </a:p>
        </p:txBody>
      </p:sp>
      <p:grpSp>
        <p:nvGrpSpPr>
          <p:cNvPr id="2" name="Group 183">
            <a:extLst>
              <a:ext uri="{FF2B5EF4-FFF2-40B4-BE49-F238E27FC236}">
                <a16:creationId xmlns:a16="http://schemas.microsoft.com/office/drawing/2014/main" id="{99C0980A-12AD-DFBD-58BD-00A368603E12}"/>
              </a:ext>
            </a:extLst>
          </p:cNvPr>
          <p:cNvGrpSpPr/>
          <p:nvPr/>
        </p:nvGrpSpPr>
        <p:grpSpPr>
          <a:xfrm>
            <a:off x="6707924" y="3980344"/>
            <a:ext cx="1515712" cy="1087725"/>
            <a:chOff x="3482001" y="3790760"/>
            <a:chExt cx="1515712" cy="1087725"/>
          </a:xfrm>
        </p:grpSpPr>
        <p:grpSp>
          <p:nvGrpSpPr>
            <p:cNvPr id="4" name="Group 42">
              <a:extLst>
                <a:ext uri="{FF2B5EF4-FFF2-40B4-BE49-F238E27FC236}">
                  <a16:creationId xmlns:a16="http://schemas.microsoft.com/office/drawing/2014/main" id="{6B67BF24-5680-965C-ABA1-E16A939A8B55}"/>
                </a:ext>
              </a:extLst>
            </p:cNvPr>
            <p:cNvGrpSpPr/>
            <p:nvPr/>
          </p:nvGrpSpPr>
          <p:grpSpPr>
            <a:xfrm>
              <a:off x="3766621" y="3790760"/>
              <a:ext cx="842582" cy="791971"/>
              <a:chOff x="3035670" y="3713886"/>
              <a:chExt cx="842582" cy="791971"/>
            </a:xfrm>
          </p:grpSpPr>
          <p:sp>
            <p:nvSpPr>
              <p:cNvPr id="6" name="文本框 5">
                <a:extLst>
                  <a:ext uri="{FF2B5EF4-FFF2-40B4-BE49-F238E27FC236}">
                    <a16:creationId xmlns:a16="http://schemas.microsoft.com/office/drawing/2014/main" id="{F349A348-EF99-AA92-5D93-4A2209A7A0F8}"/>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7" name="矩形 6">
                <a:extLst>
                  <a:ext uri="{FF2B5EF4-FFF2-40B4-BE49-F238E27FC236}">
                    <a16:creationId xmlns:a16="http://schemas.microsoft.com/office/drawing/2014/main" id="{A1229D7B-3889-BD3F-6652-1D9EDEE7D81E}"/>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8" name="直线连接符 7">
                <a:extLst>
                  <a:ext uri="{FF2B5EF4-FFF2-40B4-BE49-F238E27FC236}">
                    <a16:creationId xmlns:a16="http://schemas.microsoft.com/office/drawing/2014/main" id="{9A5FED6F-00C4-A130-0F3B-4A432987E2C3}"/>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3B002759-AA57-2DCA-111E-1CB0168F2C0A}"/>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5" name="TextBox 176">
              <a:extLst>
                <a:ext uri="{FF2B5EF4-FFF2-40B4-BE49-F238E27FC236}">
                  <a16:creationId xmlns:a16="http://schemas.microsoft.com/office/drawing/2014/main" id="{07ADC059-AA07-BDED-D9B4-865343EFAE8A}"/>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GPA(L1) -&gt; HPA </a:t>
              </a:r>
            </a:p>
          </p:txBody>
        </p:sp>
      </p:grpSp>
      <p:cxnSp>
        <p:nvCxnSpPr>
          <p:cNvPr id="16" name="肘形连接符 15">
            <a:extLst>
              <a:ext uri="{FF2B5EF4-FFF2-40B4-BE49-F238E27FC236}">
                <a16:creationId xmlns:a16="http://schemas.microsoft.com/office/drawing/2014/main" id="{382E5D17-7374-D7DD-884D-83A00555E6EF}"/>
              </a:ext>
            </a:extLst>
          </p:cNvPr>
          <p:cNvCxnSpPr>
            <a:cxnSpLocks/>
            <a:stCxn id="55" idx="3"/>
            <a:endCxn id="7" idx="3"/>
          </p:cNvCxnSpPr>
          <p:nvPr/>
        </p:nvCxnSpPr>
        <p:spPr>
          <a:xfrm flipH="1">
            <a:off x="7835126" y="3369977"/>
            <a:ext cx="1902824" cy="1135891"/>
          </a:xfrm>
          <a:prstGeom prst="bentConnector3">
            <a:avLst>
              <a:gd name="adj1" fmla="val -3208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0D290FF0-C89F-184F-2CF5-681FF637B51D}"/>
              </a:ext>
            </a:extLst>
          </p:cNvPr>
          <p:cNvCxnSpPr>
            <a:cxnSpLocks/>
            <a:stCxn id="7" idx="1"/>
            <a:endCxn id="36" idx="3"/>
          </p:cNvCxnSpPr>
          <p:nvPr/>
        </p:nvCxnSpPr>
        <p:spPr>
          <a:xfrm rot="10800000" flipV="1">
            <a:off x="4609204" y="4505868"/>
            <a:ext cx="2383341" cy="2916"/>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80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A0A079-3D13-7DAC-052C-03C932087D62}"/>
              </a:ext>
            </a:extLst>
          </p:cNvPr>
          <p:cNvSpPr/>
          <p:nvPr/>
        </p:nvSpPr>
        <p:spPr>
          <a:xfrm>
            <a:off x="2073519" y="2029717"/>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3" name="矩形 12">
            <a:extLst>
              <a:ext uri="{FF2B5EF4-FFF2-40B4-BE49-F238E27FC236}">
                <a16:creationId xmlns:a16="http://schemas.microsoft.com/office/drawing/2014/main" id="{87B28B65-331B-D55A-CDD8-1E7935DE982C}"/>
              </a:ext>
            </a:extLst>
          </p:cNvPr>
          <p:cNvSpPr/>
          <p:nvPr/>
        </p:nvSpPr>
        <p:spPr>
          <a:xfrm>
            <a:off x="2093331" y="5084431"/>
            <a:ext cx="7684568" cy="155444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20" name="矩形 19">
            <a:extLst>
              <a:ext uri="{FF2B5EF4-FFF2-40B4-BE49-F238E27FC236}">
                <a16:creationId xmlns:a16="http://schemas.microsoft.com/office/drawing/2014/main" id="{193DEAE7-DC55-3D95-9B4A-B3F01C382751}"/>
              </a:ext>
            </a:extLst>
          </p:cNvPr>
          <p:cNvSpPr/>
          <p:nvPr/>
        </p:nvSpPr>
        <p:spPr>
          <a:xfrm>
            <a:off x="2073519" y="2464212"/>
            <a:ext cx="3498593" cy="1333086"/>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5" name="文本框 24">
            <a:extLst>
              <a:ext uri="{FF2B5EF4-FFF2-40B4-BE49-F238E27FC236}">
                <a16:creationId xmlns:a16="http://schemas.microsoft.com/office/drawing/2014/main" id="{3D853F2F-6A49-A8E5-6EA6-7834813A14D2}"/>
              </a:ext>
            </a:extLst>
          </p:cNvPr>
          <p:cNvSpPr txBox="1"/>
          <p:nvPr/>
        </p:nvSpPr>
        <p:spPr>
          <a:xfrm>
            <a:off x="2164279" y="5094721"/>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30" name="文本框 29">
            <a:extLst>
              <a:ext uri="{FF2B5EF4-FFF2-40B4-BE49-F238E27FC236}">
                <a16:creationId xmlns:a16="http://schemas.microsoft.com/office/drawing/2014/main" id="{E0208537-5DC6-5563-27C2-E7171C045C40}"/>
              </a:ext>
            </a:extLst>
          </p:cNvPr>
          <p:cNvSpPr txBox="1"/>
          <p:nvPr/>
        </p:nvSpPr>
        <p:spPr>
          <a:xfrm>
            <a:off x="2581857" y="2481125"/>
            <a:ext cx="2659885"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ring0)</a:t>
            </a:r>
            <a:endParaRPr kumimoji="1" lang="zh-CN" altLang="en-US">
              <a:solidFill>
                <a:srgbClr val="FFFFFF"/>
              </a:solidFill>
              <a:latin typeface="Arial"/>
              <a:cs typeface="Arial"/>
            </a:endParaRPr>
          </a:p>
        </p:txBody>
      </p:sp>
      <p:sp>
        <p:nvSpPr>
          <p:cNvPr id="32" name="文本框 31">
            <a:extLst>
              <a:ext uri="{FF2B5EF4-FFF2-40B4-BE49-F238E27FC236}">
                <a16:creationId xmlns:a16="http://schemas.microsoft.com/office/drawing/2014/main" id="{9023891E-5653-924B-7CAC-899EB7E833D1}"/>
              </a:ext>
            </a:extLst>
          </p:cNvPr>
          <p:cNvSpPr txBox="1"/>
          <p:nvPr/>
        </p:nvSpPr>
        <p:spPr>
          <a:xfrm>
            <a:off x="2505076" y="2000914"/>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ring3)</a:t>
            </a:r>
            <a:endParaRPr kumimoji="1" lang="zh-CN" altLang="en-US">
              <a:solidFill>
                <a:srgbClr val="FFFFFF"/>
              </a:solidFill>
              <a:latin typeface="Arial"/>
              <a:cs typeface="Arial"/>
            </a:endParaRPr>
          </a:p>
        </p:txBody>
      </p:sp>
      <p:sp>
        <p:nvSpPr>
          <p:cNvPr id="45" name="矩形 44">
            <a:extLst>
              <a:ext uri="{FF2B5EF4-FFF2-40B4-BE49-F238E27FC236}">
                <a16:creationId xmlns:a16="http://schemas.microsoft.com/office/drawing/2014/main" id="{88EDECCB-ABF3-344B-3784-62F781FB6322}"/>
              </a:ext>
            </a:extLst>
          </p:cNvPr>
          <p:cNvSpPr/>
          <p:nvPr/>
        </p:nvSpPr>
        <p:spPr>
          <a:xfrm>
            <a:off x="6279307" y="2028550"/>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49" name="矩形 48">
            <a:extLst>
              <a:ext uri="{FF2B5EF4-FFF2-40B4-BE49-F238E27FC236}">
                <a16:creationId xmlns:a16="http://schemas.microsoft.com/office/drawing/2014/main" id="{45984FE3-7AFE-82CD-6252-9A045271D05C}"/>
              </a:ext>
            </a:extLst>
          </p:cNvPr>
          <p:cNvSpPr/>
          <p:nvPr/>
        </p:nvSpPr>
        <p:spPr>
          <a:xfrm>
            <a:off x="6279307" y="2429301"/>
            <a:ext cx="3498593" cy="1394618"/>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50" name="文本框 49">
            <a:extLst>
              <a:ext uri="{FF2B5EF4-FFF2-40B4-BE49-F238E27FC236}">
                <a16:creationId xmlns:a16="http://schemas.microsoft.com/office/drawing/2014/main" id="{7FEC9A71-C1ED-B4FB-A3B8-243483CC278A}"/>
              </a:ext>
            </a:extLst>
          </p:cNvPr>
          <p:cNvSpPr txBox="1"/>
          <p:nvPr/>
        </p:nvSpPr>
        <p:spPr>
          <a:xfrm>
            <a:off x="6364858" y="2381117"/>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51" name="文本框 50">
            <a:extLst>
              <a:ext uri="{FF2B5EF4-FFF2-40B4-BE49-F238E27FC236}">
                <a16:creationId xmlns:a16="http://schemas.microsoft.com/office/drawing/2014/main" id="{0D1798DD-7D10-CC7B-F62B-110808995945}"/>
              </a:ext>
            </a:extLst>
          </p:cNvPr>
          <p:cNvSpPr txBox="1"/>
          <p:nvPr/>
        </p:nvSpPr>
        <p:spPr>
          <a:xfrm>
            <a:off x="6653737" y="1995200"/>
            <a:ext cx="2829250" cy="376730"/>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61" name="圆角矩形 60">
            <a:extLst>
              <a:ext uri="{FF2B5EF4-FFF2-40B4-BE49-F238E27FC236}">
                <a16:creationId xmlns:a16="http://schemas.microsoft.com/office/drawing/2014/main" id="{C0D4F8FC-AC19-9984-3C93-4231AE7DD186}"/>
              </a:ext>
            </a:extLst>
          </p:cNvPr>
          <p:cNvSpPr/>
          <p:nvPr/>
        </p:nvSpPr>
        <p:spPr>
          <a:xfrm>
            <a:off x="7018877" y="5430225"/>
            <a:ext cx="1949414" cy="711184"/>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62" name="文本框 61">
            <a:extLst>
              <a:ext uri="{FF2B5EF4-FFF2-40B4-BE49-F238E27FC236}">
                <a16:creationId xmlns:a16="http://schemas.microsoft.com/office/drawing/2014/main" id="{30B7A377-E6AD-1A3D-D169-AC199974C505}"/>
              </a:ext>
            </a:extLst>
          </p:cNvPr>
          <p:cNvSpPr txBox="1"/>
          <p:nvPr/>
        </p:nvSpPr>
        <p:spPr>
          <a:xfrm>
            <a:off x="7001924" y="5622798"/>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grpSp>
        <p:nvGrpSpPr>
          <p:cNvPr id="130" name="Group 129">
            <a:extLst>
              <a:ext uri="{FF2B5EF4-FFF2-40B4-BE49-F238E27FC236}">
                <a16:creationId xmlns:a16="http://schemas.microsoft.com/office/drawing/2014/main" id="{45611EF5-48BE-DB22-50FD-CA00E9D88F13}"/>
              </a:ext>
            </a:extLst>
          </p:cNvPr>
          <p:cNvGrpSpPr/>
          <p:nvPr/>
        </p:nvGrpSpPr>
        <p:grpSpPr>
          <a:xfrm>
            <a:off x="5472765" y="2185646"/>
            <a:ext cx="821102" cy="837918"/>
            <a:chOff x="4558365" y="2185646"/>
            <a:chExt cx="821102" cy="837918"/>
          </a:xfrm>
        </p:grpSpPr>
        <p:cxnSp>
          <p:nvCxnSpPr>
            <p:cNvPr id="53" name="肘形连接符 52">
              <a:extLst>
                <a:ext uri="{FF2B5EF4-FFF2-40B4-BE49-F238E27FC236}">
                  <a16:creationId xmlns:a16="http://schemas.microsoft.com/office/drawing/2014/main" id="{AD830DEF-2269-2053-2743-9BFCE71FF88F}"/>
                </a:ext>
              </a:extLst>
            </p:cNvPr>
            <p:cNvCxnSpPr>
              <a:cxnSpLocks/>
              <a:stCxn id="9" idx="3"/>
              <a:endCxn id="46" idx="3"/>
            </p:cNvCxnSpPr>
            <p:nvPr/>
          </p:nvCxnSpPr>
          <p:spPr>
            <a:xfrm flipH="1">
              <a:off x="4634526" y="2185646"/>
              <a:ext cx="23186" cy="837918"/>
            </a:xfrm>
            <a:prstGeom prst="bentConnector3">
              <a:avLst>
                <a:gd name="adj1" fmla="val -985940"/>
              </a:avLst>
            </a:prstGeom>
            <a:ln w="25400">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82223A50-7268-246E-0044-0000BE823905}"/>
                </a:ext>
              </a:extLst>
            </p:cNvPr>
            <p:cNvSpPr txBox="1"/>
            <p:nvPr/>
          </p:nvSpPr>
          <p:spPr>
            <a:xfrm>
              <a:off x="4558365" y="2457631"/>
              <a:ext cx="821102" cy="307777"/>
            </a:xfrm>
            <a:prstGeom prst="rect">
              <a:avLst/>
            </a:prstGeom>
            <a:noFill/>
          </p:spPr>
          <p:txBody>
            <a:bodyPr wrap="square" rtlCol="0">
              <a:spAutoFit/>
            </a:bodyPr>
            <a:lstStyle/>
            <a:p>
              <a:pPr algn="ctr"/>
              <a:r>
                <a:rPr kumimoji="1" lang="en-US" altLang="zh-CN" sz="1400">
                  <a:latin typeface="Arial"/>
                  <a:cs typeface="Arial"/>
                </a:rPr>
                <a:t>① #PF</a:t>
              </a:r>
              <a:endParaRPr kumimoji="1" lang="zh-CN" altLang="en-US" sz="1400">
                <a:latin typeface="Arial"/>
                <a:cs typeface="Arial"/>
              </a:endParaRPr>
            </a:p>
          </p:txBody>
        </p:sp>
      </p:grpSp>
      <p:grpSp>
        <p:nvGrpSpPr>
          <p:cNvPr id="160" name="Group 159">
            <a:extLst>
              <a:ext uri="{FF2B5EF4-FFF2-40B4-BE49-F238E27FC236}">
                <a16:creationId xmlns:a16="http://schemas.microsoft.com/office/drawing/2014/main" id="{991A19F2-DF16-ED36-41D2-2B00A464D134}"/>
              </a:ext>
            </a:extLst>
          </p:cNvPr>
          <p:cNvGrpSpPr/>
          <p:nvPr/>
        </p:nvGrpSpPr>
        <p:grpSpPr>
          <a:xfrm>
            <a:off x="2406697" y="3074771"/>
            <a:ext cx="2380543" cy="492536"/>
            <a:chOff x="1492297" y="3004307"/>
            <a:chExt cx="2380543" cy="492536"/>
          </a:xfrm>
        </p:grpSpPr>
        <p:sp>
          <p:nvSpPr>
            <p:cNvPr id="34" name="文本框 33">
              <a:extLst>
                <a:ext uri="{FF2B5EF4-FFF2-40B4-BE49-F238E27FC236}">
                  <a16:creationId xmlns:a16="http://schemas.microsoft.com/office/drawing/2014/main" id="{BFF00B52-FFDD-377C-2E3E-20A2793DC9F5}"/>
                </a:ext>
              </a:extLst>
            </p:cNvPr>
            <p:cNvSpPr txBox="1"/>
            <p:nvPr/>
          </p:nvSpPr>
          <p:spPr>
            <a:xfrm>
              <a:off x="1492297" y="3189066"/>
              <a:ext cx="1589772" cy="307777"/>
            </a:xfrm>
            <a:prstGeom prst="rect">
              <a:avLst/>
            </a:prstGeom>
            <a:solidFill>
              <a:schemeClr val="bg1"/>
            </a:solidFill>
            <a:ln w="19050">
              <a:solidFill>
                <a:schemeClr val="tx1"/>
              </a:solidFill>
            </a:ln>
          </p:spPr>
          <p:txBody>
            <a:bodyPr wrap="square" lIns="91440" tIns="45720" rIns="91440" bIns="45720" rtlCol="0" anchor="t">
              <a:spAutoFit/>
            </a:bodyPr>
            <a:lstStyle/>
            <a:p>
              <a:pPr algn="ctr"/>
              <a:r>
                <a:rPr kumimoji="1" lang="en-US" altLang="zh-CN" sz="1400">
                  <a:latin typeface="Arial"/>
                  <a:ea typeface="等线"/>
                  <a:cs typeface="Arial"/>
                </a:rPr>
                <a:t>PF Handler</a:t>
              </a:r>
              <a:endParaRPr lang="zh-CN" altLang="en-US" sz="1400">
                <a:latin typeface="Arial"/>
                <a:ea typeface="等线"/>
                <a:cs typeface="Arial"/>
              </a:endParaRPr>
            </a:p>
          </p:txBody>
        </p:sp>
        <p:cxnSp>
          <p:nvCxnSpPr>
            <p:cNvPr id="94" name="直线箭头连接符 93">
              <a:extLst>
                <a:ext uri="{FF2B5EF4-FFF2-40B4-BE49-F238E27FC236}">
                  <a16:creationId xmlns:a16="http://schemas.microsoft.com/office/drawing/2014/main" id="{5891802E-967D-DF92-A9B3-568C9A0015A7}"/>
                </a:ext>
              </a:extLst>
            </p:cNvPr>
            <p:cNvCxnSpPr>
              <a:cxnSpLocks/>
              <a:stCxn id="34" idx="3"/>
            </p:cNvCxnSpPr>
            <p:nvPr/>
          </p:nvCxnSpPr>
          <p:spPr>
            <a:xfrm>
              <a:off x="3082069" y="3342955"/>
              <a:ext cx="670249" cy="20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4EEEAE03-D3C6-60C6-6FC2-8FB87082702A}"/>
                </a:ext>
              </a:extLst>
            </p:cNvPr>
            <p:cNvSpPr txBox="1"/>
            <p:nvPr/>
          </p:nvSpPr>
          <p:spPr>
            <a:xfrm>
              <a:off x="3007100" y="3004307"/>
              <a:ext cx="865740" cy="308184"/>
            </a:xfrm>
            <a:prstGeom prst="rect">
              <a:avLst/>
            </a:prstGeom>
            <a:noFill/>
          </p:spPr>
          <p:txBody>
            <a:bodyPr wrap="square">
              <a:spAutoFit/>
            </a:bodyPr>
            <a:lstStyle/>
            <a:p>
              <a:pPr algn="ctr"/>
              <a:r>
                <a:rPr kumimoji="1" lang="zh-CN" altLang="en-US" sz="1400">
                  <a:solidFill>
                    <a:srgbClr val="FFFFFF"/>
                  </a:solidFill>
                  <a:latin typeface="Arial" panose="020B0604020202020204" pitchFamily="34" charset="0"/>
                  <a:cs typeface="Arial" panose="020B0604020202020204" pitchFamily="34" charset="0"/>
                </a:rPr>
                <a:t>② </a:t>
              </a:r>
              <a:r>
                <a:rPr kumimoji="1" lang="en-US" altLang="zh-CN" sz="1400">
                  <a:solidFill>
                    <a:srgbClr val="FFFFFF"/>
                  </a:solidFill>
                  <a:latin typeface="Arial" panose="020B0604020202020204" pitchFamily="34" charset="0"/>
                  <a:cs typeface="Arial" panose="020B0604020202020204" pitchFamily="34" charset="0"/>
                </a:rPr>
                <a:t>fix</a:t>
              </a:r>
              <a:endParaRPr kumimoji="1" lang="zh-CN" altLang="en-US" sz="1400">
                <a:solidFill>
                  <a:srgbClr val="FFFFFF"/>
                </a:solidFill>
                <a:latin typeface="Arial" panose="020B0604020202020204" pitchFamily="34" charset="0"/>
                <a:cs typeface="Arial" panose="020B0604020202020204" pitchFamily="34" charset="0"/>
              </a:endParaRPr>
            </a:p>
          </p:txBody>
        </p:sp>
      </p:grpSp>
      <p:grpSp>
        <p:nvGrpSpPr>
          <p:cNvPr id="161" name="Group 160">
            <a:extLst>
              <a:ext uri="{FF2B5EF4-FFF2-40B4-BE49-F238E27FC236}">
                <a16:creationId xmlns:a16="http://schemas.microsoft.com/office/drawing/2014/main" id="{7366A15A-E618-0D7B-B063-F507AEF28658}"/>
              </a:ext>
            </a:extLst>
          </p:cNvPr>
          <p:cNvGrpSpPr/>
          <p:nvPr/>
        </p:nvGrpSpPr>
        <p:grpSpPr>
          <a:xfrm>
            <a:off x="1177727" y="2185647"/>
            <a:ext cx="914250" cy="592251"/>
            <a:chOff x="263327" y="2185625"/>
            <a:chExt cx="914250" cy="592251"/>
          </a:xfrm>
        </p:grpSpPr>
        <p:cxnSp>
          <p:nvCxnSpPr>
            <p:cNvPr id="96" name="肘形连接符 95">
              <a:extLst>
                <a:ext uri="{FF2B5EF4-FFF2-40B4-BE49-F238E27FC236}">
                  <a16:creationId xmlns:a16="http://schemas.microsoft.com/office/drawing/2014/main" id="{26252134-77A1-E6D5-0148-72CCC7FB1872}"/>
                </a:ext>
              </a:extLst>
            </p:cNvPr>
            <p:cNvCxnSpPr>
              <a:cxnSpLocks/>
              <a:stCxn id="163" idx="1"/>
              <a:endCxn id="9" idx="1"/>
            </p:cNvCxnSpPr>
            <p:nvPr/>
          </p:nvCxnSpPr>
          <p:spPr>
            <a:xfrm rot="10800000">
              <a:off x="1159120" y="2185625"/>
              <a:ext cx="18457" cy="592251"/>
            </a:xfrm>
            <a:prstGeom prst="bentConnector3">
              <a:avLst>
                <a:gd name="adj1" fmla="val 133855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C3E02B41-D99E-8F37-02F3-07A532A340B7}"/>
                </a:ext>
              </a:extLst>
            </p:cNvPr>
            <p:cNvSpPr txBox="1"/>
            <p:nvPr/>
          </p:nvSpPr>
          <p:spPr>
            <a:xfrm>
              <a:off x="263327" y="2330019"/>
              <a:ext cx="694732" cy="307777"/>
            </a:xfrm>
            <a:prstGeom prst="rect">
              <a:avLst/>
            </a:prstGeom>
            <a:noFill/>
          </p:spPr>
          <p:txBody>
            <a:bodyPr wrap="square">
              <a:spAutoFit/>
            </a:bodyPr>
            <a:lstStyle/>
            <a:p>
              <a:r>
                <a:rPr kumimoji="1" lang="en-US" altLang="zh-CN" sz="1400">
                  <a:latin typeface="Arial"/>
                  <a:cs typeface="Arial"/>
                </a:rPr>
                <a:t>③</a:t>
              </a:r>
              <a:r>
                <a:rPr kumimoji="1" lang="zh-CN" altLang="en-US" sz="1400">
                  <a:latin typeface="Arial" panose="020B0604020202020204" pitchFamily="34" charset="0"/>
                  <a:cs typeface="Arial" panose="020B0604020202020204" pitchFamily="34" charset="0"/>
                </a:rPr>
                <a:t> </a:t>
              </a:r>
              <a:r>
                <a:rPr kumimoji="1" lang="en-US" altLang="zh-CN" sz="1400" err="1">
                  <a:latin typeface="Arial" panose="020B0604020202020204" pitchFamily="34" charset="0"/>
                  <a:cs typeface="Arial" panose="020B0604020202020204" pitchFamily="34" charset="0"/>
                </a:rPr>
                <a:t>iret</a:t>
              </a:r>
              <a:endParaRPr kumimoji="1" lang="zh-CN" altLang="en-US" sz="1400">
                <a:latin typeface="Arial" panose="020B0604020202020204" pitchFamily="34" charset="0"/>
                <a:cs typeface="Arial" panose="020B0604020202020204" pitchFamily="34" charset="0"/>
              </a:endParaRPr>
            </a:p>
          </p:txBody>
        </p:sp>
      </p:grpSp>
      <p:sp>
        <p:nvSpPr>
          <p:cNvPr id="102" name="圆角矩形 101">
            <a:extLst>
              <a:ext uri="{FF2B5EF4-FFF2-40B4-BE49-F238E27FC236}">
                <a16:creationId xmlns:a16="http://schemas.microsoft.com/office/drawing/2014/main" id="{751646A4-6E79-6E22-B810-2F71E1DCC78E}"/>
              </a:ext>
            </a:extLst>
          </p:cNvPr>
          <p:cNvSpPr/>
          <p:nvPr/>
        </p:nvSpPr>
        <p:spPr>
          <a:xfrm>
            <a:off x="2818335" y="5444939"/>
            <a:ext cx="2056715" cy="703335"/>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103" name="文本框 102">
            <a:extLst>
              <a:ext uri="{FF2B5EF4-FFF2-40B4-BE49-F238E27FC236}">
                <a16:creationId xmlns:a16="http://schemas.microsoft.com/office/drawing/2014/main" id="{E023A493-0E53-58B5-73A1-4FB9C0380695}"/>
              </a:ext>
            </a:extLst>
          </p:cNvPr>
          <p:cNvSpPr txBox="1"/>
          <p:nvPr/>
        </p:nvSpPr>
        <p:spPr>
          <a:xfrm>
            <a:off x="2811559" y="5628408"/>
            <a:ext cx="2039762"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VMCS02</a:t>
            </a:r>
            <a:endParaRPr lang="en-US" altLang="zh-CN">
              <a:solidFill>
                <a:schemeClr val="bg1"/>
              </a:solidFill>
              <a:latin typeface="Arial"/>
              <a:ea typeface="等线"/>
              <a:cs typeface="Arial"/>
            </a:endParaRPr>
          </a:p>
        </p:txBody>
      </p:sp>
      <p:sp>
        <p:nvSpPr>
          <p:cNvPr id="3" name="文本框 1">
            <a:extLst>
              <a:ext uri="{FF2B5EF4-FFF2-40B4-BE49-F238E27FC236}">
                <a16:creationId xmlns:a16="http://schemas.microsoft.com/office/drawing/2014/main" id="{82FF0494-DC3D-6F75-5C27-9B4B1A29A0DF}"/>
              </a:ext>
            </a:extLst>
          </p:cNvPr>
          <p:cNvSpPr txBox="1"/>
          <p:nvPr/>
        </p:nvSpPr>
        <p:spPr>
          <a:xfrm>
            <a:off x="613458" y="199433"/>
            <a:ext cx="11578541" cy="769441"/>
          </a:xfrm>
          <a:prstGeom prst="rect">
            <a:avLst/>
          </a:prstGeom>
          <a:noFill/>
        </p:spPr>
        <p:txBody>
          <a:bodyPr wrap="square" rtlCol="0">
            <a:spAutoFit/>
          </a:bodyPr>
          <a:lstStyle/>
          <a:p>
            <a:r>
              <a:rPr lang="en" altLang="zh-CN" sz="4400">
                <a:latin typeface="+mj-lt"/>
                <a:cs typeface="Arial"/>
              </a:rPr>
              <a:t>EPT-on-EPT: Phase 1</a:t>
            </a:r>
            <a:endParaRPr kumimoji="1" lang="en-US" altLang="zh-CN" sz="4400" b="1">
              <a:latin typeface="+mj-lt"/>
              <a:cs typeface="Arial"/>
            </a:endParaRPr>
          </a:p>
        </p:txBody>
      </p:sp>
      <p:grpSp>
        <p:nvGrpSpPr>
          <p:cNvPr id="48" name="Group 47">
            <a:extLst>
              <a:ext uri="{FF2B5EF4-FFF2-40B4-BE49-F238E27FC236}">
                <a16:creationId xmlns:a16="http://schemas.microsoft.com/office/drawing/2014/main" id="{5B2B41D3-7316-E483-49EE-09AEB479D7BC}"/>
              </a:ext>
            </a:extLst>
          </p:cNvPr>
          <p:cNvGrpSpPr/>
          <p:nvPr/>
        </p:nvGrpSpPr>
        <p:grpSpPr>
          <a:xfrm>
            <a:off x="4686528" y="2885064"/>
            <a:ext cx="862398" cy="796873"/>
            <a:chOff x="3889254" y="2678095"/>
            <a:chExt cx="862398" cy="796873"/>
          </a:xfrm>
        </p:grpSpPr>
        <p:grpSp>
          <p:nvGrpSpPr>
            <p:cNvPr id="39" name="Group 38">
              <a:extLst>
                <a:ext uri="{FF2B5EF4-FFF2-40B4-BE49-F238E27FC236}">
                  <a16:creationId xmlns:a16="http://schemas.microsoft.com/office/drawing/2014/main" id="{4FDE19F4-86CE-7442-3767-DCDBCDEC5881}"/>
                </a:ext>
              </a:extLst>
            </p:cNvPr>
            <p:cNvGrpSpPr/>
            <p:nvPr/>
          </p:nvGrpSpPr>
          <p:grpSpPr>
            <a:xfrm>
              <a:off x="3889254" y="2942073"/>
              <a:ext cx="852186" cy="532895"/>
              <a:chOff x="3861960" y="2981784"/>
              <a:chExt cx="852186" cy="532895"/>
            </a:xfrm>
          </p:grpSpPr>
          <p:sp>
            <p:nvSpPr>
              <p:cNvPr id="91" name="矩形 90">
                <a:extLst>
                  <a:ext uri="{FF2B5EF4-FFF2-40B4-BE49-F238E27FC236}">
                    <a16:creationId xmlns:a16="http://schemas.microsoft.com/office/drawing/2014/main" id="{81E94927-5509-D0DF-0B29-F34F39B7D556}"/>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92" name="直线连接符 91">
                <a:extLst>
                  <a:ext uri="{FF2B5EF4-FFF2-40B4-BE49-F238E27FC236}">
                    <a16:creationId xmlns:a16="http://schemas.microsoft.com/office/drawing/2014/main" id="{8F470D25-C732-A1CE-4C68-55310AC97F57}"/>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BADC248B-218B-3D65-40D3-3F6F2A3029FF}"/>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6" name="文本框 70">
              <a:extLst>
                <a:ext uri="{FF2B5EF4-FFF2-40B4-BE49-F238E27FC236}">
                  <a16:creationId xmlns:a16="http://schemas.microsoft.com/office/drawing/2014/main" id="{A62AF976-7B75-B2FF-920D-350D80DBB95F}"/>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27" name="Rectangle 126">
            <a:extLst>
              <a:ext uri="{FF2B5EF4-FFF2-40B4-BE49-F238E27FC236}">
                <a16:creationId xmlns:a16="http://schemas.microsoft.com/office/drawing/2014/main" id="{FBF4FB1F-5069-102C-5179-93BCDA609226}"/>
              </a:ext>
            </a:extLst>
          </p:cNvPr>
          <p:cNvSpPr/>
          <p:nvPr/>
        </p:nvSpPr>
        <p:spPr>
          <a:xfrm>
            <a:off x="4566110" y="5430225"/>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C93116E-A079-9897-C5D6-9B9D88082224}"/>
              </a:ext>
            </a:extLst>
          </p:cNvPr>
          <p:cNvSpPr/>
          <p:nvPr/>
        </p:nvSpPr>
        <p:spPr>
          <a:xfrm>
            <a:off x="2065156" y="3506390"/>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A183BAC-4F71-6099-5FA1-B408AE748374}"/>
              </a:ext>
            </a:extLst>
          </p:cNvPr>
          <p:cNvSpPr/>
          <p:nvPr/>
        </p:nvSpPr>
        <p:spPr>
          <a:xfrm>
            <a:off x="2091976" y="2658372"/>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BB97F8-9FAD-CA25-4EA3-9645ADFF6A36}"/>
              </a:ext>
            </a:extLst>
          </p:cNvPr>
          <p:cNvSpPr txBox="1"/>
          <p:nvPr/>
        </p:nvSpPr>
        <p:spPr>
          <a:xfrm>
            <a:off x="4239857" y="38028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sp>
        <p:nvSpPr>
          <p:cNvPr id="10" name="文本框 5">
            <a:extLst>
              <a:ext uri="{FF2B5EF4-FFF2-40B4-BE49-F238E27FC236}">
                <a16:creationId xmlns:a16="http://schemas.microsoft.com/office/drawing/2014/main" id="{5D856FC8-6173-8F83-F7B7-AE6B86A126AE}"/>
              </a:ext>
            </a:extLst>
          </p:cNvPr>
          <p:cNvSpPr txBox="1"/>
          <p:nvPr/>
        </p:nvSpPr>
        <p:spPr>
          <a:xfrm>
            <a:off x="10023597" y="1633215"/>
            <a:ext cx="2076938" cy="892552"/>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800" b="1">
                <a:solidFill>
                  <a:srgbClr val="0432FF"/>
                </a:solidFill>
                <a:latin typeface="+mj-lt"/>
                <a:ea typeface="等线"/>
                <a:cs typeface="Times New Roman"/>
              </a:rPr>
              <a:t>Phase 1</a:t>
            </a:r>
          </a:p>
          <a:p>
            <a:pPr algn="ctr"/>
            <a:r>
              <a:rPr lang="en-US" altLang="zh-CN" sz="2400">
                <a:latin typeface="+mj-lt"/>
                <a:ea typeface="等线"/>
                <a:cs typeface="Times New Roman"/>
              </a:rPr>
              <a:t>Update GPT2</a:t>
            </a:r>
            <a:endParaRPr lang="en" altLang="zh-CN" sz="2400">
              <a:latin typeface="+mj-lt"/>
              <a:ea typeface="等线"/>
              <a:cs typeface="Times New Roman"/>
            </a:endParaRPr>
          </a:p>
        </p:txBody>
      </p:sp>
      <p:grpSp>
        <p:nvGrpSpPr>
          <p:cNvPr id="16" name="Group 183">
            <a:extLst>
              <a:ext uri="{FF2B5EF4-FFF2-40B4-BE49-F238E27FC236}">
                <a16:creationId xmlns:a16="http://schemas.microsoft.com/office/drawing/2014/main" id="{FA7D4EF9-45E8-1EAF-438C-86E65A7A043F}"/>
              </a:ext>
            </a:extLst>
          </p:cNvPr>
          <p:cNvGrpSpPr/>
          <p:nvPr/>
        </p:nvGrpSpPr>
        <p:grpSpPr>
          <a:xfrm>
            <a:off x="3482001" y="3983260"/>
            <a:ext cx="1515712" cy="1087725"/>
            <a:chOff x="3482001" y="3790760"/>
            <a:chExt cx="1515712" cy="1087725"/>
          </a:xfrm>
        </p:grpSpPr>
        <p:grpSp>
          <p:nvGrpSpPr>
            <p:cNvPr id="17" name="Group 42">
              <a:extLst>
                <a:ext uri="{FF2B5EF4-FFF2-40B4-BE49-F238E27FC236}">
                  <a16:creationId xmlns:a16="http://schemas.microsoft.com/office/drawing/2014/main" id="{5035E89B-4815-02F9-DED0-D06589469966}"/>
                </a:ext>
              </a:extLst>
            </p:cNvPr>
            <p:cNvGrpSpPr/>
            <p:nvPr/>
          </p:nvGrpSpPr>
          <p:grpSpPr>
            <a:xfrm>
              <a:off x="3766621" y="3790760"/>
              <a:ext cx="842582" cy="791971"/>
              <a:chOff x="3035670" y="3713886"/>
              <a:chExt cx="842582" cy="791971"/>
            </a:xfrm>
          </p:grpSpPr>
          <p:sp>
            <p:nvSpPr>
              <p:cNvPr id="21" name="文本框 20">
                <a:extLst>
                  <a:ext uri="{FF2B5EF4-FFF2-40B4-BE49-F238E27FC236}">
                    <a16:creationId xmlns:a16="http://schemas.microsoft.com/office/drawing/2014/main" id="{5E82BEA7-DC86-33B2-4E61-A130C911F2F0}"/>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EPT02</a:t>
                </a:r>
                <a:endParaRPr kumimoji="1" lang="zh-CN" altLang="en-US" sz="1200">
                  <a:latin typeface="Arial"/>
                  <a:cs typeface="Arial"/>
                </a:endParaRPr>
              </a:p>
            </p:txBody>
          </p:sp>
          <p:sp>
            <p:nvSpPr>
              <p:cNvPr id="22" name="矩形 21">
                <a:extLst>
                  <a:ext uri="{FF2B5EF4-FFF2-40B4-BE49-F238E27FC236}">
                    <a16:creationId xmlns:a16="http://schemas.microsoft.com/office/drawing/2014/main" id="{6F92C7CF-881B-E6CA-484F-715DAD0C3303}"/>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23" name="直线连接符 22">
                <a:extLst>
                  <a:ext uri="{FF2B5EF4-FFF2-40B4-BE49-F238E27FC236}">
                    <a16:creationId xmlns:a16="http://schemas.microsoft.com/office/drawing/2014/main" id="{3EEE847C-D148-0034-6569-1CC99C1850AB}"/>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429217E7-E516-BEBA-6DCE-563113727509}"/>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8" name="TextBox 176">
              <a:extLst>
                <a:ext uri="{FF2B5EF4-FFF2-40B4-BE49-F238E27FC236}">
                  <a16:creationId xmlns:a16="http://schemas.microsoft.com/office/drawing/2014/main" id="{E2CE8D5C-936D-FD23-1A5C-825CDB5CE116}"/>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GPA(L2) -&gt; HPA </a:t>
              </a:r>
            </a:p>
          </p:txBody>
        </p:sp>
      </p:grpSp>
      <p:grpSp>
        <p:nvGrpSpPr>
          <p:cNvPr id="26" name="Group 182">
            <a:extLst>
              <a:ext uri="{FF2B5EF4-FFF2-40B4-BE49-F238E27FC236}">
                <a16:creationId xmlns:a16="http://schemas.microsoft.com/office/drawing/2014/main" id="{ABC9226D-ABEF-686E-9A1D-49D0A1C042AC}"/>
              </a:ext>
            </a:extLst>
          </p:cNvPr>
          <p:cNvGrpSpPr/>
          <p:nvPr/>
        </p:nvGrpSpPr>
        <p:grpSpPr>
          <a:xfrm>
            <a:off x="8443498" y="2838109"/>
            <a:ext cx="1929871" cy="1283782"/>
            <a:chOff x="8443498" y="2645609"/>
            <a:chExt cx="1929871" cy="1283782"/>
          </a:xfrm>
        </p:grpSpPr>
        <p:grpSp>
          <p:nvGrpSpPr>
            <p:cNvPr id="27" name="Group 55">
              <a:extLst>
                <a:ext uri="{FF2B5EF4-FFF2-40B4-BE49-F238E27FC236}">
                  <a16:creationId xmlns:a16="http://schemas.microsoft.com/office/drawing/2014/main" id="{46E19C54-36FD-C570-777B-88E1B859674D}"/>
                </a:ext>
              </a:extLst>
            </p:cNvPr>
            <p:cNvGrpSpPr/>
            <p:nvPr/>
          </p:nvGrpSpPr>
          <p:grpSpPr>
            <a:xfrm>
              <a:off x="8895365" y="2645609"/>
              <a:ext cx="852187" cy="798315"/>
              <a:chOff x="8059903" y="2593416"/>
              <a:chExt cx="852187" cy="798315"/>
            </a:xfrm>
          </p:grpSpPr>
          <p:sp>
            <p:nvSpPr>
              <p:cNvPr id="29" name="文本框 28">
                <a:extLst>
                  <a:ext uri="{FF2B5EF4-FFF2-40B4-BE49-F238E27FC236}">
                    <a16:creationId xmlns:a16="http://schemas.microsoft.com/office/drawing/2014/main" id="{58D0EB47-BF0A-3A2A-38E5-7672C23A27E4}"/>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EPT12</a:t>
                </a:r>
                <a:endParaRPr kumimoji="1" lang="zh-CN" altLang="en-US" sz="1200">
                  <a:solidFill>
                    <a:srgbClr val="FFFFFF"/>
                  </a:solidFill>
                  <a:latin typeface="Arial"/>
                  <a:cs typeface="Arial"/>
                </a:endParaRPr>
              </a:p>
            </p:txBody>
          </p:sp>
          <p:grpSp>
            <p:nvGrpSpPr>
              <p:cNvPr id="31" name="Group 41">
                <a:extLst>
                  <a:ext uri="{FF2B5EF4-FFF2-40B4-BE49-F238E27FC236}">
                    <a16:creationId xmlns:a16="http://schemas.microsoft.com/office/drawing/2014/main" id="{00AE0D7D-99AB-6262-8941-C76CE5603AFE}"/>
                  </a:ext>
                </a:extLst>
              </p:cNvPr>
              <p:cNvGrpSpPr/>
              <p:nvPr/>
            </p:nvGrpSpPr>
            <p:grpSpPr>
              <a:xfrm>
                <a:off x="8059903" y="2858836"/>
                <a:ext cx="852187" cy="532895"/>
                <a:chOff x="8059903" y="2858836"/>
                <a:chExt cx="852187" cy="532895"/>
              </a:xfrm>
            </p:grpSpPr>
            <p:sp>
              <p:nvSpPr>
                <p:cNvPr id="33" name="矩形 32">
                  <a:extLst>
                    <a:ext uri="{FF2B5EF4-FFF2-40B4-BE49-F238E27FC236}">
                      <a16:creationId xmlns:a16="http://schemas.microsoft.com/office/drawing/2014/main" id="{F1249318-5425-FC7D-F6C9-5210EECDC380}"/>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35" name="直线连接符 34">
                  <a:extLst>
                    <a:ext uri="{FF2B5EF4-FFF2-40B4-BE49-F238E27FC236}">
                      <a16:creationId xmlns:a16="http://schemas.microsoft.com/office/drawing/2014/main" id="{FE1E40E0-C3BC-0E58-38D6-D8BE51FABA59}"/>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513032C3-0CD0-B423-8080-A083C50598BC}"/>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28" name="TextBox 180">
              <a:extLst>
                <a:ext uri="{FF2B5EF4-FFF2-40B4-BE49-F238E27FC236}">
                  <a16:creationId xmlns:a16="http://schemas.microsoft.com/office/drawing/2014/main" id="{3BCD69E7-50FA-2A1A-5453-BE1F3D4EFA9A}"/>
                </a:ext>
              </a:extLst>
            </p:cNvPr>
            <p:cNvSpPr txBox="1"/>
            <p:nvPr/>
          </p:nvSpPr>
          <p:spPr>
            <a:xfrm>
              <a:off x="8443498" y="3621614"/>
              <a:ext cx="1929871" cy="307777"/>
            </a:xfrm>
            <a:prstGeom prst="rect">
              <a:avLst/>
            </a:prstGeom>
            <a:noFill/>
          </p:spPr>
          <p:txBody>
            <a:bodyPr wrap="square">
              <a:spAutoFit/>
            </a:bodyPr>
            <a:lstStyle/>
            <a:p>
              <a:pPr algn="ctr"/>
              <a:r>
                <a:rPr lang="en-US" sz="1400">
                  <a:latin typeface="Arial" panose="020B0604020202020204" pitchFamily="34" charset="0"/>
                  <a:cs typeface="Arial" panose="020B0604020202020204" pitchFamily="34" charset="0"/>
                </a:rPr>
                <a:t>GPA(L2) -&gt; GPA (L1)</a:t>
              </a:r>
            </a:p>
          </p:txBody>
        </p:sp>
      </p:grpSp>
      <p:grpSp>
        <p:nvGrpSpPr>
          <p:cNvPr id="40" name="Group 183">
            <a:extLst>
              <a:ext uri="{FF2B5EF4-FFF2-40B4-BE49-F238E27FC236}">
                <a16:creationId xmlns:a16="http://schemas.microsoft.com/office/drawing/2014/main" id="{B969A352-10CA-D805-70E2-69203BF08CB7}"/>
              </a:ext>
            </a:extLst>
          </p:cNvPr>
          <p:cNvGrpSpPr/>
          <p:nvPr/>
        </p:nvGrpSpPr>
        <p:grpSpPr>
          <a:xfrm>
            <a:off x="6707924" y="3980344"/>
            <a:ext cx="1515712" cy="1087725"/>
            <a:chOff x="3482001" y="3790760"/>
            <a:chExt cx="1515712" cy="1087725"/>
          </a:xfrm>
        </p:grpSpPr>
        <p:grpSp>
          <p:nvGrpSpPr>
            <p:cNvPr id="41" name="Group 42">
              <a:extLst>
                <a:ext uri="{FF2B5EF4-FFF2-40B4-BE49-F238E27FC236}">
                  <a16:creationId xmlns:a16="http://schemas.microsoft.com/office/drawing/2014/main" id="{CC4A5A7D-9EB2-4D9B-8189-0D5ED033FB36}"/>
                </a:ext>
              </a:extLst>
            </p:cNvPr>
            <p:cNvGrpSpPr/>
            <p:nvPr/>
          </p:nvGrpSpPr>
          <p:grpSpPr>
            <a:xfrm>
              <a:off x="3766621" y="3790760"/>
              <a:ext cx="842582" cy="791971"/>
              <a:chOff x="3035670" y="3713886"/>
              <a:chExt cx="842582" cy="791971"/>
            </a:xfrm>
          </p:grpSpPr>
          <p:sp>
            <p:nvSpPr>
              <p:cNvPr id="47" name="文本框 46">
                <a:extLst>
                  <a:ext uri="{FF2B5EF4-FFF2-40B4-BE49-F238E27FC236}">
                    <a16:creationId xmlns:a16="http://schemas.microsoft.com/office/drawing/2014/main" id="{D4C5E640-7C4F-47B0-FF60-E2CD28E69E38}"/>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54" name="矩形 53">
                <a:extLst>
                  <a:ext uri="{FF2B5EF4-FFF2-40B4-BE49-F238E27FC236}">
                    <a16:creationId xmlns:a16="http://schemas.microsoft.com/office/drawing/2014/main" id="{03E65687-5312-D269-5C71-707E395A0F0F}"/>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57" name="直线连接符 56">
                <a:extLst>
                  <a:ext uri="{FF2B5EF4-FFF2-40B4-BE49-F238E27FC236}">
                    <a16:creationId xmlns:a16="http://schemas.microsoft.com/office/drawing/2014/main" id="{81CDBF41-ED4D-F09D-01A9-E8BFED67DB48}"/>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直线连接符 57">
                <a:extLst>
                  <a:ext uri="{FF2B5EF4-FFF2-40B4-BE49-F238E27FC236}">
                    <a16:creationId xmlns:a16="http://schemas.microsoft.com/office/drawing/2014/main" id="{A89B4576-C894-22D3-800F-D7B7E7987088}"/>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4" name="TextBox 176">
              <a:extLst>
                <a:ext uri="{FF2B5EF4-FFF2-40B4-BE49-F238E27FC236}">
                  <a16:creationId xmlns:a16="http://schemas.microsoft.com/office/drawing/2014/main" id="{AB1C2C89-C19D-FB60-DF2A-A6EB5AC23FF3}"/>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GPA(L1) -&gt; HPA </a:t>
              </a:r>
            </a:p>
          </p:txBody>
        </p:sp>
      </p:grpSp>
      <p:cxnSp>
        <p:nvCxnSpPr>
          <p:cNvPr id="59" name="肘形连接符 58">
            <a:extLst>
              <a:ext uri="{FF2B5EF4-FFF2-40B4-BE49-F238E27FC236}">
                <a16:creationId xmlns:a16="http://schemas.microsoft.com/office/drawing/2014/main" id="{C583E15E-F12E-85C3-3F1E-F3D624379BF2}"/>
              </a:ext>
            </a:extLst>
          </p:cNvPr>
          <p:cNvCxnSpPr>
            <a:cxnSpLocks/>
            <a:endCxn id="54" idx="3"/>
          </p:cNvCxnSpPr>
          <p:nvPr/>
        </p:nvCxnSpPr>
        <p:spPr>
          <a:xfrm flipH="1">
            <a:off x="7835126" y="3369977"/>
            <a:ext cx="1902824" cy="1135891"/>
          </a:xfrm>
          <a:prstGeom prst="bentConnector3">
            <a:avLst>
              <a:gd name="adj1" fmla="val -3208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a:extLst>
              <a:ext uri="{FF2B5EF4-FFF2-40B4-BE49-F238E27FC236}">
                <a16:creationId xmlns:a16="http://schemas.microsoft.com/office/drawing/2014/main" id="{8CE14962-6E28-A356-AAEE-2C3D887DB2C5}"/>
              </a:ext>
            </a:extLst>
          </p:cNvPr>
          <p:cNvCxnSpPr>
            <a:cxnSpLocks/>
            <a:stCxn id="54" idx="1"/>
            <a:endCxn id="22" idx="3"/>
          </p:cNvCxnSpPr>
          <p:nvPr/>
        </p:nvCxnSpPr>
        <p:spPr>
          <a:xfrm rot="10800000" flipV="1">
            <a:off x="4609204" y="4505868"/>
            <a:ext cx="2383341" cy="2916"/>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5">
            <a:extLst>
              <a:ext uri="{FF2B5EF4-FFF2-40B4-BE49-F238E27FC236}">
                <a16:creationId xmlns:a16="http://schemas.microsoft.com/office/drawing/2014/main" id="{53B199DC-4F85-B24B-7750-DF366DAC90C2}"/>
              </a:ext>
            </a:extLst>
          </p:cNvPr>
          <p:cNvSpPr txBox="1"/>
          <p:nvPr/>
        </p:nvSpPr>
        <p:spPr>
          <a:xfrm>
            <a:off x="8576577" y="5534969"/>
            <a:ext cx="3345149" cy="461665"/>
          </a:xfrm>
          <a:prstGeom prst="rect">
            <a:avLst/>
          </a:prstGeom>
          <a:solidFill>
            <a:srgbClr val="C00000"/>
          </a:solidFill>
        </p:spPr>
        <p:txBody>
          <a:bodyPr wrap="square" lIns="91440" tIns="45720" rIns="91440" bIns="45720" rtlCol="0" anchor="t">
            <a:spAutoFit/>
          </a:bodyPr>
          <a:lstStyle/>
          <a:p>
            <a:pPr algn="ctr"/>
            <a:r>
              <a:rPr lang="en-US" altLang="zh-CN" sz="2400" b="1">
                <a:solidFill>
                  <a:schemeClr val="bg1"/>
                </a:solidFill>
                <a:latin typeface="+mj-lt"/>
                <a:ea typeface="等线"/>
                <a:cs typeface="Times New Roman"/>
              </a:rPr>
              <a:t>Involve no world switch</a:t>
            </a:r>
            <a:endParaRPr lang="en" altLang="zh-CN" sz="2400">
              <a:solidFill>
                <a:schemeClr val="bg1"/>
              </a:solidFill>
              <a:latin typeface="+mj-lt"/>
              <a:ea typeface="等线"/>
              <a:cs typeface="Times New Roman"/>
            </a:endParaRPr>
          </a:p>
        </p:txBody>
      </p:sp>
    </p:spTree>
    <p:extLst>
      <p:ext uri="{BB962C8B-B14F-4D97-AF65-F5344CB8AC3E}">
        <p14:creationId xmlns:p14="http://schemas.microsoft.com/office/powerpoint/2010/main" val="246388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A0A079-3D13-7DAC-052C-03C932087D62}"/>
              </a:ext>
            </a:extLst>
          </p:cNvPr>
          <p:cNvSpPr/>
          <p:nvPr/>
        </p:nvSpPr>
        <p:spPr>
          <a:xfrm>
            <a:off x="2073519" y="2029717"/>
            <a:ext cx="3498593" cy="311857"/>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13" name="矩形 12">
            <a:extLst>
              <a:ext uri="{FF2B5EF4-FFF2-40B4-BE49-F238E27FC236}">
                <a16:creationId xmlns:a16="http://schemas.microsoft.com/office/drawing/2014/main" id="{87B28B65-331B-D55A-CDD8-1E7935DE982C}"/>
              </a:ext>
            </a:extLst>
          </p:cNvPr>
          <p:cNvSpPr/>
          <p:nvPr/>
        </p:nvSpPr>
        <p:spPr>
          <a:xfrm>
            <a:off x="2093331" y="5084431"/>
            <a:ext cx="7684568" cy="1554447"/>
          </a:xfrm>
          <a:prstGeom prst="rect">
            <a:avLst/>
          </a:prstGeom>
          <a:solidFill>
            <a:schemeClr val="bg2"/>
          </a:solid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sp>
        <p:nvSpPr>
          <p:cNvPr id="20" name="矩形 19">
            <a:extLst>
              <a:ext uri="{FF2B5EF4-FFF2-40B4-BE49-F238E27FC236}">
                <a16:creationId xmlns:a16="http://schemas.microsoft.com/office/drawing/2014/main" id="{193DEAE7-DC55-3D95-9B4A-B3F01C382751}"/>
              </a:ext>
            </a:extLst>
          </p:cNvPr>
          <p:cNvSpPr/>
          <p:nvPr/>
        </p:nvSpPr>
        <p:spPr>
          <a:xfrm>
            <a:off x="2073519" y="2464212"/>
            <a:ext cx="3498593" cy="1333086"/>
          </a:xfrm>
          <a:prstGeom prst="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25" name="文本框 24">
            <a:extLst>
              <a:ext uri="{FF2B5EF4-FFF2-40B4-BE49-F238E27FC236}">
                <a16:creationId xmlns:a16="http://schemas.microsoft.com/office/drawing/2014/main" id="{3D853F2F-6A49-A8E5-6EA6-7834813A14D2}"/>
              </a:ext>
            </a:extLst>
          </p:cNvPr>
          <p:cNvSpPr txBox="1"/>
          <p:nvPr/>
        </p:nvSpPr>
        <p:spPr>
          <a:xfrm>
            <a:off x="2164279" y="5094721"/>
            <a:ext cx="3136946" cy="369332"/>
          </a:xfrm>
          <a:prstGeom prst="rect">
            <a:avLst/>
          </a:prstGeom>
          <a:noFill/>
        </p:spPr>
        <p:txBody>
          <a:bodyPr wrap="square" rtlCol="0">
            <a:spAutoFit/>
          </a:bodyPr>
          <a:lstStyle/>
          <a:p>
            <a:r>
              <a:rPr kumimoji="1" lang="en-US" altLang="zh-CN">
                <a:latin typeface="Arial"/>
                <a:cs typeface="Arial"/>
              </a:rPr>
              <a:t>L0 (root mode ring0)</a:t>
            </a:r>
            <a:endParaRPr kumimoji="1" lang="zh-CN" altLang="en-US">
              <a:latin typeface="Arial"/>
              <a:cs typeface="Arial"/>
            </a:endParaRPr>
          </a:p>
        </p:txBody>
      </p:sp>
      <p:sp>
        <p:nvSpPr>
          <p:cNvPr id="30" name="文本框 29">
            <a:extLst>
              <a:ext uri="{FF2B5EF4-FFF2-40B4-BE49-F238E27FC236}">
                <a16:creationId xmlns:a16="http://schemas.microsoft.com/office/drawing/2014/main" id="{E0208537-5DC6-5563-27C2-E7171C045C40}"/>
              </a:ext>
            </a:extLst>
          </p:cNvPr>
          <p:cNvSpPr txBox="1"/>
          <p:nvPr/>
        </p:nvSpPr>
        <p:spPr>
          <a:xfrm>
            <a:off x="2581857" y="2481125"/>
            <a:ext cx="2659885"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ring0)</a:t>
            </a:r>
            <a:endParaRPr kumimoji="1" lang="zh-CN" altLang="en-US">
              <a:solidFill>
                <a:srgbClr val="FFFFFF"/>
              </a:solidFill>
              <a:latin typeface="Arial"/>
              <a:cs typeface="Arial"/>
            </a:endParaRPr>
          </a:p>
        </p:txBody>
      </p:sp>
      <p:sp>
        <p:nvSpPr>
          <p:cNvPr id="32" name="文本框 31">
            <a:extLst>
              <a:ext uri="{FF2B5EF4-FFF2-40B4-BE49-F238E27FC236}">
                <a16:creationId xmlns:a16="http://schemas.microsoft.com/office/drawing/2014/main" id="{9023891E-5653-924B-7CAC-899EB7E833D1}"/>
              </a:ext>
            </a:extLst>
          </p:cNvPr>
          <p:cNvSpPr txBox="1"/>
          <p:nvPr/>
        </p:nvSpPr>
        <p:spPr>
          <a:xfrm>
            <a:off x="2505076" y="2000914"/>
            <a:ext cx="2830049" cy="369331"/>
          </a:xfrm>
          <a:prstGeom prst="rect">
            <a:avLst/>
          </a:prstGeom>
          <a:noFill/>
        </p:spPr>
        <p:txBody>
          <a:bodyPr wrap="square" rtlCol="0">
            <a:spAutoFit/>
          </a:bodyPr>
          <a:lstStyle/>
          <a:p>
            <a:pPr algn="ctr"/>
            <a:r>
              <a:rPr kumimoji="1" lang="en-US" altLang="zh-CN">
                <a:solidFill>
                  <a:srgbClr val="FFFFFF"/>
                </a:solidFill>
                <a:latin typeface="Arial"/>
                <a:cs typeface="Arial"/>
              </a:rPr>
              <a:t>L2 (non-root mode ring3)</a:t>
            </a:r>
            <a:endParaRPr kumimoji="1" lang="zh-CN" altLang="en-US">
              <a:solidFill>
                <a:srgbClr val="FFFFFF"/>
              </a:solidFill>
              <a:latin typeface="Arial"/>
              <a:cs typeface="Arial"/>
            </a:endParaRPr>
          </a:p>
        </p:txBody>
      </p:sp>
      <p:sp>
        <p:nvSpPr>
          <p:cNvPr id="45" name="矩形 44">
            <a:extLst>
              <a:ext uri="{FF2B5EF4-FFF2-40B4-BE49-F238E27FC236}">
                <a16:creationId xmlns:a16="http://schemas.microsoft.com/office/drawing/2014/main" id="{88EDECCB-ABF3-344B-3784-62F781FB6322}"/>
              </a:ext>
            </a:extLst>
          </p:cNvPr>
          <p:cNvSpPr/>
          <p:nvPr/>
        </p:nvSpPr>
        <p:spPr>
          <a:xfrm>
            <a:off x="6279307" y="2028550"/>
            <a:ext cx="3498593" cy="317960"/>
          </a:xfrm>
          <a:prstGeom prst="rect">
            <a:avLst/>
          </a:prstGeom>
          <a:solidFill>
            <a:schemeClr val="accent6"/>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49" name="矩形 48">
            <a:extLst>
              <a:ext uri="{FF2B5EF4-FFF2-40B4-BE49-F238E27FC236}">
                <a16:creationId xmlns:a16="http://schemas.microsoft.com/office/drawing/2014/main" id="{45984FE3-7AFE-82CD-6252-9A045271D05C}"/>
              </a:ext>
            </a:extLst>
          </p:cNvPr>
          <p:cNvSpPr/>
          <p:nvPr/>
        </p:nvSpPr>
        <p:spPr>
          <a:xfrm>
            <a:off x="6279307" y="2429301"/>
            <a:ext cx="3498593" cy="1394618"/>
          </a:xfrm>
          <a:prstGeom prst="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sp>
        <p:nvSpPr>
          <p:cNvPr id="50" name="文本框 49">
            <a:extLst>
              <a:ext uri="{FF2B5EF4-FFF2-40B4-BE49-F238E27FC236}">
                <a16:creationId xmlns:a16="http://schemas.microsoft.com/office/drawing/2014/main" id="{7FEC9A71-C1ED-B4FB-A3B8-243483CC278A}"/>
              </a:ext>
            </a:extLst>
          </p:cNvPr>
          <p:cNvSpPr txBox="1"/>
          <p:nvPr/>
        </p:nvSpPr>
        <p:spPr>
          <a:xfrm>
            <a:off x="6364858" y="2381117"/>
            <a:ext cx="3306931" cy="369332"/>
          </a:xfrm>
          <a:prstGeom prst="rect">
            <a:avLst/>
          </a:prstGeom>
          <a:noFill/>
        </p:spPr>
        <p:txBody>
          <a:bodyPr wrap="square" rtlCol="0">
            <a:spAutoFit/>
          </a:bodyPr>
          <a:lstStyle/>
          <a:p>
            <a:pPr algn="ctr"/>
            <a:r>
              <a:rPr kumimoji="1" lang="en-US" altLang="zh-CN">
                <a:solidFill>
                  <a:srgbClr val="FFFFFF"/>
                </a:solidFill>
                <a:latin typeface="Arial"/>
                <a:cs typeface="Arial"/>
              </a:rPr>
              <a:t>L1 (non-root mode ring0)</a:t>
            </a:r>
            <a:endParaRPr kumimoji="1" lang="zh-CN" altLang="en-US">
              <a:solidFill>
                <a:srgbClr val="FFFFFF"/>
              </a:solidFill>
              <a:latin typeface="Arial"/>
              <a:cs typeface="Arial"/>
            </a:endParaRPr>
          </a:p>
        </p:txBody>
      </p:sp>
      <p:sp>
        <p:nvSpPr>
          <p:cNvPr id="51" name="文本框 50">
            <a:extLst>
              <a:ext uri="{FF2B5EF4-FFF2-40B4-BE49-F238E27FC236}">
                <a16:creationId xmlns:a16="http://schemas.microsoft.com/office/drawing/2014/main" id="{0D1798DD-7D10-CC7B-F62B-110808995945}"/>
              </a:ext>
            </a:extLst>
          </p:cNvPr>
          <p:cNvSpPr txBox="1"/>
          <p:nvPr/>
        </p:nvSpPr>
        <p:spPr>
          <a:xfrm>
            <a:off x="6653737" y="1995200"/>
            <a:ext cx="2969813" cy="369332"/>
          </a:xfrm>
          <a:prstGeom prst="rect">
            <a:avLst/>
          </a:prstGeom>
          <a:noFill/>
        </p:spPr>
        <p:txBody>
          <a:bodyPr wrap="square" rtlCol="0">
            <a:spAutoFit/>
          </a:bodyPr>
          <a:lstStyle/>
          <a:p>
            <a:r>
              <a:rPr kumimoji="1" lang="en-US" altLang="zh-CN">
                <a:solidFill>
                  <a:srgbClr val="FFFFFF"/>
                </a:solidFill>
                <a:latin typeface="Arial"/>
                <a:cs typeface="Arial"/>
              </a:rPr>
              <a:t>L1 (non-root mode ring3)</a:t>
            </a:r>
            <a:endParaRPr kumimoji="1" lang="zh-CN" altLang="en-US">
              <a:solidFill>
                <a:srgbClr val="FFFFFF"/>
              </a:solidFill>
              <a:latin typeface="Arial"/>
              <a:cs typeface="Arial"/>
            </a:endParaRPr>
          </a:p>
        </p:txBody>
      </p:sp>
      <p:sp>
        <p:nvSpPr>
          <p:cNvPr id="61" name="圆角矩形 60">
            <a:extLst>
              <a:ext uri="{FF2B5EF4-FFF2-40B4-BE49-F238E27FC236}">
                <a16:creationId xmlns:a16="http://schemas.microsoft.com/office/drawing/2014/main" id="{C0D4F8FC-AC19-9984-3C93-4231AE7DD186}"/>
              </a:ext>
            </a:extLst>
          </p:cNvPr>
          <p:cNvSpPr/>
          <p:nvPr/>
        </p:nvSpPr>
        <p:spPr>
          <a:xfrm>
            <a:off x="7018877" y="5506704"/>
            <a:ext cx="1949414" cy="711184"/>
          </a:xfrm>
          <a:prstGeom prst="roundRect">
            <a:avLst/>
          </a:prstGeom>
          <a:solidFill>
            <a:schemeClr val="accent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62" name="文本框 61">
            <a:extLst>
              <a:ext uri="{FF2B5EF4-FFF2-40B4-BE49-F238E27FC236}">
                <a16:creationId xmlns:a16="http://schemas.microsoft.com/office/drawing/2014/main" id="{30B7A377-E6AD-1A3D-D169-AC199974C505}"/>
              </a:ext>
            </a:extLst>
          </p:cNvPr>
          <p:cNvSpPr txBox="1"/>
          <p:nvPr/>
        </p:nvSpPr>
        <p:spPr>
          <a:xfrm>
            <a:off x="7001924" y="5676988"/>
            <a:ext cx="1966367"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VMCS01</a:t>
            </a:r>
            <a:endParaRPr lang="en-US" altLang="zh-CN">
              <a:solidFill>
                <a:schemeClr val="bg1"/>
              </a:solidFill>
              <a:latin typeface="Arial"/>
              <a:ea typeface="等线"/>
              <a:cs typeface="Arial"/>
            </a:endParaRPr>
          </a:p>
        </p:txBody>
      </p:sp>
      <p:sp>
        <p:nvSpPr>
          <p:cNvPr id="81" name="圆角矩形 80">
            <a:extLst>
              <a:ext uri="{FF2B5EF4-FFF2-40B4-BE49-F238E27FC236}">
                <a16:creationId xmlns:a16="http://schemas.microsoft.com/office/drawing/2014/main" id="{CD51F6FB-74B3-D4E9-7EE5-2F8F01E54206}"/>
              </a:ext>
            </a:extLst>
          </p:cNvPr>
          <p:cNvSpPr/>
          <p:nvPr/>
        </p:nvSpPr>
        <p:spPr>
          <a:xfrm>
            <a:off x="7654257" y="3350492"/>
            <a:ext cx="1084436" cy="308184"/>
          </a:xfrm>
          <a:prstGeom prst="roundRect">
            <a:avLst/>
          </a:prstGeom>
          <a:solidFill>
            <a:schemeClr val="bg1"/>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rgbClr val="FFFFFF"/>
              </a:solidFill>
              <a:latin typeface="Arial"/>
              <a:cs typeface="Arial"/>
            </a:endParaRPr>
          </a:p>
        </p:txBody>
      </p:sp>
      <p:sp>
        <p:nvSpPr>
          <p:cNvPr id="82" name="文本框 81">
            <a:extLst>
              <a:ext uri="{FF2B5EF4-FFF2-40B4-BE49-F238E27FC236}">
                <a16:creationId xmlns:a16="http://schemas.microsoft.com/office/drawing/2014/main" id="{D0E9D2AA-0BA1-ED83-DA9B-A0CBFBFEA3F5}"/>
              </a:ext>
            </a:extLst>
          </p:cNvPr>
          <p:cNvSpPr txBox="1"/>
          <p:nvPr/>
        </p:nvSpPr>
        <p:spPr>
          <a:xfrm>
            <a:off x="7646510" y="3351420"/>
            <a:ext cx="1163650" cy="307777"/>
          </a:xfrm>
          <a:prstGeom prst="rect">
            <a:avLst/>
          </a:prstGeom>
          <a:noFill/>
        </p:spPr>
        <p:txBody>
          <a:bodyPr wrap="square" rtlCol="0">
            <a:spAutoFit/>
          </a:bodyPr>
          <a:lstStyle/>
          <a:p>
            <a:pPr algn="ctr"/>
            <a:r>
              <a:rPr kumimoji="1" lang="en-US" altLang="zh-CN" sz="1400">
                <a:latin typeface="Arial"/>
                <a:cs typeface="Arial"/>
              </a:rPr>
              <a:t>VMCS12</a:t>
            </a:r>
          </a:p>
        </p:txBody>
      </p:sp>
      <p:sp>
        <p:nvSpPr>
          <p:cNvPr id="102" name="圆角矩形 101">
            <a:extLst>
              <a:ext uri="{FF2B5EF4-FFF2-40B4-BE49-F238E27FC236}">
                <a16:creationId xmlns:a16="http://schemas.microsoft.com/office/drawing/2014/main" id="{751646A4-6E79-6E22-B810-2F71E1DCC78E}"/>
              </a:ext>
            </a:extLst>
          </p:cNvPr>
          <p:cNvSpPr/>
          <p:nvPr/>
        </p:nvSpPr>
        <p:spPr>
          <a:xfrm>
            <a:off x="2866042" y="5531477"/>
            <a:ext cx="2056715" cy="703335"/>
          </a:xfrm>
          <a:prstGeom prst="roundRect">
            <a:avLst/>
          </a:prstGeom>
          <a:solidFill>
            <a:srgbClr val="0432FF"/>
          </a:solidFill>
          <a:ln w="254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 rIns="18000" rtlCol="0" anchor="t" anchorCtr="0"/>
          <a:lstStyle/>
          <a:p>
            <a:pPr algn="ctr"/>
            <a:endParaRPr kumimoji="1" lang="zh-CN" altLang="en-US" sz="1400">
              <a:solidFill>
                <a:schemeClr val="tx1"/>
              </a:solidFill>
              <a:latin typeface="Arial"/>
              <a:cs typeface="Arial"/>
            </a:endParaRPr>
          </a:p>
        </p:txBody>
      </p:sp>
      <p:sp>
        <p:nvSpPr>
          <p:cNvPr id="103" name="文本框 102">
            <a:extLst>
              <a:ext uri="{FF2B5EF4-FFF2-40B4-BE49-F238E27FC236}">
                <a16:creationId xmlns:a16="http://schemas.microsoft.com/office/drawing/2014/main" id="{E023A493-0E53-58B5-73A1-4FB9C0380695}"/>
              </a:ext>
            </a:extLst>
          </p:cNvPr>
          <p:cNvSpPr txBox="1"/>
          <p:nvPr/>
        </p:nvSpPr>
        <p:spPr>
          <a:xfrm>
            <a:off x="2816471" y="5686544"/>
            <a:ext cx="2039762" cy="369332"/>
          </a:xfrm>
          <a:prstGeom prst="rect">
            <a:avLst/>
          </a:prstGeom>
          <a:noFill/>
        </p:spPr>
        <p:txBody>
          <a:bodyPr wrap="square" lIns="91440" tIns="45720" rIns="91440" bIns="45720" rtlCol="0" anchor="t">
            <a:spAutoFit/>
          </a:bodyPr>
          <a:lstStyle/>
          <a:p>
            <a:pPr algn="ctr"/>
            <a:r>
              <a:rPr kumimoji="1" lang="en-US" altLang="zh-CN">
                <a:solidFill>
                  <a:schemeClr val="bg1"/>
                </a:solidFill>
                <a:latin typeface="Arial"/>
                <a:ea typeface="等线"/>
                <a:cs typeface="Arial"/>
              </a:rPr>
              <a:t>VMCS02</a:t>
            </a:r>
            <a:endParaRPr lang="en-US" altLang="zh-CN">
              <a:solidFill>
                <a:schemeClr val="bg1"/>
              </a:solidFill>
              <a:latin typeface="Arial"/>
              <a:ea typeface="等线"/>
              <a:cs typeface="Arial"/>
            </a:endParaRPr>
          </a:p>
        </p:txBody>
      </p:sp>
      <p:grpSp>
        <p:nvGrpSpPr>
          <p:cNvPr id="48" name="Group 47">
            <a:extLst>
              <a:ext uri="{FF2B5EF4-FFF2-40B4-BE49-F238E27FC236}">
                <a16:creationId xmlns:a16="http://schemas.microsoft.com/office/drawing/2014/main" id="{5B2B41D3-7316-E483-49EE-09AEB479D7BC}"/>
              </a:ext>
            </a:extLst>
          </p:cNvPr>
          <p:cNvGrpSpPr/>
          <p:nvPr/>
        </p:nvGrpSpPr>
        <p:grpSpPr>
          <a:xfrm>
            <a:off x="4686528" y="2885064"/>
            <a:ext cx="862398" cy="796873"/>
            <a:chOff x="3889254" y="2678095"/>
            <a:chExt cx="862398" cy="796873"/>
          </a:xfrm>
        </p:grpSpPr>
        <p:grpSp>
          <p:nvGrpSpPr>
            <p:cNvPr id="39" name="Group 38">
              <a:extLst>
                <a:ext uri="{FF2B5EF4-FFF2-40B4-BE49-F238E27FC236}">
                  <a16:creationId xmlns:a16="http://schemas.microsoft.com/office/drawing/2014/main" id="{4FDE19F4-86CE-7442-3767-DCDBCDEC5881}"/>
                </a:ext>
              </a:extLst>
            </p:cNvPr>
            <p:cNvGrpSpPr/>
            <p:nvPr/>
          </p:nvGrpSpPr>
          <p:grpSpPr>
            <a:xfrm>
              <a:off x="3889254" y="2942073"/>
              <a:ext cx="852186" cy="532895"/>
              <a:chOff x="3861960" y="2981784"/>
              <a:chExt cx="852186" cy="532895"/>
            </a:xfrm>
          </p:grpSpPr>
          <p:sp>
            <p:nvSpPr>
              <p:cNvPr id="91" name="矩形 90">
                <a:extLst>
                  <a:ext uri="{FF2B5EF4-FFF2-40B4-BE49-F238E27FC236}">
                    <a16:creationId xmlns:a16="http://schemas.microsoft.com/office/drawing/2014/main" id="{81E94927-5509-D0DF-0B29-F34F39B7D556}"/>
                  </a:ext>
                </a:extLst>
              </p:cNvPr>
              <p:cNvSpPr/>
              <p:nvPr/>
            </p:nvSpPr>
            <p:spPr>
              <a:xfrm>
                <a:off x="3861963" y="2981784"/>
                <a:ext cx="842582" cy="532895"/>
              </a:xfrm>
              <a:prstGeom prst="rect">
                <a:avLst/>
              </a:prstGeom>
              <a:solidFill>
                <a:schemeClr val="bg1">
                  <a:lumMod val="85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92" name="直线连接符 91">
                <a:extLst>
                  <a:ext uri="{FF2B5EF4-FFF2-40B4-BE49-F238E27FC236}">
                    <a16:creationId xmlns:a16="http://schemas.microsoft.com/office/drawing/2014/main" id="{8F470D25-C732-A1CE-4C68-55310AC97F57}"/>
                  </a:ext>
                </a:extLst>
              </p:cNvPr>
              <p:cNvCxnSpPr>
                <a:cxnSpLocks/>
              </p:cNvCxnSpPr>
              <p:nvPr/>
            </p:nvCxnSpPr>
            <p:spPr>
              <a:xfrm>
                <a:off x="3861960" y="3165429"/>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BADC248B-218B-3D65-40D3-3F6F2A3029FF}"/>
                  </a:ext>
                </a:extLst>
              </p:cNvPr>
              <p:cNvCxnSpPr>
                <a:cxnSpLocks/>
              </p:cNvCxnSpPr>
              <p:nvPr/>
            </p:nvCxnSpPr>
            <p:spPr>
              <a:xfrm>
                <a:off x="3871564" y="3334986"/>
                <a:ext cx="842582" cy="0"/>
              </a:xfrm>
              <a:prstGeom prst="line">
                <a:avLst/>
              </a:prstGeom>
              <a:ln w="19050">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6" name="文本框 70">
              <a:extLst>
                <a:ext uri="{FF2B5EF4-FFF2-40B4-BE49-F238E27FC236}">
                  <a16:creationId xmlns:a16="http://schemas.microsoft.com/office/drawing/2014/main" id="{A62AF976-7B75-B2FF-920D-350D80DBB95F}"/>
                </a:ext>
              </a:extLst>
            </p:cNvPr>
            <p:cNvSpPr txBox="1"/>
            <p:nvPr/>
          </p:nvSpPr>
          <p:spPr>
            <a:xfrm>
              <a:off x="3918675" y="2678095"/>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GPT2</a:t>
              </a:r>
              <a:endParaRPr kumimoji="1" lang="zh-CN" altLang="en-US" sz="1200">
                <a:solidFill>
                  <a:srgbClr val="FFFFFF"/>
                </a:solidFill>
                <a:latin typeface="Arial"/>
                <a:cs typeface="Arial"/>
              </a:endParaRPr>
            </a:p>
          </p:txBody>
        </p:sp>
      </p:grpSp>
      <p:sp>
        <p:nvSpPr>
          <p:cNvPr id="127" name="Rectangle 126">
            <a:extLst>
              <a:ext uri="{FF2B5EF4-FFF2-40B4-BE49-F238E27FC236}">
                <a16:creationId xmlns:a16="http://schemas.microsoft.com/office/drawing/2014/main" id="{FBF4FB1F-5069-102C-5179-93BCDA609226}"/>
              </a:ext>
            </a:extLst>
          </p:cNvPr>
          <p:cNvSpPr/>
          <p:nvPr/>
        </p:nvSpPr>
        <p:spPr>
          <a:xfrm>
            <a:off x="4566110" y="5430225"/>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5B8AB97A-0196-BE50-5A3E-1C70CBB65E0C}"/>
              </a:ext>
            </a:extLst>
          </p:cNvPr>
          <p:cNvSpPr/>
          <p:nvPr/>
        </p:nvSpPr>
        <p:spPr>
          <a:xfrm>
            <a:off x="7465780" y="5422587"/>
            <a:ext cx="306338" cy="290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C93116E-A079-9897-C5D6-9B9D88082224}"/>
              </a:ext>
            </a:extLst>
          </p:cNvPr>
          <p:cNvSpPr/>
          <p:nvPr/>
        </p:nvSpPr>
        <p:spPr>
          <a:xfrm>
            <a:off x="2065156" y="3506390"/>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A183BAC-4F71-6099-5FA1-B408AE748374}"/>
              </a:ext>
            </a:extLst>
          </p:cNvPr>
          <p:cNvSpPr/>
          <p:nvPr/>
        </p:nvSpPr>
        <p:spPr>
          <a:xfrm>
            <a:off x="2091976" y="2658372"/>
            <a:ext cx="258858" cy="23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BB97F8-9FAD-CA25-4EA3-9645ADFF6A36}"/>
              </a:ext>
            </a:extLst>
          </p:cNvPr>
          <p:cNvSpPr txBox="1"/>
          <p:nvPr/>
        </p:nvSpPr>
        <p:spPr>
          <a:xfrm>
            <a:off x="4239857" y="3802872"/>
            <a:ext cx="1913050" cy="276999"/>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GVA(L2) -&gt; GPA (L2)</a:t>
            </a:r>
          </a:p>
        </p:txBody>
      </p:sp>
      <p:sp>
        <p:nvSpPr>
          <p:cNvPr id="10" name="文本框 5">
            <a:extLst>
              <a:ext uri="{FF2B5EF4-FFF2-40B4-BE49-F238E27FC236}">
                <a16:creationId xmlns:a16="http://schemas.microsoft.com/office/drawing/2014/main" id="{5D856FC8-6173-8F83-F7B7-AE6B86A126AE}"/>
              </a:ext>
            </a:extLst>
          </p:cNvPr>
          <p:cNvSpPr txBox="1"/>
          <p:nvPr/>
        </p:nvSpPr>
        <p:spPr>
          <a:xfrm>
            <a:off x="9934575" y="1841645"/>
            <a:ext cx="2196235" cy="1261884"/>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800" b="1">
                <a:solidFill>
                  <a:srgbClr val="0432FF"/>
                </a:solidFill>
                <a:latin typeface="+mj-lt"/>
                <a:ea typeface="等线"/>
                <a:cs typeface="Times New Roman"/>
              </a:rPr>
              <a:t>Phase 2.1</a:t>
            </a:r>
          </a:p>
          <a:p>
            <a:pPr algn="ctr"/>
            <a:r>
              <a:rPr lang="en-US" altLang="zh-CN" sz="2400">
                <a:latin typeface="+mj-lt"/>
                <a:ea typeface="等线"/>
                <a:cs typeface="Times New Roman"/>
              </a:rPr>
              <a:t>Update EPT12</a:t>
            </a:r>
            <a:r>
              <a:rPr lang="zh-CN" altLang="en-US" sz="2400">
                <a:latin typeface="+mj-lt"/>
                <a:ea typeface="等线"/>
                <a:cs typeface="Times New Roman"/>
              </a:rPr>
              <a:t> </a:t>
            </a:r>
            <a:r>
              <a:rPr lang="en-US" altLang="zh-CN" sz="2400">
                <a:latin typeface="+mj-lt"/>
                <a:ea typeface="等线"/>
                <a:cs typeface="Times New Roman"/>
              </a:rPr>
              <a:t>and</a:t>
            </a:r>
            <a:r>
              <a:rPr lang="zh-CN" altLang="en-US" sz="2400">
                <a:latin typeface="+mj-lt"/>
                <a:ea typeface="等线"/>
                <a:cs typeface="Times New Roman"/>
              </a:rPr>
              <a:t> </a:t>
            </a:r>
            <a:r>
              <a:rPr lang="en-US" altLang="zh-CN" sz="2400">
                <a:latin typeface="+mj-lt"/>
                <a:ea typeface="等线"/>
                <a:cs typeface="Times New Roman"/>
              </a:rPr>
              <a:t>EPT01</a:t>
            </a:r>
            <a:endParaRPr lang="en" altLang="zh-CN" sz="2400">
              <a:latin typeface="+mj-lt"/>
              <a:ea typeface="等线"/>
              <a:cs typeface="Times New Roman"/>
            </a:endParaRPr>
          </a:p>
        </p:txBody>
      </p:sp>
      <p:pic>
        <p:nvPicPr>
          <p:cNvPr id="12" name="Graphic 11" descr="Checkmark with solid fill">
            <a:extLst>
              <a:ext uri="{FF2B5EF4-FFF2-40B4-BE49-F238E27FC236}">
                <a16:creationId xmlns:a16="http://schemas.microsoft.com/office/drawing/2014/main" id="{E223FFB2-5AC6-5D3A-8BBF-2A896FBA32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6241" y="3163482"/>
            <a:ext cx="578395" cy="578395"/>
          </a:xfrm>
          <a:prstGeom prst="rect">
            <a:avLst/>
          </a:prstGeom>
        </p:spPr>
      </p:pic>
      <p:grpSp>
        <p:nvGrpSpPr>
          <p:cNvPr id="2" name="Group 183">
            <a:extLst>
              <a:ext uri="{FF2B5EF4-FFF2-40B4-BE49-F238E27FC236}">
                <a16:creationId xmlns:a16="http://schemas.microsoft.com/office/drawing/2014/main" id="{6D8A25EB-5AC6-6B45-11A3-96CCFA558EC4}"/>
              </a:ext>
            </a:extLst>
          </p:cNvPr>
          <p:cNvGrpSpPr/>
          <p:nvPr/>
        </p:nvGrpSpPr>
        <p:grpSpPr>
          <a:xfrm>
            <a:off x="3482001" y="3983260"/>
            <a:ext cx="1515712" cy="1087725"/>
            <a:chOff x="3482001" y="3790760"/>
            <a:chExt cx="1515712" cy="1087725"/>
          </a:xfrm>
        </p:grpSpPr>
        <p:grpSp>
          <p:nvGrpSpPr>
            <p:cNvPr id="4" name="Group 42">
              <a:extLst>
                <a:ext uri="{FF2B5EF4-FFF2-40B4-BE49-F238E27FC236}">
                  <a16:creationId xmlns:a16="http://schemas.microsoft.com/office/drawing/2014/main" id="{564AF692-9E54-BD5A-DCB4-B6DBEBCB9379}"/>
                </a:ext>
              </a:extLst>
            </p:cNvPr>
            <p:cNvGrpSpPr/>
            <p:nvPr/>
          </p:nvGrpSpPr>
          <p:grpSpPr>
            <a:xfrm>
              <a:off x="3766621" y="3790760"/>
              <a:ext cx="842582" cy="791971"/>
              <a:chOff x="3035670" y="3713886"/>
              <a:chExt cx="842582" cy="791971"/>
            </a:xfrm>
          </p:grpSpPr>
          <p:sp>
            <p:nvSpPr>
              <p:cNvPr id="14" name="文本框 13">
                <a:extLst>
                  <a:ext uri="{FF2B5EF4-FFF2-40B4-BE49-F238E27FC236}">
                    <a16:creationId xmlns:a16="http://schemas.microsoft.com/office/drawing/2014/main" id="{2988051C-885B-DDF2-0E98-2E306C79BA7F}"/>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EPT02</a:t>
                </a:r>
                <a:endParaRPr kumimoji="1" lang="zh-CN" altLang="en-US" sz="1200">
                  <a:latin typeface="Arial"/>
                  <a:cs typeface="Arial"/>
                </a:endParaRPr>
              </a:p>
            </p:txBody>
          </p:sp>
          <p:sp>
            <p:nvSpPr>
              <p:cNvPr id="15" name="矩形 14">
                <a:extLst>
                  <a:ext uri="{FF2B5EF4-FFF2-40B4-BE49-F238E27FC236}">
                    <a16:creationId xmlns:a16="http://schemas.microsoft.com/office/drawing/2014/main" id="{4AA44FFB-1FD9-ED66-A210-DA0DE6E9ACB9}"/>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16" name="直线连接符 15">
                <a:extLst>
                  <a:ext uri="{FF2B5EF4-FFF2-40B4-BE49-F238E27FC236}">
                    <a16:creationId xmlns:a16="http://schemas.microsoft.com/office/drawing/2014/main" id="{A280E11C-8DF4-B1A6-6FD6-018A4692C7A2}"/>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8199F6B3-ECB2-79BF-CD95-1DDB04C6FB3F}"/>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1" name="TextBox 176">
              <a:extLst>
                <a:ext uri="{FF2B5EF4-FFF2-40B4-BE49-F238E27FC236}">
                  <a16:creationId xmlns:a16="http://schemas.microsoft.com/office/drawing/2014/main" id="{A8BC64D9-3B33-4F5E-37A1-6FD78757AD72}"/>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GPA(L2) -&gt; HPA </a:t>
              </a:r>
            </a:p>
          </p:txBody>
        </p:sp>
      </p:grpSp>
      <p:grpSp>
        <p:nvGrpSpPr>
          <p:cNvPr id="18" name="Group 182">
            <a:extLst>
              <a:ext uri="{FF2B5EF4-FFF2-40B4-BE49-F238E27FC236}">
                <a16:creationId xmlns:a16="http://schemas.microsoft.com/office/drawing/2014/main" id="{3A34DB53-71E0-44A1-7A98-DF6C530B693F}"/>
              </a:ext>
            </a:extLst>
          </p:cNvPr>
          <p:cNvGrpSpPr/>
          <p:nvPr/>
        </p:nvGrpSpPr>
        <p:grpSpPr>
          <a:xfrm>
            <a:off x="8443498" y="2838109"/>
            <a:ext cx="1929871" cy="1283782"/>
            <a:chOff x="8443498" y="2645609"/>
            <a:chExt cx="1929871" cy="1283782"/>
          </a:xfrm>
        </p:grpSpPr>
        <p:grpSp>
          <p:nvGrpSpPr>
            <p:cNvPr id="21" name="Group 55">
              <a:extLst>
                <a:ext uri="{FF2B5EF4-FFF2-40B4-BE49-F238E27FC236}">
                  <a16:creationId xmlns:a16="http://schemas.microsoft.com/office/drawing/2014/main" id="{2831DC68-913C-AA91-B978-BB295E51CF65}"/>
                </a:ext>
              </a:extLst>
            </p:cNvPr>
            <p:cNvGrpSpPr/>
            <p:nvPr/>
          </p:nvGrpSpPr>
          <p:grpSpPr>
            <a:xfrm>
              <a:off x="8895365" y="2645609"/>
              <a:ext cx="852187" cy="798315"/>
              <a:chOff x="8059903" y="2593416"/>
              <a:chExt cx="852187" cy="798315"/>
            </a:xfrm>
          </p:grpSpPr>
          <p:sp>
            <p:nvSpPr>
              <p:cNvPr id="24" name="文本框 23">
                <a:extLst>
                  <a:ext uri="{FF2B5EF4-FFF2-40B4-BE49-F238E27FC236}">
                    <a16:creationId xmlns:a16="http://schemas.microsoft.com/office/drawing/2014/main" id="{92402DBD-097B-E9A7-B9AF-53C284FA9AE1}"/>
                  </a:ext>
                </a:extLst>
              </p:cNvPr>
              <p:cNvSpPr txBox="1"/>
              <p:nvPr/>
            </p:nvSpPr>
            <p:spPr>
              <a:xfrm>
                <a:off x="8069508" y="2593416"/>
                <a:ext cx="832977" cy="276999"/>
              </a:xfrm>
              <a:prstGeom prst="rect">
                <a:avLst/>
              </a:prstGeom>
              <a:noFill/>
            </p:spPr>
            <p:txBody>
              <a:bodyPr wrap="square" rtlCol="0">
                <a:spAutoFit/>
              </a:bodyPr>
              <a:lstStyle/>
              <a:p>
                <a:pPr algn="ctr"/>
                <a:r>
                  <a:rPr kumimoji="1" lang="en-US" altLang="zh-CN" sz="1200">
                    <a:solidFill>
                      <a:srgbClr val="FFFFFF"/>
                    </a:solidFill>
                    <a:latin typeface="Arial"/>
                    <a:cs typeface="Arial"/>
                  </a:rPr>
                  <a:t>EPT12</a:t>
                </a:r>
                <a:endParaRPr kumimoji="1" lang="zh-CN" altLang="en-US" sz="1200">
                  <a:solidFill>
                    <a:srgbClr val="FFFFFF"/>
                  </a:solidFill>
                  <a:latin typeface="Arial"/>
                  <a:cs typeface="Arial"/>
                </a:endParaRPr>
              </a:p>
            </p:txBody>
          </p:sp>
          <p:grpSp>
            <p:nvGrpSpPr>
              <p:cNvPr id="26" name="Group 41">
                <a:extLst>
                  <a:ext uri="{FF2B5EF4-FFF2-40B4-BE49-F238E27FC236}">
                    <a16:creationId xmlns:a16="http://schemas.microsoft.com/office/drawing/2014/main" id="{BF6733BE-D907-39C6-D420-34EA16E0E12C}"/>
                  </a:ext>
                </a:extLst>
              </p:cNvPr>
              <p:cNvGrpSpPr/>
              <p:nvPr/>
            </p:nvGrpSpPr>
            <p:grpSpPr>
              <a:xfrm>
                <a:off x="8059903" y="2858836"/>
                <a:ext cx="852187" cy="532895"/>
                <a:chOff x="8059903" y="2858836"/>
                <a:chExt cx="852187" cy="532895"/>
              </a:xfrm>
            </p:grpSpPr>
            <p:sp>
              <p:nvSpPr>
                <p:cNvPr id="27" name="矩形 26">
                  <a:extLst>
                    <a:ext uri="{FF2B5EF4-FFF2-40B4-BE49-F238E27FC236}">
                      <a16:creationId xmlns:a16="http://schemas.microsoft.com/office/drawing/2014/main" id="{0A5EC87F-958B-B3CE-AFD0-DE445FDDDF92}"/>
                    </a:ext>
                  </a:extLst>
                </p:cNvPr>
                <p:cNvSpPr/>
                <p:nvPr/>
              </p:nvSpPr>
              <p:spPr>
                <a:xfrm>
                  <a:off x="8059906" y="2858836"/>
                  <a:ext cx="842582" cy="532895"/>
                </a:xfrm>
                <a:prstGeom prst="rect">
                  <a:avLst/>
                </a:prstGeom>
                <a:solidFill>
                  <a:schemeClr val="bg1">
                    <a:lumMod val="85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FFFFFF"/>
                    </a:solidFill>
                    <a:latin typeface="Arial"/>
                    <a:cs typeface="Arial"/>
                  </a:endParaRPr>
                </a:p>
              </p:txBody>
            </p:sp>
            <p:cxnSp>
              <p:nvCxnSpPr>
                <p:cNvPr id="28" name="直线连接符 27">
                  <a:extLst>
                    <a:ext uri="{FF2B5EF4-FFF2-40B4-BE49-F238E27FC236}">
                      <a16:creationId xmlns:a16="http://schemas.microsoft.com/office/drawing/2014/main" id="{6716AF77-88E0-1598-10C9-4D8F57264F19}"/>
                    </a:ext>
                  </a:extLst>
                </p:cNvPr>
                <p:cNvCxnSpPr>
                  <a:cxnSpLocks/>
                </p:cNvCxnSpPr>
                <p:nvPr/>
              </p:nvCxnSpPr>
              <p:spPr>
                <a:xfrm>
                  <a:off x="8059903" y="3042481"/>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C14CE0C9-FCCB-BED5-0243-30CCDDE66042}"/>
                    </a:ext>
                  </a:extLst>
                </p:cNvPr>
                <p:cNvCxnSpPr>
                  <a:cxnSpLocks/>
                </p:cNvCxnSpPr>
                <p:nvPr/>
              </p:nvCxnSpPr>
              <p:spPr>
                <a:xfrm>
                  <a:off x="8069508" y="3212038"/>
                  <a:ext cx="842582"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sp>
          <p:nvSpPr>
            <p:cNvPr id="22" name="TextBox 180">
              <a:extLst>
                <a:ext uri="{FF2B5EF4-FFF2-40B4-BE49-F238E27FC236}">
                  <a16:creationId xmlns:a16="http://schemas.microsoft.com/office/drawing/2014/main" id="{7FD3E695-3FEC-151C-59AA-A8AB69BE4541}"/>
                </a:ext>
              </a:extLst>
            </p:cNvPr>
            <p:cNvSpPr txBox="1"/>
            <p:nvPr/>
          </p:nvSpPr>
          <p:spPr>
            <a:xfrm>
              <a:off x="8443498" y="3621614"/>
              <a:ext cx="1929871" cy="307777"/>
            </a:xfrm>
            <a:prstGeom prst="rect">
              <a:avLst/>
            </a:prstGeom>
            <a:noFill/>
          </p:spPr>
          <p:txBody>
            <a:bodyPr wrap="square">
              <a:spAutoFit/>
            </a:bodyPr>
            <a:lstStyle/>
            <a:p>
              <a:pPr algn="ctr"/>
              <a:r>
                <a:rPr lang="en-US" sz="1400">
                  <a:latin typeface="Arial" panose="020B0604020202020204" pitchFamily="34" charset="0"/>
                  <a:cs typeface="Arial" panose="020B0604020202020204" pitchFamily="34" charset="0"/>
                </a:rPr>
                <a:t>GPA(L2) -&gt; GPA (L1)</a:t>
              </a:r>
            </a:p>
          </p:txBody>
        </p:sp>
      </p:grpSp>
      <p:grpSp>
        <p:nvGrpSpPr>
          <p:cNvPr id="31" name="Group 183">
            <a:extLst>
              <a:ext uri="{FF2B5EF4-FFF2-40B4-BE49-F238E27FC236}">
                <a16:creationId xmlns:a16="http://schemas.microsoft.com/office/drawing/2014/main" id="{8E00289B-6764-D525-9C07-418807C31D54}"/>
              </a:ext>
            </a:extLst>
          </p:cNvPr>
          <p:cNvGrpSpPr/>
          <p:nvPr/>
        </p:nvGrpSpPr>
        <p:grpSpPr>
          <a:xfrm>
            <a:off x="6707924" y="3980344"/>
            <a:ext cx="1515712" cy="1087725"/>
            <a:chOff x="3482001" y="3790760"/>
            <a:chExt cx="1515712" cy="1087725"/>
          </a:xfrm>
        </p:grpSpPr>
        <p:grpSp>
          <p:nvGrpSpPr>
            <p:cNvPr id="33" name="Group 42">
              <a:extLst>
                <a:ext uri="{FF2B5EF4-FFF2-40B4-BE49-F238E27FC236}">
                  <a16:creationId xmlns:a16="http://schemas.microsoft.com/office/drawing/2014/main" id="{820F3B7B-6701-4016-96F2-FE20986B16D1}"/>
                </a:ext>
              </a:extLst>
            </p:cNvPr>
            <p:cNvGrpSpPr/>
            <p:nvPr/>
          </p:nvGrpSpPr>
          <p:grpSpPr>
            <a:xfrm>
              <a:off x="3766621" y="3790760"/>
              <a:ext cx="842582" cy="791971"/>
              <a:chOff x="3035670" y="3713886"/>
              <a:chExt cx="842582" cy="791971"/>
            </a:xfrm>
          </p:grpSpPr>
          <p:sp>
            <p:nvSpPr>
              <p:cNvPr id="40" name="文本框 39">
                <a:extLst>
                  <a:ext uri="{FF2B5EF4-FFF2-40B4-BE49-F238E27FC236}">
                    <a16:creationId xmlns:a16="http://schemas.microsoft.com/office/drawing/2014/main" id="{24331D9E-B45A-CAFA-FAA5-29A1A07648D6}"/>
                  </a:ext>
                </a:extLst>
              </p:cNvPr>
              <p:cNvSpPr txBox="1"/>
              <p:nvPr/>
            </p:nvSpPr>
            <p:spPr>
              <a:xfrm>
                <a:off x="3105401" y="3713886"/>
                <a:ext cx="724544" cy="276999"/>
              </a:xfrm>
              <a:prstGeom prst="rect">
                <a:avLst/>
              </a:prstGeom>
              <a:noFill/>
            </p:spPr>
            <p:txBody>
              <a:bodyPr wrap="square" rtlCol="0">
                <a:spAutoFit/>
              </a:bodyPr>
              <a:lstStyle/>
              <a:p>
                <a:pPr algn="ctr"/>
                <a:r>
                  <a:rPr kumimoji="1" lang="en-US" altLang="zh-CN" sz="1200">
                    <a:latin typeface="Arial"/>
                    <a:cs typeface="Arial"/>
                  </a:rPr>
                  <a:t>EPT01</a:t>
                </a:r>
                <a:endParaRPr kumimoji="1" lang="zh-CN" altLang="en-US" sz="1200">
                  <a:latin typeface="Arial"/>
                  <a:cs typeface="Arial"/>
                </a:endParaRPr>
              </a:p>
            </p:txBody>
          </p:sp>
          <p:sp>
            <p:nvSpPr>
              <p:cNvPr id="41" name="矩形 40">
                <a:extLst>
                  <a:ext uri="{FF2B5EF4-FFF2-40B4-BE49-F238E27FC236}">
                    <a16:creationId xmlns:a16="http://schemas.microsoft.com/office/drawing/2014/main" id="{E64A0786-A4EC-3729-5CD6-496FFBEA6C60}"/>
                  </a:ext>
                </a:extLst>
              </p:cNvPr>
              <p:cNvSpPr/>
              <p:nvPr/>
            </p:nvSpPr>
            <p:spPr>
              <a:xfrm>
                <a:off x="3035670" y="3972962"/>
                <a:ext cx="842582" cy="53289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chemeClr val="tx1"/>
                  </a:solidFill>
                  <a:latin typeface="Arial"/>
                  <a:cs typeface="Arial"/>
                </a:endParaRPr>
              </a:p>
            </p:txBody>
          </p:sp>
          <p:cxnSp>
            <p:nvCxnSpPr>
              <p:cNvPr id="54" name="直线连接符 53">
                <a:extLst>
                  <a:ext uri="{FF2B5EF4-FFF2-40B4-BE49-F238E27FC236}">
                    <a16:creationId xmlns:a16="http://schemas.microsoft.com/office/drawing/2014/main" id="{E7F2A566-B81A-4B92-4536-09AFBEB32F6B}"/>
                  </a:ext>
                </a:extLst>
              </p:cNvPr>
              <p:cNvCxnSpPr>
                <a:cxnSpLocks/>
              </p:cNvCxnSpPr>
              <p:nvPr/>
            </p:nvCxnSpPr>
            <p:spPr>
              <a:xfrm>
                <a:off x="3035670" y="432605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457BFECD-CEC8-3C50-8F2E-360526D08B86}"/>
                  </a:ext>
                </a:extLst>
              </p:cNvPr>
              <p:cNvCxnSpPr>
                <a:cxnSpLocks/>
              </p:cNvCxnSpPr>
              <p:nvPr/>
            </p:nvCxnSpPr>
            <p:spPr>
              <a:xfrm>
                <a:off x="3035670" y="4146664"/>
                <a:ext cx="8425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5" name="TextBox 176">
              <a:extLst>
                <a:ext uri="{FF2B5EF4-FFF2-40B4-BE49-F238E27FC236}">
                  <a16:creationId xmlns:a16="http://schemas.microsoft.com/office/drawing/2014/main" id="{9763CE48-B071-96DF-29AC-AF2ABFFD0910}"/>
                </a:ext>
              </a:extLst>
            </p:cNvPr>
            <p:cNvSpPr txBox="1"/>
            <p:nvPr/>
          </p:nvSpPr>
          <p:spPr>
            <a:xfrm>
              <a:off x="3482001" y="4601486"/>
              <a:ext cx="1515712" cy="276999"/>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GPA(L1) -&gt; HPA </a:t>
              </a:r>
            </a:p>
          </p:txBody>
        </p:sp>
      </p:grpSp>
      <p:cxnSp>
        <p:nvCxnSpPr>
          <p:cNvPr id="58" name="肘形连接符 57">
            <a:extLst>
              <a:ext uri="{FF2B5EF4-FFF2-40B4-BE49-F238E27FC236}">
                <a16:creationId xmlns:a16="http://schemas.microsoft.com/office/drawing/2014/main" id="{0B70A9AC-051B-EC49-37CA-0687DDB8D85B}"/>
              </a:ext>
            </a:extLst>
          </p:cNvPr>
          <p:cNvCxnSpPr>
            <a:cxnSpLocks/>
            <a:stCxn id="27" idx="3"/>
            <a:endCxn id="41" idx="3"/>
          </p:cNvCxnSpPr>
          <p:nvPr/>
        </p:nvCxnSpPr>
        <p:spPr>
          <a:xfrm flipH="1">
            <a:off x="7835126" y="3369977"/>
            <a:ext cx="1902824" cy="1135891"/>
          </a:xfrm>
          <a:prstGeom prst="bentConnector3">
            <a:avLst>
              <a:gd name="adj1" fmla="val -3208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a:extLst>
              <a:ext uri="{FF2B5EF4-FFF2-40B4-BE49-F238E27FC236}">
                <a16:creationId xmlns:a16="http://schemas.microsoft.com/office/drawing/2014/main" id="{71DB0EBF-7623-11FD-63F1-64A2D3F66748}"/>
              </a:ext>
            </a:extLst>
          </p:cNvPr>
          <p:cNvCxnSpPr>
            <a:cxnSpLocks/>
            <a:stCxn id="41" idx="1"/>
            <a:endCxn id="15" idx="3"/>
          </p:cNvCxnSpPr>
          <p:nvPr/>
        </p:nvCxnSpPr>
        <p:spPr>
          <a:xfrm rot="10800000" flipV="1">
            <a:off x="4609204" y="4505868"/>
            <a:ext cx="2383341" cy="2916"/>
          </a:xfrm>
          <a:prstGeom prst="bent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22" descr="Close with solid fill">
            <a:extLst>
              <a:ext uri="{FF2B5EF4-FFF2-40B4-BE49-F238E27FC236}">
                <a16:creationId xmlns:a16="http://schemas.microsoft.com/office/drawing/2014/main" id="{7A470FB5-7213-C83F-D5DB-5C37756910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69332" y="4175519"/>
            <a:ext cx="642265" cy="642265"/>
          </a:xfrm>
          <a:prstGeom prst="rect">
            <a:avLst/>
          </a:prstGeom>
        </p:spPr>
      </p:pic>
      <p:pic>
        <p:nvPicPr>
          <p:cNvPr id="65" name="Graphic 22" descr="Close with solid fill">
            <a:extLst>
              <a:ext uri="{FF2B5EF4-FFF2-40B4-BE49-F238E27FC236}">
                <a16:creationId xmlns:a16="http://schemas.microsoft.com/office/drawing/2014/main" id="{BED66AD3-3A7A-2A37-E99A-C55BF4BE49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30627" y="4184734"/>
            <a:ext cx="642265" cy="642265"/>
          </a:xfrm>
          <a:prstGeom prst="rect">
            <a:avLst/>
          </a:prstGeom>
        </p:spPr>
      </p:pic>
      <p:sp>
        <p:nvSpPr>
          <p:cNvPr id="67" name="文本框 1">
            <a:extLst>
              <a:ext uri="{FF2B5EF4-FFF2-40B4-BE49-F238E27FC236}">
                <a16:creationId xmlns:a16="http://schemas.microsoft.com/office/drawing/2014/main" id="{7B8AA663-E2CF-0368-A3EE-E359586A25B5}"/>
              </a:ext>
            </a:extLst>
          </p:cNvPr>
          <p:cNvSpPr txBox="1"/>
          <p:nvPr/>
        </p:nvSpPr>
        <p:spPr>
          <a:xfrm>
            <a:off x="613459" y="282279"/>
            <a:ext cx="11578541" cy="769441"/>
          </a:xfrm>
          <a:prstGeom prst="rect">
            <a:avLst/>
          </a:prstGeom>
          <a:noFill/>
        </p:spPr>
        <p:txBody>
          <a:bodyPr wrap="square" rtlCol="0">
            <a:spAutoFit/>
          </a:bodyPr>
          <a:lstStyle/>
          <a:p>
            <a:r>
              <a:rPr lang="en" altLang="zh-CN" sz="4400">
                <a:latin typeface="+mj-lt"/>
                <a:cs typeface="Arial"/>
              </a:rPr>
              <a:t>EPT-on-EPT: Phase 2</a:t>
            </a:r>
            <a:endParaRPr kumimoji="1" lang="en-US" altLang="zh-CN" sz="4400" b="1">
              <a:latin typeface="+mj-lt"/>
              <a:cs typeface="Arial"/>
            </a:endParaRPr>
          </a:p>
        </p:txBody>
      </p:sp>
      <p:sp>
        <p:nvSpPr>
          <p:cNvPr id="3" name="文本框 5">
            <a:extLst>
              <a:ext uri="{FF2B5EF4-FFF2-40B4-BE49-F238E27FC236}">
                <a16:creationId xmlns:a16="http://schemas.microsoft.com/office/drawing/2014/main" id="{1A13924E-E0AA-3B9F-92EC-FC2457E24FCA}"/>
              </a:ext>
            </a:extLst>
          </p:cNvPr>
          <p:cNvSpPr txBox="1"/>
          <p:nvPr/>
        </p:nvSpPr>
        <p:spPr>
          <a:xfrm>
            <a:off x="425940" y="4069562"/>
            <a:ext cx="2196235" cy="892552"/>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800" b="1">
                <a:solidFill>
                  <a:srgbClr val="0432FF"/>
                </a:solidFill>
                <a:latin typeface="+mj-lt"/>
                <a:ea typeface="等线"/>
                <a:cs typeface="Times New Roman"/>
              </a:rPr>
              <a:t>Phase 2.2</a:t>
            </a:r>
          </a:p>
          <a:p>
            <a:pPr algn="ctr"/>
            <a:r>
              <a:rPr lang="en-US" altLang="zh-CN" sz="2400">
                <a:latin typeface="+mj-lt"/>
                <a:ea typeface="等线"/>
                <a:cs typeface="Times New Roman"/>
              </a:rPr>
              <a:t>Update EPT02</a:t>
            </a:r>
            <a:endParaRPr lang="en" altLang="zh-CN" sz="2400">
              <a:latin typeface="+mj-lt"/>
              <a:ea typeface="等线"/>
              <a:cs typeface="Times New Roman"/>
            </a:endParaRPr>
          </a:p>
        </p:txBody>
      </p:sp>
      <p:sp>
        <p:nvSpPr>
          <p:cNvPr id="5" name="文本框 5">
            <a:extLst>
              <a:ext uri="{FF2B5EF4-FFF2-40B4-BE49-F238E27FC236}">
                <a16:creationId xmlns:a16="http://schemas.microsoft.com/office/drawing/2014/main" id="{45D0BDDE-C6AE-8234-099F-46C1FB3FADB3}"/>
              </a:ext>
            </a:extLst>
          </p:cNvPr>
          <p:cNvSpPr txBox="1"/>
          <p:nvPr/>
        </p:nvSpPr>
        <p:spPr>
          <a:xfrm>
            <a:off x="8597305" y="5064735"/>
            <a:ext cx="3345149" cy="1200329"/>
          </a:xfrm>
          <a:prstGeom prst="rect">
            <a:avLst/>
          </a:prstGeom>
          <a:solidFill>
            <a:srgbClr val="C00000"/>
          </a:solidFill>
        </p:spPr>
        <p:txBody>
          <a:bodyPr wrap="square" lIns="91440" tIns="45720" rIns="91440" bIns="45720" rtlCol="0" anchor="t">
            <a:spAutoFit/>
          </a:bodyPr>
          <a:lstStyle/>
          <a:p>
            <a:pPr algn="ctr"/>
            <a:r>
              <a:rPr kumimoji="1" lang="en-US" altLang="zh-CN" sz="2400">
                <a:solidFill>
                  <a:schemeClr val="bg1"/>
                </a:solidFill>
                <a:latin typeface="+mj-lt"/>
                <a:cs typeface="Arial"/>
              </a:rPr>
              <a:t>Trap</a:t>
            </a:r>
            <a:r>
              <a:rPr kumimoji="1" lang="zh-CN" altLang="en-US" sz="2400">
                <a:solidFill>
                  <a:schemeClr val="bg1"/>
                </a:solidFill>
                <a:latin typeface="+mj-lt"/>
                <a:cs typeface="Arial"/>
              </a:rPr>
              <a:t> </a:t>
            </a:r>
            <a:r>
              <a:rPr kumimoji="1" lang="en-US" altLang="zh-CN" sz="2400">
                <a:solidFill>
                  <a:schemeClr val="bg1"/>
                </a:solidFill>
                <a:latin typeface="+mj-lt"/>
                <a:cs typeface="Arial"/>
              </a:rPr>
              <a:t>to</a:t>
            </a:r>
            <a:r>
              <a:rPr kumimoji="1" lang="en" altLang="zh-CN" sz="2400">
                <a:solidFill>
                  <a:schemeClr val="bg1"/>
                </a:solidFill>
                <a:latin typeface="+mj-lt"/>
                <a:cs typeface="Arial"/>
              </a:rPr>
              <a:t> L0 </a:t>
            </a:r>
            <a:r>
              <a:rPr kumimoji="1" lang="en-US" altLang="zh-CN" sz="2400">
                <a:solidFill>
                  <a:schemeClr val="bg1"/>
                </a:solidFill>
                <a:latin typeface="+mj-lt"/>
                <a:cs typeface="Arial"/>
              </a:rPr>
              <a:t>for</a:t>
            </a:r>
            <a:r>
              <a:rPr kumimoji="1" lang="zh-CN" altLang="en-US" sz="2400">
                <a:solidFill>
                  <a:schemeClr val="bg1"/>
                </a:solidFill>
                <a:latin typeface="+mj-lt"/>
                <a:cs typeface="Arial"/>
              </a:rPr>
              <a:t> </a:t>
            </a:r>
            <a:r>
              <a:rPr kumimoji="1" lang="en" altLang="zh-CN" sz="2400">
                <a:solidFill>
                  <a:schemeClr val="bg1"/>
                </a:solidFill>
                <a:latin typeface="+mj-lt"/>
                <a:cs typeface="Arial"/>
              </a:rPr>
              <a:t>up to </a:t>
            </a:r>
            <a:r>
              <a:rPr kumimoji="1" lang="en" altLang="zh-CN" sz="2400" b="1">
                <a:solidFill>
                  <a:schemeClr val="bg1"/>
                </a:solidFill>
                <a:cs typeface="Arial"/>
              </a:rPr>
              <a:t>n+</a:t>
            </a:r>
            <a:r>
              <a:rPr kumimoji="1" lang="en-US" altLang="zh-CN" sz="2400" b="1">
                <a:solidFill>
                  <a:schemeClr val="bg1"/>
                </a:solidFill>
                <a:cs typeface="Arial"/>
              </a:rPr>
              <a:t>3</a:t>
            </a:r>
            <a:r>
              <a:rPr kumimoji="1" lang="en" altLang="zh-CN" sz="2400" b="1">
                <a:solidFill>
                  <a:schemeClr val="bg1"/>
                </a:solidFill>
                <a:latin typeface="+mj-lt"/>
                <a:cs typeface="Arial"/>
              </a:rPr>
              <a:t> </a:t>
            </a:r>
            <a:r>
              <a:rPr kumimoji="1" lang="en" altLang="zh-CN" sz="2400">
                <a:solidFill>
                  <a:schemeClr val="bg1"/>
                </a:solidFill>
                <a:latin typeface="+mj-lt"/>
                <a:cs typeface="Arial"/>
              </a:rPr>
              <a:t>times with </a:t>
            </a:r>
            <a:r>
              <a:rPr kumimoji="1" lang="en" altLang="zh-CN" sz="2400" b="1">
                <a:solidFill>
                  <a:schemeClr val="bg1"/>
                </a:solidFill>
                <a:cs typeface="Arial"/>
              </a:rPr>
              <a:t>2n+</a:t>
            </a:r>
            <a:r>
              <a:rPr kumimoji="1" lang="en-US" altLang="zh-CN" sz="2400" b="1">
                <a:solidFill>
                  <a:schemeClr val="bg1"/>
                </a:solidFill>
                <a:cs typeface="Arial"/>
              </a:rPr>
              <a:t>6</a:t>
            </a:r>
            <a:r>
              <a:rPr kumimoji="1" lang="en" altLang="zh-CN" sz="2400" b="1">
                <a:solidFill>
                  <a:schemeClr val="bg1"/>
                </a:solidFill>
                <a:cs typeface="Arial"/>
              </a:rPr>
              <a:t> </a:t>
            </a:r>
            <a:r>
              <a:rPr kumimoji="1" lang="en" altLang="zh-CN" sz="2400">
                <a:solidFill>
                  <a:schemeClr val="bg1"/>
                </a:solidFill>
                <a:latin typeface="+mj-lt"/>
                <a:cs typeface="Arial"/>
              </a:rPr>
              <a:t>world switches</a:t>
            </a:r>
            <a:endParaRPr kumimoji="1" lang="zh-CN" altLang="en-US" sz="2400">
              <a:solidFill>
                <a:schemeClr val="bg1"/>
              </a:solidFill>
              <a:latin typeface="+mj-lt"/>
              <a:cs typeface="Arial"/>
            </a:endParaRPr>
          </a:p>
        </p:txBody>
      </p:sp>
    </p:spTree>
    <p:extLst>
      <p:ext uri="{BB962C8B-B14F-4D97-AF65-F5344CB8AC3E}">
        <p14:creationId xmlns:p14="http://schemas.microsoft.com/office/powerpoint/2010/main" val="270355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2">
            <a:extLst>
              <a:ext uri="{FF2B5EF4-FFF2-40B4-BE49-F238E27FC236}">
                <a16:creationId xmlns:a16="http://schemas.microsoft.com/office/drawing/2014/main" id="{CA3DF09D-EA38-C119-1D1F-6481FF5281AE}"/>
              </a:ext>
            </a:extLst>
          </p:cNvPr>
          <p:cNvSpPr txBox="1"/>
          <p:nvPr/>
        </p:nvSpPr>
        <p:spPr>
          <a:xfrm>
            <a:off x="1464640" y="1069641"/>
            <a:ext cx="3377184" cy="461665"/>
          </a:xfrm>
          <a:prstGeom prst="rect">
            <a:avLst/>
          </a:prstGeom>
          <a:noFill/>
        </p:spPr>
        <p:txBody>
          <a:bodyPr wrap="square" rtlCol="0">
            <a:spAutoFit/>
          </a:bodyPr>
          <a:lstStyle/>
          <a:p>
            <a:pPr algn="ctr"/>
            <a:r>
              <a:rPr lang="en-US" altLang="zh-CN" sz="2400" b="1">
                <a:solidFill>
                  <a:srgbClr val="0432FF"/>
                </a:solidFill>
                <a:cs typeface="Arial"/>
              </a:rPr>
              <a:t>L</a:t>
            </a:r>
            <a:r>
              <a:rPr lang="en" altLang="zh-CN" sz="2400" b="1" err="1">
                <a:solidFill>
                  <a:srgbClr val="0432FF"/>
                </a:solidFill>
                <a:cs typeface="Arial"/>
              </a:rPr>
              <a:t>ower</a:t>
            </a:r>
            <a:r>
              <a:rPr lang="en" altLang="zh-CN" sz="2400" b="1">
                <a:solidFill>
                  <a:srgbClr val="0432FF"/>
                </a:solidFill>
                <a:cs typeface="Arial"/>
              </a:rPr>
              <a:t> </a:t>
            </a:r>
            <a:r>
              <a:rPr lang="en-US" altLang="zh-CN" sz="2400" b="1">
                <a:solidFill>
                  <a:srgbClr val="0432FF"/>
                </a:solidFill>
                <a:cs typeface="Arial"/>
              </a:rPr>
              <a:t>is</a:t>
            </a:r>
            <a:r>
              <a:rPr lang="en" altLang="zh-CN" sz="2400" b="1">
                <a:solidFill>
                  <a:srgbClr val="0432FF"/>
                </a:solidFill>
                <a:cs typeface="Arial"/>
              </a:rPr>
              <a:t> better</a:t>
            </a:r>
            <a:endParaRPr kumimoji="1" lang="zh-CN" altLang="en-US" sz="2400" b="1">
              <a:solidFill>
                <a:srgbClr val="0432FF"/>
              </a:solidFill>
              <a:cs typeface="Arial"/>
            </a:endParaRPr>
          </a:p>
        </p:txBody>
      </p:sp>
      <p:sp>
        <p:nvSpPr>
          <p:cNvPr id="17" name="Rectangle 16">
            <a:extLst>
              <a:ext uri="{FF2B5EF4-FFF2-40B4-BE49-F238E27FC236}">
                <a16:creationId xmlns:a16="http://schemas.microsoft.com/office/drawing/2014/main" id="{BD92E9FC-5EAD-6FA5-B20C-253FD615D5BF}"/>
              </a:ext>
            </a:extLst>
          </p:cNvPr>
          <p:cNvSpPr/>
          <p:nvPr/>
        </p:nvSpPr>
        <p:spPr>
          <a:xfrm>
            <a:off x="6282436" y="1084260"/>
            <a:ext cx="3783648" cy="4422844"/>
          </a:xfrm>
          <a:custGeom>
            <a:avLst/>
            <a:gdLst>
              <a:gd name="connsiteX0" fmla="*/ 0 w 3783648"/>
              <a:gd name="connsiteY0" fmla="*/ 0 h 4422844"/>
              <a:gd name="connsiteX1" fmla="*/ 643220 w 3783648"/>
              <a:gd name="connsiteY1" fmla="*/ 0 h 4422844"/>
              <a:gd name="connsiteX2" fmla="*/ 1475622 w 3783648"/>
              <a:gd name="connsiteY2" fmla="*/ 0 h 4422844"/>
              <a:gd name="connsiteX3" fmla="*/ 2270189 w 3783648"/>
              <a:gd name="connsiteY3" fmla="*/ 0 h 4422844"/>
              <a:gd name="connsiteX4" fmla="*/ 2913408 w 3783648"/>
              <a:gd name="connsiteY4" fmla="*/ 0 h 4422844"/>
              <a:gd name="connsiteX5" fmla="*/ 3783648 w 3783648"/>
              <a:gd name="connsiteY5" fmla="*/ 0 h 4422844"/>
              <a:gd name="connsiteX6" fmla="*/ 3783648 w 3783648"/>
              <a:gd name="connsiteY6" fmla="*/ 720292 h 4422844"/>
              <a:gd name="connsiteX7" fmla="*/ 3783648 w 3783648"/>
              <a:gd name="connsiteY7" fmla="*/ 1396355 h 4422844"/>
              <a:gd name="connsiteX8" fmla="*/ 3783648 w 3783648"/>
              <a:gd name="connsiteY8" fmla="*/ 1939733 h 4422844"/>
              <a:gd name="connsiteX9" fmla="*/ 3783648 w 3783648"/>
              <a:gd name="connsiteY9" fmla="*/ 2438882 h 4422844"/>
              <a:gd name="connsiteX10" fmla="*/ 3783648 w 3783648"/>
              <a:gd name="connsiteY10" fmla="*/ 2982260 h 4422844"/>
              <a:gd name="connsiteX11" fmla="*/ 3783648 w 3783648"/>
              <a:gd name="connsiteY11" fmla="*/ 3658324 h 4422844"/>
              <a:gd name="connsiteX12" fmla="*/ 3783648 w 3783648"/>
              <a:gd name="connsiteY12" fmla="*/ 4422844 h 4422844"/>
              <a:gd name="connsiteX13" fmla="*/ 3140427 w 3783648"/>
              <a:gd name="connsiteY13" fmla="*/ 4422844 h 4422844"/>
              <a:gd name="connsiteX14" fmla="*/ 2497207 w 3783648"/>
              <a:gd name="connsiteY14" fmla="*/ 4422844 h 4422844"/>
              <a:gd name="connsiteX15" fmla="*/ 1702641 w 3783648"/>
              <a:gd name="connsiteY15" fmla="*/ 4422844 h 4422844"/>
              <a:gd name="connsiteX16" fmla="*/ 1059421 w 3783648"/>
              <a:gd name="connsiteY16" fmla="*/ 4422844 h 4422844"/>
              <a:gd name="connsiteX17" fmla="*/ 0 w 3783648"/>
              <a:gd name="connsiteY17" fmla="*/ 4422844 h 4422844"/>
              <a:gd name="connsiteX18" fmla="*/ 0 w 3783648"/>
              <a:gd name="connsiteY18" fmla="*/ 3879466 h 4422844"/>
              <a:gd name="connsiteX19" fmla="*/ 0 w 3783648"/>
              <a:gd name="connsiteY19" fmla="*/ 3380316 h 4422844"/>
              <a:gd name="connsiteX20" fmla="*/ 0 w 3783648"/>
              <a:gd name="connsiteY20" fmla="*/ 2748481 h 4422844"/>
              <a:gd name="connsiteX21" fmla="*/ 0 w 3783648"/>
              <a:gd name="connsiteY21" fmla="*/ 2028189 h 4422844"/>
              <a:gd name="connsiteX22" fmla="*/ 0 w 3783648"/>
              <a:gd name="connsiteY22" fmla="*/ 1440583 h 4422844"/>
              <a:gd name="connsiteX23" fmla="*/ 0 w 3783648"/>
              <a:gd name="connsiteY23" fmla="*/ 852977 h 4422844"/>
              <a:gd name="connsiteX24" fmla="*/ 0 w 3783648"/>
              <a:gd name="connsiteY24" fmla="*/ 0 h 4422844"/>
              <a:gd name="connsiteX0" fmla="*/ 0 w 3783648"/>
              <a:gd name="connsiteY0" fmla="*/ 0 h 4422844"/>
              <a:gd name="connsiteX1" fmla="*/ 718893 w 3783648"/>
              <a:gd name="connsiteY1" fmla="*/ 0 h 4422844"/>
              <a:gd name="connsiteX2" fmla="*/ 1362113 w 3783648"/>
              <a:gd name="connsiteY2" fmla="*/ 0 h 4422844"/>
              <a:gd name="connsiteX3" fmla="*/ 2194515 w 3783648"/>
              <a:gd name="connsiteY3" fmla="*/ 0 h 4422844"/>
              <a:gd name="connsiteX4" fmla="*/ 2913408 w 3783648"/>
              <a:gd name="connsiteY4" fmla="*/ 0 h 4422844"/>
              <a:gd name="connsiteX5" fmla="*/ 3783648 w 3783648"/>
              <a:gd name="connsiteY5" fmla="*/ 0 h 4422844"/>
              <a:gd name="connsiteX6" fmla="*/ 3783648 w 3783648"/>
              <a:gd name="connsiteY6" fmla="*/ 720292 h 4422844"/>
              <a:gd name="connsiteX7" fmla="*/ 3783648 w 3783648"/>
              <a:gd name="connsiteY7" fmla="*/ 1352126 h 4422844"/>
              <a:gd name="connsiteX8" fmla="*/ 3783648 w 3783648"/>
              <a:gd name="connsiteY8" fmla="*/ 1983961 h 4422844"/>
              <a:gd name="connsiteX9" fmla="*/ 3783648 w 3783648"/>
              <a:gd name="connsiteY9" fmla="*/ 2527339 h 4422844"/>
              <a:gd name="connsiteX10" fmla="*/ 3783648 w 3783648"/>
              <a:gd name="connsiteY10" fmla="*/ 3070717 h 4422844"/>
              <a:gd name="connsiteX11" fmla="*/ 3783648 w 3783648"/>
              <a:gd name="connsiteY11" fmla="*/ 3702551 h 4422844"/>
              <a:gd name="connsiteX12" fmla="*/ 3783648 w 3783648"/>
              <a:gd name="connsiteY12" fmla="*/ 4422844 h 4422844"/>
              <a:gd name="connsiteX13" fmla="*/ 3140427 w 3783648"/>
              <a:gd name="connsiteY13" fmla="*/ 4422844 h 4422844"/>
              <a:gd name="connsiteX14" fmla="*/ 2732550 w 3783648"/>
              <a:gd name="connsiteY14" fmla="*/ 4422844 h 4422844"/>
              <a:gd name="connsiteX15" fmla="*/ 2308025 w 3783648"/>
              <a:gd name="connsiteY15" fmla="*/ 4422844 h 4422844"/>
              <a:gd name="connsiteX16" fmla="*/ 1626968 w 3783648"/>
              <a:gd name="connsiteY16" fmla="*/ 4422844 h 4422844"/>
              <a:gd name="connsiteX17" fmla="*/ 870239 w 3783648"/>
              <a:gd name="connsiteY17" fmla="*/ 4422844 h 4422844"/>
              <a:gd name="connsiteX18" fmla="*/ 0 w 3783648"/>
              <a:gd name="connsiteY18" fmla="*/ 4422844 h 4422844"/>
              <a:gd name="connsiteX19" fmla="*/ 0 w 3783648"/>
              <a:gd name="connsiteY19" fmla="*/ 3791009 h 4422844"/>
              <a:gd name="connsiteX20" fmla="*/ 0 w 3783648"/>
              <a:gd name="connsiteY20" fmla="*/ 3247630 h 4422844"/>
              <a:gd name="connsiteX21" fmla="*/ 0 w 3783648"/>
              <a:gd name="connsiteY21" fmla="*/ 2704252 h 4422844"/>
              <a:gd name="connsiteX22" fmla="*/ 0 w 3783648"/>
              <a:gd name="connsiteY22" fmla="*/ 2116646 h 4422844"/>
              <a:gd name="connsiteX23" fmla="*/ 0 w 3783648"/>
              <a:gd name="connsiteY23" fmla="*/ 1396355 h 4422844"/>
              <a:gd name="connsiteX24" fmla="*/ 0 w 3783648"/>
              <a:gd name="connsiteY24" fmla="*/ 764519 h 4422844"/>
              <a:gd name="connsiteX25" fmla="*/ 0 w 3783648"/>
              <a:gd name="connsiteY25" fmla="*/ 0 h 4422844"/>
              <a:gd name="connsiteX0" fmla="*/ 0 w 3783648"/>
              <a:gd name="connsiteY0" fmla="*/ 0 h 4422844"/>
              <a:gd name="connsiteX1" fmla="*/ 643220 w 3783648"/>
              <a:gd name="connsiteY1" fmla="*/ 0 h 4422844"/>
              <a:gd name="connsiteX2" fmla="*/ 1475622 w 3783648"/>
              <a:gd name="connsiteY2" fmla="*/ 0 h 4422844"/>
              <a:gd name="connsiteX3" fmla="*/ 2270189 w 3783648"/>
              <a:gd name="connsiteY3" fmla="*/ 0 h 4422844"/>
              <a:gd name="connsiteX4" fmla="*/ 2913408 w 3783648"/>
              <a:gd name="connsiteY4" fmla="*/ 0 h 4422844"/>
              <a:gd name="connsiteX5" fmla="*/ 3783648 w 3783648"/>
              <a:gd name="connsiteY5" fmla="*/ 0 h 4422844"/>
              <a:gd name="connsiteX6" fmla="*/ 3783648 w 3783648"/>
              <a:gd name="connsiteY6" fmla="*/ 720292 h 4422844"/>
              <a:gd name="connsiteX7" fmla="*/ 3783648 w 3783648"/>
              <a:gd name="connsiteY7" fmla="*/ 1396355 h 4422844"/>
              <a:gd name="connsiteX8" fmla="*/ 3783648 w 3783648"/>
              <a:gd name="connsiteY8" fmla="*/ 1939733 h 4422844"/>
              <a:gd name="connsiteX9" fmla="*/ 3783648 w 3783648"/>
              <a:gd name="connsiteY9" fmla="*/ 2438882 h 4422844"/>
              <a:gd name="connsiteX10" fmla="*/ 3783648 w 3783648"/>
              <a:gd name="connsiteY10" fmla="*/ 2982260 h 4422844"/>
              <a:gd name="connsiteX11" fmla="*/ 3783648 w 3783648"/>
              <a:gd name="connsiteY11" fmla="*/ 3658324 h 4422844"/>
              <a:gd name="connsiteX12" fmla="*/ 3783648 w 3783648"/>
              <a:gd name="connsiteY12" fmla="*/ 4422844 h 4422844"/>
              <a:gd name="connsiteX13" fmla="*/ 3140427 w 3783648"/>
              <a:gd name="connsiteY13" fmla="*/ 4422844 h 4422844"/>
              <a:gd name="connsiteX14" fmla="*/ 2497207 w 3783648"/>
              <a:gd name="connsiteY14" fmla="*/ 4422844 h 4422844"/>
              <a:gd name="connsiteX15" fmla="*/ 1702641 w 3783648"/>
              <a:gd name="connsiteY15" fmla="*/ 4422844 h 4422844"/>
              <a:gd name="connsiteX16" fmla="*/ 1059421 w 3783648"/>
              <a:gd name="connsiteY16" fmla="*/ 4422844 h 4422844"/>
              <a:gd name="connsiteX17" fmla="*/ 0 w 3783648"/>
              <a:gd name="connsiteY17" fmla="*/ 4422844 h 4422844"/>
              <a:gd name="connsiteX18" fmla="*/ 0 w 3783648"/>
              <a:gd name="connsiteY18" fmla="*/ 3879466 h 4422844"/>
              <a:gd name="connsiteX19" fmla="*/ 0 w 3783648"/>
              <a:gd name="connsiteY19" fmla="*/ 3380316 h 4422844"/>
              <a:gd name="connsiteX20" fmla="*/ 0 w 3783648"/>
              <a:gd name="connsiteY20" fmla="*/ 2748481 h 4422844"/>
              <a:gd name="connsiteX21" fmla="*/ 0 w 3783648"/>
              <a:gd name="connsiteY21" fmla="*/ 2028189 h 4422844"/>
              <a:gd name="connsiteX22" fmla="*/ 0 w 3783648"/>
              <a:gd name="connsiteY22" fmla="*/ 1440583 h 4422844"/>
              <a:gd name="connsiteX23" fmla="*/ 0 w 3783648"/>
              <a:gd name="connsiteY23" fmla="*/ 852977 h 4422844"/>
              <a:gd name="connsiteX24" fmla="*/ 0 w 3783648"/>
              <a:gd name="connsiteY24" fmla="*/ 0 h 442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83648" h="4422844" fill="none" extrusionOk="0">
                <a:moveTo>
                  <a:pt x="0" y="0"/>
                </a:moveTo>
                <a:cubicBezTo>
                  <a:pt x="312903" y="31401"/>
                  <a:pt x="390944" y="-10050"/>
                  <a:pt x="643220" y="0"/>
                </a:cubicBezTo>
                <a:cubicBezTo>
                  <a:pt x="927539" y="-37928"/>
                  <a:pt x="1310755" y="-43323"/>
                  <a:pt x="1475622" y="0"/>
                </a:cubicBezTo>
                <a:cubicBezTo>
                  <a:pt x="1621357" y="-1658"/>
                  <a:pt x="2132979" y="1812"/>
                  <a:pt x="2270189" y="0"/>
                </a:cubicBezTo>
                <a:cubicBezTo>
                  <a:pt x="2408141" y="-16013"/>
                  <a:pt x="2713672" y="77940"/>
                  <a:pt x="2913408" y="0"/>
                </a:cubicBezTo>
                <a:cubicBezTo>
                  <a:pt x="3208418" y="-16350"/>
                  <a:pt x="3482977" y="44385"/>
                  <a:pt x="3783648" y="0"/>
                </a:cubicBezTo>
                <a:cubicBezTo>
                  <a:pt x="3867139" y="179226"/>
                  <a:pt x="3759161" y="457824"/>
                  <a:pt x="3783648" y="720292"/>
                </a:cubicBezTo>
                <a:cubicBezTo>
                  <a:pt x="3832353" y="944585"/>
                  <a:pt x="3835246" y="1262917"/>
                  <a:pt x="3783648" y="1396355"/>
                </a:cubicBezTo>
                <a:cubicBezTo>
                  <a:pt x="3801388" y="1598480"/>
                  <a:pt x="3802333" y="1727498"/>
                  <a:pt x="3783648" y="1939733"/>
                </a:cubicBezTo>
                <a:cubicBezTo>
                  <a:pt x="3787157" y="2190551"/>
                  <a:pt x="3781527" y="2237859"/>
                  <a:pt x="3783648" y="2438882"/>
                </a:cubicBezTo>
                <a:cubicBezTo>
                  <a:pt x="3750005" y="2637483"/>
                  <a:pt x="3811149" y="2801241"/>
                  <a:pt x="3783648" y="2982260"/>
                </a:cubicBezTo>
                <a:cubicBezTo>
                  <a:pt x="3828519" y="3145890"/>
                  <a:pt x="3776055" y="3339111"/>
                  <a:pt x="3783648" y="3658324"/>
                </a:cubicBezTo>
                <a:cubicBezTo>
                  <a:pt x="3745725" y="3972865"/>
                  <a:pt x="3806881" y="4254415"/>
                  <a:pt x="3783648" y="4422844"/>
                </a:cubicBezTo>
                <a:cubicBezTo>
                  <a:pt x="3542969" y="4344053"/>
                  <a:pt x="3417978" y="4403044"/>
                  <a:pt x="3140427" y="4422844"/>
                </a:cubicBezTo>
                <a:cubicBezTo>
                  <a:pt x="2888212" y="4434667"/>
                  <a:pt x="2716957" y="4451892"/>
                  <a:pt x="2497207" y="4422844"/>
                </a:cubicBezTo>
                <a:cubicBezTo>
                  <a:pt x="2247629" y="4430963"/>
                  <a:pt x="2071217" y="4340715"/>
                  <a:pt x="1702641" y="4422844"/>
                </a:cubicBezTo>
                <a:cubicBezTo>
                  <a:pt x="1335127" y="4394850"/>
                  <a:pt x="1253731" y="4380524"/>
                  <a:pt x="1059421" y="4422844"/>
                </a:cubicBezTo>
                <a:cubicBezTo>
                  <a:pt x="769717" y="4450977"/>
                  <a:pt x="329570" y="4370533"/>
                  <a:pt x="0" y="4422844"/>
                </a:cubicBezTo>
                <a:cubicBezTo>
                  <a:pt x="62916" y="4261044"/>
                  <a:pt x="29221" y="4039729"/>
                  <a:pt x="0" y="3879466"/>
                </a:cubicBezTo>
                <a:cubicBezTo>
                  <a:pt x="23653" y="3673479"/>
                  <a:pt x="-15268" y="3594211"/>
                  <a:pt x="0" y="3380316"/>
                </a:cubicBezTo>
                <a:cubicBezTo>
                  <a:pt x="15418" y="3173639"/>
                  <a:pt x="-22098" y="2857430"/>
                  <a:pt x="0" y="2748481"/>
                </a:cubicBezTo>
                <a:cubicBezTo>
                  <a:pt x="74986" y="2677153"/>
                  <a:pt x="-64790" y="2327360"/>
                  <a:pt x="0" y="2028189"/>
                </a:cubicBezTo>
                <a:cubicBezTo>
                  <a:pt x="-61940" y="1766741"/>
                  <a:pt x="2245" y="1576125"/>
                  <a:pt x="0" y="1440583"/>
                </a:cubicBezTo>
                <a:cubicBezTo>
                  <a:pt x="-52186" y="1290773"/>
                  <a:pt x="-33849" y="1166836"/>
                  <a:pt x="0" y="852977"/>
                </a:cubicBezTo>
                <a:cubicBezTo>
                  <a:pt x="6083" y="569926"/>
                  <a:pt x="31475" y="187515"/>
                  <a:pt x="0" y="0"/>
                </a:cubicBezTo>
                <a:close/>
              </a:path>
              <a:path w="3783648" h="4422844" stroke="0" extrusionOk="0">
                <a:moveTo>
                  <a:pt x="0" y="0"/>
                </a:moveTo>
                <a:cubicBezTo>
                  <a:pt x="227299" y="-11624"/>
                  <a:pt x="389964" y="12717"/>
                  <a:pt x="718893" y="0"/>
                </a:cubicBezTo>
                <a:cubicBezTo>
                  <a:pt x="1025700" y="-24350"/>
                  <a:pt x="1065864" y="12364"/>
                  <a:pt x="1362113" y="0"/>
                </a:cubicBezTo>
                <a:cubicBezTo>
                  <a:pt x="1672045" y="17729"/>
                  <a:pt x="1784556" y="15604"/>
                  <a:pt x="2194515" y="0"/>
                </a:cubicBezTo>
                <a:cubicBezTo>
                  <a:pt x="2603556" y="16858"/>
                  <a:pt x="2691176" y="-1244"/>
                  <a:pt x="2913408" y="0"/>
                </a:cubicBezTo>
                <a:cubicBezTo>
                  <a:pt x="3079798" y="8723"/>
                  <a:pt x="3388386" y="21570"/>
                  <a:pt x="3783648" y="0"/>
                </a:cubicBezTo>
                <a:cubicBezTo>
                  <a:pt x="3826028" y="164049"/>
                  <a:pt x="3877962" y="367713"/>
                  <a:pt x="3783648" y="720292"/>
                </a:cubicBezTo>
                <a:cubicBezTo>
                  <a:pt x="3763039" y="1039885"/>
                  <a:pt x="3809720" y="1077750"/>
                  <a:pt x="3783648" y="1352126"/>
                </a:cubicBezTo>
                <a:cubicBezTo>
                  <a:pt x="3749797" y="1635274"/>
                  <a:pt x="3797704" y="1810352"/>
                  <a:pt x="3783648" y="1983961"/>
                </a:cubicBezTo>
                <a:cubicBezTo>
                  <a:pt x="3754518" y="2168152"/>
                  <a:pt x="3807715" y="2308706"/>
                  <a:pt x="3783648" y="2527339"/>
                </a:cubicBezTo>
                <a:cubicBezTo>
                  <a:pt x="3756881" y="2722155"/>
                  <a:pt x="3792202" y="2841434"/>
                  <a:pt x="3783648" y="3070717"/>
                </a:cubicBezTo>
                <a:cubicBezTo>
                  <a:pt x="3803834" y="3325171"/>
                  <a:pt x="3814972" y="3446610"/>
                  <a:pt x="3783648" y="3702551"/>
                </a:cubicBezTo>
                <a:cubicBezTo>
                  <a:pt x="3775657" y="3878155"/>
                  <a:pt x="3830154" y="4089515"/>
                  <a:pt x="3783648" y="4422844"/>
                </a:cubicBezTo>
                <a:cubicBezTo>
                  <a:pt x="3496170" y="4420077"/>
                  <a:pt x="3336499" y="4408312"/>
                  <a:pt x="3140427" y="4422844"/>
                </a:cubicBezTo>
                <a:cubicBezTo>
                  <a:pt x="2991545" y="4415930"/>
                  <a:pt x="2892513" y="4422776"/>
                  <a:pt x="2732550" y="4422844"/>
                </a:cubicBezTo>
                <a:cubicBezTo>
                  <a:pt x="2569777" y="4435654"/>
                  <a:pt x="2483429" y="4435868"/>
                  <a:pt x="2308025" y="4422844"/>
                </a:cubicBezTo>
                <a:cubicBezTo>
                  <a:pt x="2079741" y="4423595"/>
                  <a:pt x="1933510" y="4420790"/>
                  <a:pt x="1626968" y="4422844"/>
                </a:cubicBezTo>
                <a:cubicBezTo>
                  <a:pt x="1344968" y="4426562"/>
                  <a:pt x="1170813" y="4402538"/>
                  <a:pt x="870239" y="4422844"/>
                </a:cubicBezTo>
                <a:cubicBezTo>
                  <a:pt x="608316" y="4439658"/>
                  <a:pt x="193112" y="4419668"/>
                  <a:pt x="0" y="4422844"/>
                </a:cubicBezTo>
                <a:cubicBezTo>
                  <a:pt x="-29293" y="4282359"/>
                  <a:pt x="77729" y="3938271"/>
                  <a:pt x="0" y="3791009"/>
                </a:cubicBezTo>
                <a:cubicBezTo>
                  <a:pt x="-16857" y="3654184"/>
                  <a:pt x="-8982" y="3370133"/>
                  <a:pt x="0" y="3247630"/>
                </a:cubicBezTo>
                <a:cubicBezTo>
                  <a:pt x="10175" y="3088119"/>
                  <a:pt x="10286" y="2828921"/>
                  <a:pt x="0" y="2704252"/>
                </a:cubicBezTo>
                <a:cubicBezTo>
                  <a:pt x="-1457" y="2582384"/>
                  <a:pt x="13535" y="2235914"/>
                  <a:pt x="0" y="2116646"/>
                </a:cubicBezTo>
                <a:cubicBezTo>
                  <a:pt x="-45154" y="1953046"/>
                  <a:pt x="-36099" y="1557275"/>
                  <a:pt x="0" y="1396355"/>
                </a:cubicBezTo>
                <a:cubicBezTo>
                  <a:pt x="25029" y="1269941"/>
                  <a:pt x="15198" y="963870"/>
                  <a:pt x="0" y="764519"/>
                </a:cubicBezTo>
                <a:cubicBezTo>
                  <a:pt x="-3344" y="619134"/>
                  <a:pt x="-27286" y="253850"/>
                  <a:pt x="0" y="0"/>
                </a:cubicBezTo>
                <a:close/>
              </a:path>
              <a:path w="3783648" h="4422844" fill="none" stroke="0" extrusionOk="0">
                <a:moveTo>
                  <a:pt x="0" y="0"/>
                </a:moveTo>
                <a:cubicBezTo>
                  <a:pt x="301752" y="12482"/>
                  <a:pt x="392785" y="9214"/>
                  <a:pt x="643220" y="0"/>
                </a:cubicBezTo>
                <a:cubicBezTo>
                  <a:pt x="862561" y="-23462"/>
                  <a:pt x="1273737" y="-19936"/>
                  <a:pt x="1475622" y="0"/>
                </a:cubicBezTo>
                <a:cubicBezTo>
                  <a:pt x="1625724" y="79217"/>
                  <a:pt x="2129406" y="65363"/>
                  <a:pt x="2270189" y="0"/>
                </a:cubicBezTo>
                <a:cubicBezTo>
                  <a:pt x="2419920" y="-83716"/>
                  <a:pt x="2712382" y="-27056"/>
                  <a:pt x="2913408" y="0"/>
                </a:cubicBezTo>
                <a:cubicBezTo>
                  <a:pt x="3168480" y="2118"/>
                  <a:pt x="3505528" y="-48665"/>
                  <a:pt x="3783648" y="0"/>
                </a:cubicBezTo>
                <a:cubicBezTo>
                  <a:pt x="3791152" y="179724"/>
                  <a:pt x="3762502" y="524368"/>
                  <a:pt x="3783648" y="720292"/>
                </a:cubicBezTo>
                <a:cubicBezTo>
                  <a:pt x="3823607" y="918731"/>
                  <a:pt x="3779333" y="1208585"/>
                  <a:pt x="3783648" y="1396355"/>
                </a:cubicBezTo>
                <a:cubicBezTo>
                  <a:pt x="3764965" y="1597305"/>
                  <a:pt x="3813766" y="1719417"/>
                  <a:pt x="3783648" y="1939733"/>
                </a:cubicBezTo>
                <a:cubicBezTo>
                  <a:pt x="3747902" y="2179940"/>
                  <a:pt x="3805475" y="2285482"/>
                  <a:pt x="3783648" y="2438882"/>
                </a:cubicBezTo>
                <a:cubicBezTo>
                  <a:pt x="3748598" y="2634521"/>
                  <a:pt x="3759742" y="2864984"/>
                  <a:pt x="3783648" y="2982260"/>
                </a:cubicBezTo>
                <a:cubicBezTo>
                  <a:pt x="3812966" y="3203084"/>
                  <a:pt x="3771092" y="3391894"/>
                  <a:pt x="3783648" y="3658324"/>
                </a:cubicBezTo>
                <a:cubicBezTo>
                  <a:pt x="3787385" y="3944612"/>
                  <a:pt x="3790508" y="4163675"/>
                  <a:pt x="3783648" y="4422844"/>
                </a:cubicBezTo>
                <a:cubicBezTo>
                  <a:pt x="3551445" y="4415551"/>
                  <a:pt x="3403398" y="4441064"/>
                  <a:pt x="3140427" y="4422844"/>
                </a:cubicBezTo>
                <a:cubicBezTo>
                  <a:pt x="2886306" y="4414272"/>
                  <a:pt x="2651941" y="4434765"/>
                  <a:pt x="2497207" y="4422844"/>
                </a:cubicBezTo>
                <a:cubicBezTo>
                  <a:pt x="2333160" y="4379571"/>
                  <a:pt x="2104801" y="4383289"/>
                  <a:pt x="1702641" y="4422844"/>
                </a:cubicBezTo>
                <a:cubicBezTo>
                  <a:pt x="1316221" y="4438868"/>
                  <a:pt x="1261550" y="4406859"/>
                  <a:pt x="1059421" y="4422844"/>
                </a:cubicBezTo>
                <a:cubicBezTo>
                  <a:pt x="891673" y="4500459"/>
                  <a:pt x="346906" y="4392553"/>
                  <a:pt x="0" y="4422844"/>
                </a:cubicBezTo>
                <a:cubicBezTo>
                  <a:pt x="23801" y="4342153"/>
                  <a:pt x="-32466" y="4046141"/>
                  <a:pt x="0" y="3879466"/>
                </a:cubicBezTo>
                <a:cubicBezTo>
                  <a:pt x="18660" y="3722697"/>
                  <a:pt x="-34450" y="3624168"/>
                  <a:pt x="0" y="3380316"/>
                </a:cubicBezTo>
                <a:cubicBezTo>
                  <a:pt x="39912" y="3110483"/>
                  <a:pt x="-8312" y="2867792"/>
                  <a:pt x="0" y="2748481"/>
                </a:cubicBezTo>
                <a:cubicBezTo>
                  <a:pt x="59149" y="2614390"/>
                  <a:pt x="21876" y="2376548"/>
                  <a:pt x="0" y="2028189"/>
                </a:cubicBezTo>
                <a:cubicBezTo>
                  <a:pt x="-37674" y="1778501"/>
                  <a:pt x="-15594" y="1572733"/>
                  <a:pt x="0" y="1440583"/>
                </a:cubicBezTo>
                <a:cubicBezTo>
                  <a:pt x="18408" y="1260840"/>
                  <a:pt x="-55190" y="1062220"/>
                  <a:pt x="0" y="852977"/>
                </a:cubicBezTo>
                <a:cubicBezTo>
                  <a:pt x="77596" y="594284"/>
                  <a:pt x="-31567" y="158063"/>
                  <a:pt x="0" y="0"/>
                </a:cubicBezTo>
                <a:close/>
              </a:path>
              <a:path w="3783648" h="4422844" fill="none" stroke="0" extrusionOk="0">
                <a:moveTo>
                  <a:pt x="0" y="0"/>
                </a:moveTo>
                <a:cubicBezTo>
                  <a:pt x="301191" y="7662"/>
                  <a:pt x="378354" y="3948"/>
                  <a:pt x="643220" y="0"/>
                </a:cubicBezTo>
                <a:cubicBezTo>
                  <a:pt x="943901" y="-18296"/>
                  <a:pt x="1275991" y="-22063"/>
                  <a:pt x="1475622" y="0"/>
                </a:cubicBezTo>
                <a:cubicBezTo>
                  <a:pt x="1632259" y="17244"/>
                  <a:pt x="2116056" y="28400"/>
                  <a:pt x="2270189" y="0"/>
                </a:cubicBezTo>
                <a:cubicBezTo>
                  <a:pt x="2406112" y="-30623"/>
                  <a:pt x="2729510" y="58540"/>
                  <a:pt x="2913408" y="0"/>
                </a:cubicBezTo>
                <a:cubicBezTo>
                  <a:pt x="3200858" y="1920"/>
                  <a:pt x="3496266" y="11707"/>
                  <a:pt x="3783648" y="0"/>
                </a:cubicBezTo>
                <a:cubicBezTo>
                  <a:pt x="3812179" y="167496"/>
                  <a:pt x="3730923" y="498267"/>
                  <a:pt x="3783648" y="720292"/>
                </a:cubicBezTo>
                <a:cubicBezTo>
                  <a:pt x="3806925" y="932176"/>
                  <a:pt x="3801861" y="1245547"/>
                  <a:pt x="3783648" y="1396355"/>
                </a:cubicBezTo>
                <a:cubicBezTo>
                  <a:pt x="3783257" y="1579234"/>
                  <a:pt x="3810522" y="1713791"/>
                  <a:pt x="3783648" y="1939733"/>
                </a:cubicBezTo>
                <a:cubicBezTo>
                  <a:pt x="3780286" y="2186770"/>
                  <a:pt x="3795649" y="2252471"/>
                  <a:pt x="3783648" y="2438882"/>
                </a:cubicBezTo>
                <a:cubicBezTo>
                  <a:pt x="3775490" y="2660619"/>
                  <a:pt x="3791107" y="2832442"/>
                  <a:pt x="3783648" y="2982260"/>
                </a:cubicBezTo>
                <a:cubicBezTo>
                  <a:pt x="3813803" y="3180393"/>
                  <a:pt x="3790464" y="3358780"/>
                  <a:pt x="3783648" y="3658324"/>
                </a:cubicBezTo>
                <a:cubicBezTo>
                  <a:pt x="3771424" y="3955215"/>
                  <a:pt x="3807626" y="4220695"/>
                  <a:pt x="3783648" y="4422844"/>
                </a:cubicBezTo>
                <a:cubicBezTo>
                  <a:pt x="3561144" y="4373076"/>
                  <a:pt x="3409156" y="4401464"/>
                  <a:pt x="3140427" y="4422844"/>
                </a:cubicBezTo>
                <a:cubicBezTo>
                  <a:pt x="2844297" y="4427483"/>
                  <a:pt x="2672918" y="4433283"/>
                  <a:pt x="2497207" y="4422844"/>
                </a:cubicBezTo>
                <a:cubicBezTo>
                  <a:pt x="2284699" y="4380796"/>
                  <a:pt x="2048607" y="4371356"/>
                  <a:pt x="1702641" y="4422844"/>
                </a:cubicBezTo>
                <a:cubicBezTo>
                  <a:pt x="1329729" y="4414645"/>
                  <a:pt x="1261111" y="4406637"/>
                  <a:pt x="1059421" y="4422844"/>
                </a:cubicBezTo>
                <a:cubicBezTo>
                  <a:pt x="814271" y="4478461"/>
                  <a:pt x="344462" y="4380032"/>
                  <a:pt x="0" y="4422844"/>
                </a:cubicBezTo>
                <a:cubicBezTo>
                  <a:pt x="10494" y="4318785"/>
                  <a:pt x="-30551" y="4043644"/>
                  <a:pt x="0" y="3879466"/>
                </a:cubicBezTo>
                <a:cubicBezTo>
                  <a:pt x="22224" y="3706414"/>
                  <a:pt x="-20948" y="3601287"/>
                  <a:pt x="0" y="3380316"/>
                </a:cubicBezTo>
                <a:cubicBezTo>
                  <a:pt x="22643" y="3133893"/>
                  <a:pt x="-13234" y="2870012"/>
                  <a:pt x="0" y="2748481"/>
                </a:cubicBezTo>
                <a:cubicBezTo>
                  <a:pt x="69927" y="2675776"/>
                  <a:pt x="-8507" y="2341215"/>
                  <a:pt x="0" y="2028189"/>
                </a:cubicBezTo>
                <a:cubicBezTo>
                  <a:pt x="-48031" y="1777466"/>
                  <a:pt x="-10486" y="1567796"/>
                  <a:pt x="0" y="1440583"/>
                </a:cubicBezTo>
                <a:cubicBezTo>
                  <a:pt x="-21611" y="1286625"/>
                  <a:pt x="-31975" y="1119215"/>
                  <a:pt x="0" y="852977"/>
                </a:cubicBezTo>
                <a:cubicBezTo>
                  <a:pt x="41606" y="593990"/>
                  <a:pt x="-2722" y="185698"/>
                  <a:pt x="0" y="0"/>
                </a:cubicBezTo>
                <a:close/>
              </a:path>
            </a:pathLst>
          </a:custGeom>
          <a:solidFill>
            <a:schemeClr val="bg2">
              <a:lumMod val="90000"/>
              <a:alpha val="27000"/>
            </a:schemeClr>
          </a:solidFill>
          <a:ln w="41275">
            <a:solidFill>
              <a:srgbClr val="FF0000"/>
            </a:solidFill>
            <a:prstDash val="sysDash"/>
            <a:extLst>
              <a:ext uri="{C807C97D-BFC1-408E-A445-0C87EB9F89A2}">
                <ask:lineSketchStyleProps xmlns:ask="http://schemas.microsoft.com/office/drawing/2018/sketchyshapes" sd="1219033472">
                  <a:custGeom>
                    <a:avLst/>
                    <a:gdLst>
                      <a:gd name="connsiteX0" fmla="*/ 0 w 3783648"/>
                      <a:gd name="connsiteY0" fmla="*/ 0 h 4422844"/>
                      <a:gd name="connsiteX1" fmla="*/ 643220 w 3783648"/>
                      <a:gd name="connsiteY1" fmla="*/ 0 h 4422844"/>
                      <a:gd name="connsiteX2" fmla="*/ 1475622 w 3783648"/>
                      <a:gd name="connsiteY2" fmla="*/ 0 h 4422844"/>
                      <a:gd name="connsiteX3" fmla="*/ 2270189 w 3783648"/>
                      <a:gd name="connsiteY3" fmla="*/ 0 h 4422844"/>
                      <a:gd name="connsiteX4" fmla="*/ 2913408 w 3783648"/>
                      <a:gd name="connsiteY4" fmla="*/ 0 h 4422844"/>
                      <a:gd name="connsiteX5" fmla="*/ 3783648 w 3783648"/>
                      <a:gd name="connsiteY5" fmla="*/ 0 h 4422844"/>
                      <a:gd name="connsiteX6" fmla="*/ 3783648 w 3783648"/>
                      <a:gd name="connsiteY6" fmla="*/ 720292 h 4422844"/>
                      <a:gd name="connsiteX7" fmla="*/ 3783648 w 3783648"/>
                      <a:gd name="connsiteY7" fmla="*/ 1396355 h 4422844"/>
                      <a:gd name="connsiteX8" fmla="*/ 3783648 w 3783648"/>
                      <a:gd name="connsiteY8" fmla="*/ 1939733 h 4422844"/>
                      <a:gd name="connsiteX9" fmla="*/ 3783648 w 3783648"/>
                      <a:gd name="connsiteY9" fmla="*/ 2438882 h 4422844"/>
                      <a:gd name="connsiteX10" fmla="*/ 3783648 w 3783648"/>
                      <a:gd name="connsiteY10" fmla="*/ 2982260 h 4422844"/>
                      <a:gd name="connsiteX11" fmla="*/ 3783648 w 3783648"/>
                      <a:gd name="connsiteY11" fmla="*/ 3658324 h 4422844"/>
                      <a:gd name="connsiteX12" fmla="*/ 3783648 w 3783648"/>
                      <a:gd name="connsiteY12" fmla="*/ 4422844 h 4422844"/>
                      <a:gd name="connsiteX13" fmla="*/ 3140427 w 3783648"/>
                      <a:gd name="connsiteY13" fmla="*/ 4422844 h 4422844"/>
                      <a:gd name="connsiteX14" fmla="*/ 2497207 w 3783648"/>
                      <a:gd name="connsiteY14" fmla="*/ 4422844 h 4422844"/>
                      <a:gd name="connsiteX15" fmla="*/ 1702641 w 3783648"/>
                      <a:gd name="connsiteY15" fmla="*/ 4422844 h 4422844"/>
                      <a:gd name="connsiteX16" fmla="*/ 1059421 w 3783648"/>
                      <a:gd name="connsiteY16" fmla="*/ 4422844 h 4422844"/>
                      <a:gd name="connsiteX17" fmla="*/ 0 w 3783648"/>
                      <a:gd name="connsiteY17" fmla="*/ 4422844 h 4422844"/>
                      <a:gd name="connsiteX18" fmla="*/ 0 w 3783648"/>
                      <a:gd name="connsiteY18" fmla="*/ 3879466 h 4422844"/>
                      <a:gd name="connsiteX19" fmla="*/ 0 w 3783648"/>
                      <a:gd name="connsiteY19" fmla="*/ 3380316 h 4422844"/>
                      <a:gd name="connsiteX20" fmla="*/ 0 w 3783648"/>
                      <a:gd name="connsiteY20" fmla="*/ 2748481 h 4422844"/>
                      <a:gd name="connsiteX21" fmla="*/ 0 w 3783648"/>
                      <a:gd name="connsiteY21" fmla="*/ 2028189 h 4422844"/>
                      <a:gd name="connsiteX22" fmla="*/ 0 w 3783648"/>
                      <a:gd name="connsiteY22" fmla="*/ 1440583 h 4422844"/>
                      <a:gd name="connsiteX23" fmla="*/ 0 w 3783648"/>
                      <a:gd name="connsiteY23" fmla="*/ 852977 h 4422844"/>
                      <a:gd name="connsiteX24" fmla="*/ 0 w 3783648"/>
                      <a:gd name="connsiteY24" fmla="*/ 0 h 4422844"/>
                      <a:gd name="connsiteX0" fmla="*/ 0 w 3783648"/>
                      <a:gd name="connsiteY0" fmla="*/ 0 h 4422844"/>
                      <a:gd name="connsiteX1" fmla="*/ 718893 w 3783648"/>
                      <a:gd name="connsiteY1" fmla="*/ 0 h 4422844"/>
                      <a:gd name="connsiteX2" fmla="*/ 1362113 w 3783648"/>
                      <a:gd name="connsiteY2" fmla="*/ 0 h 4422844"/>
                      <a:gd name="connsiteX3" fmla="*/ 2194515 w 3783648"/>
                      <a:gd name="connsiteY3" fmla="*/ 0 h 4422844"/>
                      <a:gd name="connsiteX4" fmla="*/ 2913408 w 3783648"/>
                      <a:gd name="connsiteY4" fmla="*/ 0 h 4422844"/>
                      <a:gd name="connsiteX5" fmla="*/ 3783648 w 3783648"/>
                      <a:gd name="connsiteY5" fmla="*/ 0 h 4422844"/>
                      <a:gd name="connsiteX6" fmla="*/ 3783648 w 3783648"/>
                      <a:gd name="connsiteY6" fmla="*/ 720292 h 4422844"/>
                      <a:gd name="connsiteX7" fmla="*/ 3783648 w 3783648"/>
                      <a:gd name="connsiteY7" fmla="*/ 1352126 h 4422844"/>
                      <a:gd name="connsiteX8" fmla="*/ 3783648 w 3783648"/>
                      <a:gd name="connsiteY8" fmla="*/ 1983961 h 4422844"/>
                      <a:gd name="connsiteX9" fmla="*/ 3783648 w 3783648"/>
                      <a:gd name="connsiteY9" fmla="*/ 2527339 h 4422844"/>
                      <a:gd name="connsiteX10" fmla="*/ 3783648 w 3783648"/>
                      <a:gd name="connsiteY10" fmla="*/ 3070717 h 4422844"/>
                      <a:gd name="connsiteX11" fmla="*/ 3783648 w 3783648"/>
                      <a:gd name="connsiteY11" fmla="*/ 3702551 h 4422844"/>
                      <a:gd name="connsiteX12" fmla="*/ 3783648 w 3783648"/>
                      <a:gd name="connsiteY12" fmla="*/ 4422844 h 4422844"/>
                      <a:gd name="connsiteX13" fmla="*/ 3140427 w 3783648"/>
                      <a:gd name="connsiteY13" fmla="*/ 4422844 h 4422844"/>
                      <a:gd name="connsiteX14" fmla="*/ 2732550 w 3783648"/>
                      <a:gd name="connsiteY14" fmla="*/ 4422844 h 4422844"/>
                      <a:gd name="connsiteX15" fmla="*/ 2308025 w 3783648"/>
                      <a:gd name="connsiteY15" fmla="*/ 4422844 h 4422844"/>
                      <a:gd name="connsiteX16" fmla="*/ 1626968 w 3783648"/>
                      <a:gd name="connsiteY16" fmla="*/ 4422844 h 4422844"/>
                      <a:gd name="connsiteX17" fmla="*/ 870239 w 3783648"/>
                      <a:gd name="connsiteY17" fmla="*/ 4422844 h 4422844"/>
                      <a:gd name="connsiteX18" fmla="*/ 0 w 3783648"/>
                      <a:gd name="connsiteY18" fmla="*/ 4422844 h 4422844"/>
                      <a:gd name="connsiteX19" fmla="*/ 0 w 3783648"/>
                      <a:gd name="connsiteY19" fmla="*/ 3791009 h 4422844"/>
                      <a:gd name="connsiteX20" fmla="*/ 0 w 3783648"/>
                      <a:gd name="connsiteY20" fmla="*/ 3247630 h 4422844"/>
                      <a:gd name="connsiteX21" fmla="*/ 0 w 3783648"/>
                      <a:gd name="connsiteY21" fmla="*/ 2704252 h 4422844"/>
                      <a:gd name="connsiteX22" fmla="*/ 0 w 3783648"/>
                      <a:gd name="connsiteY22" fmla="*/ 2116646 h 4422844"/>
                      <a:gd name="connsiteX23" fmla="*/ 0 w 3783648"/>
                      <a:gd name="connsiteY23" fmla="*/ 1396355 h 4422844"/>
                      <a:gd name="connsiteX24" fmla="*/ 0 w 3783648"/>
                      <a:gd name="connsiteY24" fmla="*/ 764519 h 4422844"/>
                      <a:gd name="connsiteX25" fmla="*/ 0 w 3783648"/>
                      <a:gd name="connsiteY25" fmla="*/ 0 h 442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83648" h="4422844" fill="none" extrusionOk="0">
                        <a:moveTo>
                          <a:pt x="0" y="0"/>
                        </a:moveTo>
                        <a:cubicBezTo>
                          <a:pt x="317325" y="17614"/>
                          <a:pt x="393575" y="-1765"/>
                          <a:pt x="643220" y="0"/>
                        </a:cubicBezTo>
                        <a:cubicBezTo>
                          <a:pt x="910706" y="-25284"/>
                          <a:pt x="1298930" y="-22792"/>
                          <a:pt x="1475622" y="0"/>
                        </a:cubicBezTo>
                        <a:cubicBezTo>
                          <a:pt x="1643085" y="6672"/>
                          <a:pt x="2118245" y="16301"/>
                          <a:pt x="2270189" y="0"/>
                        </a:cubicBezTo>
                        <a:cubicBezTo>
                          <a:pt x="2420327" y="-22846"/>
                          <a:pt x="2701588" y="45199"/>
                          <a:pt x="2913408" y="0"/>
                        </a:cubicBezTo>
                        <a:cubicBezTo>
                          <a:pt x="3147968" y="-4354"/>
                          <a:pt x="3486141" y="32545"/>
                          <a:pt x="3783648" y="0"/>
                        </a:cubicBezTo>
                        <a:cubicBezTo>
                          <a:pt x="3842359" y="172118"/>
                          <a:pt x="3762459" y="468577"/>
                          <a:pt x="3783648" y="720292"/>
                        </a:cubicBezTo>
                        <a:cubicBezTo>
                          <a:pt x="3808145" y="943815"/>
                          <a:pt x="3808961" y="1235681"/>
                          <a:pt x="3783648" y="1396355"/>
                        </a:cubicBezTo>
                        <a:cubicBezTo>
                          <a:pt x="3778520" y="1576582"/>
                          <a:pt x="3795220" y="1710112"/>
                          <a:pt x="3783648" y="1939733"/>
                        </a:cubicBezTo>
                        <a:cubicBezTo>
                          <a:pt x="3783932" y="2187360"/>
                          <a:pt x="3787423" y="2245744"/>
                          <a:pt x="3783648" y="2438882"/>
                        </a:cubicBezTo>
                        <a:cubicBezTo>
                          <a:pt x="3755970" y="2631562"/>
                          <a:pt x="3787584" y="2795952"/>
                          <a:pt x="3783648" y="2982260"/>
                        </a:cubicBezTo>
                        <a:cubicBezTo>
                          <a:pt x="3806600" y="3169298"/>
                          <a:pt x="3779653" y="3345537"/>
                          <a:pt x="3783648" y="3658324"/>
                        </a:cubicBezTo>
                        <a:cubicBezTo>
                          <a:pt x="3757534" y="3967377"/>
                          <a:pt x="3805347" y="4231414"/>
                          <a:pt x="3783648" y="4422844"/>
                        </a:cubicBezTo>
                        <a:cubicBezTo>
                          <a:pt x="3567433" y="4372043"/>
                          <a:pt x="3415434" y="4405796"/>
                          <a:pt x="3140427" y="4422844"/>
                        </a:cubicBezTo>
                        <a:cubicBezTo>
                          <a:pt x="2884702" y="4430351"/>
                          <a:pt x="2678842" y="4445358"/>
                          <a:pt x="2497207" y="4422844"/>
                        </a:cubicBezTo>
                        <a:cubicBezTo>
                          <a:pt x="2281918" y="4418418"/>
                          <a:pt x="2071716" y="4357863"/>
                          <a:pt x="1702641" y="4422844"/>
                        </a:cubicBezTo>
                        <a:cubicBezTo>
                          <a:pt x="1333908" y="4407172"/>
                          <a:pt x="1248155" y="4397010"/>
                          <a:pt x="1059421" y="4422844"/>
                        </a:cubicBezTo>
                        <a:cubicBezTo>
                          <a:pt x="815578" y="4447396"/>
                          <a:pt x="310548" y="4400149"/>
                          <a:pt x="0" y="4422844"/>
                        </a:cubicBezTo>
                        <a:cubicBezTo>
                          <a:pt x="31089" y="4286089"/>
                          <a:pt x="-732" y="4042054"/>
                          <a:pt x="0" y="3879466"/>
                        </a:cubicBezTo>
                        <a:cubicBezTo>
                          <a:pt x="17540" y="3697140"/>
                          <a:pt x="-16532" y="3598958"/>
                          <a:pt x="0" y="3380316"/>
                        </a:cubicBezTo>
                        <a:cubicBezTo>
                          <a:pt x="17515" y="3163220"/>
                          <a:pt x="-10195" y="2870184"/>
                          <a:pt x="0" y="2748481"/>
                        </a:cubicBezTo>
                        <a:cubicBezTo>
                          <a:pt x="21520" y="2634101"/>
                          <a:pt x="2293" y="2308605"/>
                          <a:pt x="0" y="2028189"/>
                        </a:cubicBezTo>
                        <a:cubicBezTo>
                          <a:pt x="-38612" y="1758558"/>
                          <a:pt x="2421" y="1584922"/>
                          <a:pt x="0" y="1440583"/>
                        </a:cubicBezTo>
                        <a:cubicBezTo>
                          <a:pt x="-32125" y="1283331"/>
                          <a:pt x="-31438" y="1130351"/>
                          <a:pt x="0" y="852977"/>
                        </a:cubicBezTo>
                        <a:cubicBezTo>
                          <a:pt x="12917" y="575916"/>
                          <a:pt x="1423" y="184788"/>
                          <a:pt x="0" y="0"/>
                        </a:cubicBezTo>
                        <a:close/>
                      </a:path>
                      <a:path w="3783648" h="4422844" stroke="0" extrusionOk="0">
                        <a:moveTo>
                          <a:pt x="0" y="0"/>
                        </a:moveTo>
                        <a:cubicBezTo>
                          <a:pt x="232666" y="-11111"/>
                          <a:pt x="401054" y="7859"/>
                          <a:pt x="718893" y="0"/>
                        </a:cubicBezTo>
                        <a:cubicBezTo>
                          <a:pt x="1032156" y="-16831"/>
                          <a:pt x="1065673" y="14787"/>
                          <a:pt x="1362113" y="0"/>
                        </a:cubicBezTo>
                        <a:cubicBezTo>
                          <a:pt x="1682195" y="2987"/>
                          <a:pt x="1793900" y="-7722"/>
                          <a:pt x="2194515" y="0"/>
                        </a:cubicBezTo>
                        <a:cubicBezTo>
                          <a:pt x="2615657" y="13950"/>
                          <a:pt x="2685915" y="-15675"/>
                          <a:pt x="2913408" y="0"/>
                        </a:cubicBezTo>
                        <a:cubicBezTo>
                          <a:pt x="3100277" y="12277"/>
                          <a:pt x="3389420" y="48356"/>
                          <a:pt x="3783648" y="0"/>
                        </a:cubicBezTo>
                        <a:cubicBezTo>
                          <a:pt x="3803255" y="207646"/>
                          <a:pt x="3846236" y="400712"/>
                          <a:pt x="3783648" y="720292"/>
                        </a:cubicBezTo>
                        <a:cubicBezTo>
                          <a:pt x="3752207" y="1047345"/>
                          <a:pt x="3800596" y="1085468"/>
                          <a:pt x="3783648" y="1352126"/>
                        </a:cubicBezTo>
                        <a:cubicBezTo>
                          <a:pt x="3744635" y="1606130"/>
                          <a:pt x="3783656" y="1823503"/>
                          <a:pt x="3783648" y="1983961"/>
                        </a:cubicBezTo>
                        <a:cubicBezTo>
                          <a:pt x="3744624" y="2167544"/>
                          <a:pt x="3808875" y="2323079"/>
                          <a:pt x="3783648" y="2527339"/>
                        </a:cubicBezTo>
                        <a:cubicBezTo>
                          <a:pt x="3771904" y="2720505"/>
                          <a:pt x="3781987" y="2828985"/>
                          <a:pt x="3783648" y="3070717"/>
                        </a:cubicBezTo>
                        <a:cubicBezTo>
                          <a:pt x="3809165" y="3312182"/>
                          <a:pt x="3797242" y="3452837"/>
                          <a:pt x="3783648" y="3702551"/>
                        </a:cubicBezTo>
                        <a:cubicBezTo>
                          <a:pt x="3764696" y="3904454"/>
                          <a:pt x="3818643" y="4084434"/>
                          <a:pt x="3783648" y="4422844"/>
                        </a:cubicBezTo>
                        <a:cubicBezTo>
                          <a:pt x="3481397" y="4443268"/>
                          <a:pt x="3332030" y="4409803"/>
                          <a:pt x="3140427" y="4422844"/>
                        </a:cubicBezTo>
                        <a:cubicBezTo>
                          <a:pt x="2982512" y="4414314"/>
                          <a:pt x="2891400" y="4408560"/>
                          <a:pt x="2732550" y="4422844"/>
                        </a:cubicBezTo>
                        <a:cubicBezTo>
                          <a:pt x="2573700" y="4437128"/>
                          <a:pt x="2467137" y="4436942"/>
                          <a:pt x="2308025" y="4422844"/>
                        </a:cubicBezTo>
                        <a:cubicBezTo>
                          <a:pt x="2079898" y="4430318"/>
                          <a:pt x="1896948" y="4447313"/>
                          <a:pt x="1626968" y="4422844"/>
                        </a:cubicBezTo>
                        <a:cubicBezTo>
                          <a:pt x="1327480" y="4391434"/>
                          <a:pt x="1149065" y="4403012"/>
                          <a:pt x="870239" y="4422844"/>
                        </a:cubicBezTo>
                        <a:cubicBezTo>
                          <a:pt x="577518" y="4471238"/>
                          <a:pt x="189971" y="4427021"/>
                          <a:pt x="0" y="4422844"/>
                        </a:cubicBezTo>
                        <a:cubicBezTo>
                          <a:pt x="-54774" y="4270832"/>
                          <a:pt x="61239" y="3952551"/>
                          <a:pt x="0" y="3791009"/>
                        </a:cubicBezTo>
                        <a:cubicBezTo>
                          <a:pt x="-35215" y="3647724"/>
                          <a:pt x="-14481" y="3402791"/>
                          <a:pt x="0" y="3247630"/>
                        </a:cubicBezTo>
                        <a:cubicBezTo>
                          <a:pt x="20634" y="3111209"/>
                          <a:pt x="7924" y="2811193"/>
                          <a:pt x="0" y="2704252"/>
                        </a:cubicBezTo>
                        <a:cubicBezTo>
                          <a:pt x="3941" y="2583677"/>
                          <a:pt x="14190" y="2253741"/>
                          <a:pt x="0" y="2116646"/>
                        </a:cubicBezTo>
                        <a:cubicBezTo>
                          <a:pt x="-26356" y="1969349"/>
                          <a:pt x="-27653" y="1547332"/>
                          <a:pt x="0" y="1396355"/>
                        </a:cubicBezTo>
                        <a:cubicBezTo>
                          <a:pt x="-13399" y="1246904"/>
                          <a:pt x="7459" y="964985"/>
                          <a:pt x="0" y="764519"/>
                        </a:cubicBezTo>
                        <a:cubicBezTo>
                          <a:pt x="-10880" y="615866"/>
                          <a:pt x="-49690" y="239384"/>
                          <a:pt x="0" y="0"/>
                        </a:cubicBezTo>
                        <a:close/>
                      </a:path>
                      <a:path w="3783648" h="4422844" fill="none" stroke="0" extrusionOk="0">
                        <a:moveTo>
                          <a:pt x="0" y="0"/>
                        </a:moveTo>
                        <a:cubicBezTo>
                          <a:pt x="304401" y="4485"/>
                          <a:pt x="384367" y="14023"/>
                          <a:pt x="643220" y="0"/>
                        </a:cubicBezTo>
                        <a:cubicBezTo>
                          <a:pt x="895726" y="-7916"/>
                          <a:pt x="1278719" y="-12033"/>
                          <a:pt x="1475622" y="0"/>
                        </a:cubicBezTo>
                        <a:cubicBezTo>
                          <a:pt x="1631190" y="38912"/>
                          <a:pt x="2099209" y="40252"/>
                          <a:pt x="2270189" y="0"/>
                        </a:cubicBezTo>
                        <a:cubicBezTo>
                          <a:pt x="2412002" y="-49215"/>
                          <a:pt x="2693690" y="6615"/>
                          <a:pt x="2913408" y="0"/>
                        </a:cubicBezTo>
                        <a:cubicBezTo>
                          <a:pt x="3152561" y="-1545"/>
                          <a:pt x="3513057" y="-53231"/>
                          <a:pt x="3783648" y="0"/>
                        </a:cubicBezTo>
                        <a:cubicBezTo>
                          <a:pt x="3801601" y="161224"/>
                          <a:pt x="3745620" y="521258"/>
                          <a:pt x="3783648" y="720292"/>
                        </a:cubicBezTo>
                        <a:cubicBezTo>
                          <a:pt x="3794927" y="932525"/>
                          <a:pt x="3800855" y="1240008"/>
                          <a:pt x="3783648" y="1396355"/>
                        </a:cubicBezTo>
                        <a:cubicBezTo>
                          <a:pt x="3776698" y="1568671"/>
                          <a:pt x="3799760" y="1701696"/>
                          <a:pt x="3783648" y="1939733"/>
                        </a:cubicBezTo>
                        <a:cubicBezTo>
                          <a:pt x="3763765" y="2177856"/>
                          <a:pt x="3803731" y="2264473"/>
                          <a:pt x="3783648" y="2438882"/>
                        </a:cubicBezTo>
                        <a:cubicBezTo>
                          <a:pt x="3777122" y="2629497"/>
                          <a:pt x="3768476" y="2828915"/>
                          <a:pt x="3783648" y="2982260"/>
                        </a:cubicBezTo>
                        <a:cubicBezTo>
                          <a:pt x="3823155" y="3205505"/>
                          <a:pt x="3800375" y="3375340"/>
                          <a:pt x="3783648" y="3658324"/>
                        </a:cubicBezTo>
                        <a:cubicBezTo>
                          <a:pt x="3785078" y="3952394"/>
                          <a:pt x="3809288" y="4174727"/>
                          <a:pt x="3783648" y="4422844"/>
                        </a:cubicBezTo>
                        <a:cubicBezTo>
                          <a:pt x="3549123" y="4405428"/>
                          <a:pt x="3394632" y="4416929"/>
                          <a:pt x="3140427" y="4422844"/>
                        </a:cubicBezTo>
                        <a:cubicBezTo>
                          <a:pt x="2867652" y="4423466"/>
                          <a:pt x="2653787" y="4414351"/>
                          <a:pt x="2497207" y="4422844"/>
                        </a:cubicBezTo>
                        <a:cubicBezTo>
                          <a:pt x="2328482" y="4372946"/>
                          <a:pt x="2064842" y="4422537"/>
                          <a:pt x="1702641" y="4422844"/>
                        </a:cubicBezTo>
                        <a:cubicBezTo>
                          <a:pt x="1328279" y="4434527"/>
                          <a:pt x="1247954" y="4404037"/>
                          <a:pt x="1059421" y="4422844"/>
                        </a:cubicBezTo>
                        <a:cubicBezTo>
                          <a:pt x="870828" y="4485732"/>
                          <a:pt x="297666" y="4433563"/>
                          <a:pt x="0" y="4422844"/>
                        </a:cubicBezTo>
                        <a:cubicBezTo>
                          <a:pt x="11644" y="4313771"/>
                          <a:pt x="-42721" y="4044583"/>
                          <a:pt x="0" y="3879466"/>
                        </a:cubicBezTo>
                        <a:cubicBezTo>
                          <a:pt x="14903" y="3720350"/>
                          <a:pt x="-41060" y="3629030"/>
                          <a:pt x="0" y="3380316"/>
                        </a:cubicBezTo>
                        <a:cubicBezTo>
                          <a:pt x="27187" y="3111155"/>
                          <a:pt x="-12141" y="2876926"/>
                          <a:pt x="0" y="2748481"/>
                        </a:cubicBezTo>
                        <a:cubicBezTo>
                          <a:pt x="21666" y="2635234"/>
                          <a:pt x="18881" y="2333718"/>
                          <a:pt x="0" y="2028189"/>
                        </a:cubicBezTo>
                        <a:cubicBezTo>
                          <a:pt x="-41462" y="1778977"/>
                          <a:pt x="-19448" y="1579028"/>
                          <a:pt x="0" y="1440583"/>
                        </a:cubicBezTo>
                        <a:cubicBezTo>
                          <a:pt x="24027" y="1280925"/>
                          <a:pt x="-31147" y="1099298"/>
                          <a:pt x="0" y="852977"/>
                        </a:cubicBezTo>
                        <a:cubicBezTo>
                          <a:pt x="34556" y="593858"/>
                          <a:pt x="-59435" y="18836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a:cs typeface="Arial"/>
            </a:endParaRPr>
          </a:p>
        </p:txBody>
      </p:sp>
      <p:sp>
        <p:nvSpPr>
          <p:cNvPr id="3" name="文本框 1">
            <a:extLst>
              <a:ext uri="{FF2B5EF4-FFF2-40B4-BE49-F238E27FC236}">
                <a16:creationId xmlns:a16="http://schemas.microsoft.com/office/drawing/2014/main" id="{DCD44EB1-1736-82DB-47B4-705A9F65324F}"/>
              </a:ext>
            </a:extLst>
          </p:cNvPr>
          <p:cNvSpPr txBox="1"/>
          <p:nvPr/>
        </p:nvSpPr>
        <p:spPr>
          <a:xfrm>
            <a:off x="613458" y="199433"/>
            <a:ext cx="11578541" cy="707886"/>
          </a:xfrm>
          <a:prstGeom prst="rect">
            <a:avLst/>
          </a:prstGeom>
          <a:noFill/>
        </p:spPr>
        <p:txBody>
          <a:bodyPr wrap="square" rtlCol="0">
            <a:spAutoFit/>
          </a:bodyPr>
          <a:lstStyle/>
          <a:p>
            <a:r>
              <a:rPr lang="en-US" altLang="zh-CN" sz="4000">
                <a:latin typeface="+mj-lt"/>
                <a:cs typeface="Arial"/>
              </a:rPr>
              <a:t>Nested</a:t>
            </a:r>
            <a:r>
              <a:rPr lang="zh-CN" altLang="en-US" sz="4000">
                <a:latin typeface="+mj-lt"/>
                <a:cs typeface="Arial"/>
              </a:rPr>
              <a:t> </a:t>
            </a:r>
            <a:r>
              <a:rPr lang="en-US" altLang="zh-CN" sz="4000">
                <a:latin typeface="+mj-lt"/>
                <a:cs typeface="Arial"/>
              </a:rPr>
              <a:t>virtualization</a:t>
            </a:r>
            <a:r>
              <a:rPr lang="zh-CN" altLang="en-US" sz="4000">
                <a:latin typeface="+mj-lt"/>
                <a:cs typeface="Arial"/>
              </a:rPr>
              <a:t> </a:t>
            </a:r>
            <a:r>
              <a:rPr lang="en-US" altLang="zh-CN" sz="4000">
                <a:latin typeface="+mj-lt"/>
                <a:cs typeface="Arial"/>
              </a:rPr>
              <a:t>–</a:t>
            </a:r>
            <a:r>
              <a:rPr lang="zh-CN" altLang="en-US" sz="4000">
                <a:latin typeface="+mj-lt"/>
                <a:cs typeface="Arial"/>
              </a:rPr>
              <a:t> </a:t>
            </a:r>
            <a:r>
              <a:rPr lang="en-US" altLang="zh-CN" sz="4000">
                <a:latin typeface="+mj-lt"/>
                <a:cs typeface="Arial"/>
              </a:rPr>
              <a:t>performance</a:t>
            </a:r>
            <a:r>
              <a:rPr lang="zh-CN" altLang="en-US" sz="4000">
                <a:latin typeface="+mj-lt"/>
                <a:cs typeface="Arial"/>
              </a:rPr>
              <a:t> </a:t>
            </a:r>
            <a:r>
              <a:rPr lang="en-US" altLang="zh-CN" sz="4000">
                <a:latin typeface="+mj-lt"/>
                <a:cs typeface="Arial"/>
              </a:rPr>
              <a:t>overhead</a:t>
            </a:r>
            <a:endParaRPr kumimoji="1" lang="en-US" altLang="zh-CN" sz="4000" b="1">
              <a:latin typeface="+mj-lt"/>
              <a:cs typeface="Arial"/>
            </a:endParaRPr>
          </a:p>
        </p:txBody>
      </p:sp>
      <p:sp>
        <p:nvSpPr>
          <p:cNvPr id="6" name="文本框 5">
            <a:extLst>
              <a:ext uri="{FF2B5EF4-FFF2-40B4-BE49-F238E27FC236}">
                <a16:creationId xmlns:a16="http://schemas.microsoft.com/office/drawing/2014/main" id="{F99DA683-3348-7BCC-D6E2-00A04583EAA7}"/>
              </a:ext>
            </a:extLst>
          </p:cNvPr>
          <p:cNvSpPr txBox="1"/>
          <p:nvPr/>
        </p:nvSpPr>
        <p:spPr>
          <a:xfrm>
            <a:off x="1117600" y="5809063"/>
            <a:ext cx="9550401" cy="830997"/>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altLang="zh-CN" sz="2400" b="1">
                <a:latin typeface="+mj-lt"/>
                <a:ea typeface="等线"/>
                <a:cs typeface="Times New Roman"/>
              </a:rPr>
              <a:t>Nested</a:t>
            </a:r>
            <a:r>
              <a:rPr lang="zh-CN" altLang="en-US" sz="2400" b="1">
                <a:latin typeface="+mj-lt"/>
                <a:ea typeface="等线"/>
                <a:cs typeface="Times New Roman"/>
              </a:rPr>
              <a:t> </a:t>
            </a:r>
            <a:r>
              <a:rPr lang="en-US" altLang="zh-CN" sz="2400" b="1">
                <a:latin typeface="+mj-lt"/>
                <a:ea typeface="等线"/>
                <a:cs typeface="Times New Roman"/>
              </a:rPr>
              <a:t>virtualization</a:t>
            </a:r>
            <a:r>
              <a:rPr lang="zh-CN" altLang="en-US" sz="2400" b="1">
                <a:latin typeface="+mj-lt"/>
                <a:ea typeface="等线"/>
                <a:cs typeface="Times New Roman"/>
              </a:rPr>
              <a:t> </a:t>
            </a:r>
            <a:r>
              <a:rPr lang="en-US" altLang="zh-CN" sz="2400" b="1">
                <a:latin typeface="+mj-lt"/>
                <a:ea typeface="等线"/>
                <a:cs typeface="Times New Roman"/>
              </a:rPr>
              <a:t>incurs</a:t>
            </a:r>
            <a:r>
              <a:rPr lang="zh-CN" altLang="en-US" sz="2400" b="1">
                <a:latin typeface="+mj-lt"/>
                <a:ea typeface="等线"/>
                <a:cs typeface="Times New Roman"/>
              </a:rPr>
              <a:t> </a:t>
            </a:r>
            <a:r>
              <a:rPr lang="en-US" altLang="zh-CN" sz="2400" b="1">
                <a:latin typeface="+mj-lt"/>
                <a:ea typeface="等线"/>
                <a:cs typeface="Times New Roman"/>
              </a:rPr>
              <a:t>up</a:t>
            </a:r>
            <a:r>
              <a:rPr lang="zh-CN" altLang="en-US" sz="2400" b="1">
                <a:latin typeface="+mj-lt"/>
                <a:ea typeface="等线"/>
                <a:cs typeface="Times New Roman"/>
              </a:rPr>
              <a:t> </a:t>
            </a:r>
            <a:r>
              <a:rPr lang="en-US" altLang="zh-CN" sz="2400" b="1">
                <a:latin typeface="+mj-lt"/>
                <a:ea typeface="等线"/>
                <a:cs typeface="Times New Roman"/>
              </a:rPr>
              <a:t>to</a:t>
            </a:r>
            <a:r>
              <a:rPr lang="zh-CN" altLang="en-US" sz="2400" b="1">
                <a:latin typeface="+mj-lt"/>
                <a:ea typeface="等线"/>
                <a:cs typeface="Times New Roman"/>
              </a:rPr>
              <a:t> </a:t>
            </a:r>
            <a:r>
              <a:rPr lang="en-US" altLang="zh-CN" sz="2400" b="1">
                <a:solidFill>
                  <a:srgbClr val="FF0000"/>
                </a:solidFill>
                <a:latin typeface="+mj-lt"/>
                <a:ea typeface="等线"/>
                <a:cs typeface="Times New Roman"/>
              </a:rPr>
              <a:t>two</a:t>
            </a:r>
            <a:r>
              <a:rPr lang="zh-CN" altLang="en-US" sz="2400" b="1">
                <a:solidFill>
                  <a:srgbClr val="FF0000"/>
                </a:solidFill>
                <a:latin typeface="+mj-lt"/>
                <a:ea typeface="等线"/>
                <a:cs typeface="Times New Roman"/>
              </a:rPr>
              <a:t> </a:t>
            </a:r>
            <a:r>
              <a:rPr lang="en-US" altLang="zh-CN" sz="2400" b="1">
                <a:solidFill>
                  <a:srgbClr val="FF0000"/>
                </a:solidFill>
                <a:latin typeface="+mj-lt"/>
                <a:ea typeface="等线"/>
                <a:cs typeface="Times New Roman"/>
              </a:rPr>
              <a:t>orders</a:t>
            </a:r>
            <a:r>
              <a:rPr lang="zh-CN" altLang="en-US" sz="2400" b="1">
                <a:solidFill>
                  <a:srgbClr val="FF0000"/>
                </a:solidFill>
                <a:latin typeface="+mj-lt"/>
                <a:ea typeface="等线"/>
                <a:cs typeface="Times New Roman"/>
              </a:rPr>
              <a:t> </a:t>
            </a:r>
            <a:r>
              <a:rPr lang="en-US" altLang="zh-CN" sz="2400" b="1">
                <a:solidFill>
                  <a:srgbClr val="FF0000"/>
                </a:solidFill>
                <a:latin typeface="+mj-lt"/>
                <a:ea typeface="等线"/>
                <a:cs typeface="Times New Roman"/>
              </a:rPr>
              <a:t>of</a:t>
            </a:r>
            <a:r>
              <a:rPr lang="zh-CN" altLang="en-US" sz="2400" b="1">
                <a:solidFill>
                  <a:srgbClr val="FF0000"/>
                </a:solidFill>
                <a:latin typeface="+mj-lt"/>
                <a:ea typeface="等线"/>
                <a:cs typeface="Times New Roman"/>
              </a:rPr>
              <a:t> </a:t>
            </a:r>
            <a:r>
              <a:rPr lang="en-US" altLang="zh-CN" sz="2400" b="1">
                <a:solidFill>
                  <a:srgbClr val="FF0000"/>
                </a:solidFill>
                <a:latin typeface="+mj-lt"/>
                <a:ea typeface="等线"/>
                <a:cs typeface="Times New Roman"/>
              </a:rPr>
              <a:t>magnitude</a:t>
            </a:r>
            <a:r>
              <a:rPr lang="zh-CN" altLang="en-US" sz="2400" b="1">
                <a:latin typeface="+mj-lt"/>
                <a:ea typeface="等线"/>
                <a:cs typeface="Times New Roman"/>
              </a:rPr>
              <a:t> </a:t>
            </a:r>
            <a:r>
              <a:rPr lang="en-US" altLang="zh-CN" sz="2400" b="1">
                <a:latin typeface="+mj-lt"/>
                <a:ea typeface="等线"/>
                <a:cs typeface="Times New Roman"/>
              </a:rPr>
              <a:t>performance</a:t>
            </a:r>
            <a:r>
              <a:rPr lang="zh-CN" altLang="en-US" sz="2400" b="1">
                <a:latin typeface="+mj-lt"/>
                <a:ea typeface="等线"/>
                <a:cs typeface="Times New Roman"/>
              </a:rPr>
              <a:t> </a:t>
            </a:r>
            <a:r>
              <a:rPr lang="en-US" altLang="zh-CN" sz="2400" b="1">
                <a:latin typeface="+mj-lt"/>
                <a:ea typeface="等线"/>
                <a:cs typeface="Times New Roman"/>
              </a:rPr>
              <a:t>overhead</a:t>
            </a:r>
            <a:r>
              <a:rPr lang="zh-CN" altLang="en-US" sz="2400" b="1">
                <a:latin typeface="+mj-lt"/>
                <a:ea typeface="等线"/>
                <a:cs typeface="Times New Roman"/>
              </a:rPr>
              <a:t> </a:t>
            </a:r>
            <a:r>
              <a:rPr lang="en-US" altLang="zh-CN" sz="2400" b="1">
                <a:latin typeface="+mj-lt"/>
                <a:ea typeface="等线"/>
                <a:cs typeface="Times New Roman"/>
              </a:rPr>
              <a:t>for</a:t>
            </a:r>
            <a:r>
              <a:rPr lang="zh-CN" altLang="en-US" sz="2400" b="1">
                <a:latin typeface="+mj-lt"/>
                <a:ea typeface="等线"/>
                <a:cs typeface="Times New Roman"/>
              </a:rPr>
              <a:t> </a:t>
            </a:r>
            <a:r>
              <a:rPr lang="en-US" altLang="zh-CN" sz="2400" b="1">
                <a:solidFill>
                  <a:srgbClr val="FF0000"/>
                </a:solidFill>
                <a:latin typeface="+mj-lt"/>
                <a:ea typeface="等线"/>
                <a:cs typeface="Times New Roman"/>
              </a:rPr>
              <a:t>memory-intensive</a:t>
            </a:r>
            <a:r>
              <a:rPr lang="zh-CN" altLang="en-US" sz="2400" b="1">
                <a:latin typeface="+mj-lt"/>
                <a:ea typeface="等线"/>
                <a:cs typeface="Times New Roman"/>
              </a:rPr>
              <a:t> </a:t>
            </a:r>
            <a:r>
              <a:rPr lang="en-US" altLang="zh-CN" sz="2400" b="1">
                <a:latin typeface="+mj-lt"/>
                <a:ea typeface="等线"/>
                <a:cs typeface="Times New Roman"/>
              </a:rPr>
              <a:t>and</a:t>
            </a:r>
            <a:r>
              <a:rPr lang="zh-CN" altLang="en-US" sz="2400" b="1">
                <a:latin typeface="+mj-lt"/>
                <a:ea typeface="等线"/>
                <a:cs typeface="Times New Roman"/>
              </a:rPr>
              <a:t> </a:t>
            </a:r>
            <a:r>
              <a:rPr lang="en-US" altLang="zh-CN" sz="2400" b="1">
                <a:solidFill>
                  <a:srgbClr val="FF0000"/>
                </a:solidFill>
                <a:latin typeface="+mj-lt"/>
                <a:ea typeface="等线"/>
                <a:cs typeface="Times New Roman"/>
              </a:rPr>
              <a:t>concurrent</a:t>
            </a:r>
            <a:r>
              <a:rPr lang="zh-CN" altLang="en-US" sz="2400" b="1">
                <a:latin typeface="+mj-lt"/>
                <a:ea typeface="等线"/>
                <a:cs typeface="Times New Roman"/>
              </a:rPr>
              <a:t> </a:t>
            </a:r>
            <a:r>
              <a:rPr lang="en-US" altLang="zh-CN" sz="2400" b="1">
                <a:latin typeface="+mj-lt"/>
                <a:ea typeface="等线"/>
                <a:cs typeface="Times New Roman"/>
              </a:rPr>
              <a:t>workloads</a:t>
            </a:r>
            <a:endParaRPr lang="en" altLang="zh-CN" sz="2400">
              <a:latin typeface="+mj-lt"/>
              <a:ea typeface="等线"/>
              <a:cs typeface="Times New Roman"/>
            </a:endParaRPr>
          </a:p>
        </p:txBody>
      </p:sp>
      <p:sp>
        <p:nvSpPr>
          <p:cNvPr id="8" name="文本框 7">
            <a:extLst>
              <a:ext uri="{FF2B5EF4-FFF2-40B4-BE49-F238E27FC236}">
                <a16:creationId xmlns:a16="http://schemas.microsoft.com/office/drawing/2014/main" id="{3F1BAC70-9208-9FA3-405F-2FC9B3690A0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a:p>
        </p:txBody>
      </p:sp>
      <p:graphicFrame>
        <p:nvGraphicFramePr>
          <p:cNvPr id="11" name="图表 10">
            <a:extLst>
              <a:ext uri="{FF2B5EF4-FFF2-40B4-BE49-F238E27FC236}">
                <a16:creationId xmlns:a16="http://schemas.microsoft.com/office/drawing/2014/main" id="{BB21977C-F297-5EB2-BA2A-6BFADF473A0D}"/>
              </a:ext>
            </a:extLst>
          </p:cNvPr>
          <p:cNvGraphicFramePr/>
          <p:nvPr>
            <p:extLst>
              <p:ext uri="{D42A27DB-BD31-4B8C-83A1-F6EECF244321}">
                <p14:modId xmlns:p14="http://schemas.microsoft.com/office/powerpoint/2010/main" val="2318788495"/>
              </p:ext>
            </p:extLst>
          </p:nvPr>
        </p:nvGraphicFramePr>
        <p:xfrm>
          <a:off x="906914" y="1380613"/>
          <a:ext cx="9165525" cy="4542896"/>
        </p:xfrm>
        <a:graphic>
          <a:graphicData uri="http://schemas.openxmlformats.org/drawingml/2006/chart">
            <c:chart xmlns:c="http://schemas.openxmlformats.org/drawingml/2006/chart" xmlns:r="http://schemas.openxmlformats.org/officeDocument/2006/relationships" r:id="rId3"/>
          </a:graphicData>
        </a:graphic>
      </p:graphicFrame>
      <p:sp>
        <p:nvSpPr>
          <p:cNvPr id="12" name="文本框 11">
            <a:extLst>
              <a:ext uri="{FF2B5EF4-FFF2-40B4-BE49-F238E27FC236}">
                <a16:creationId xmlns:a16="http://schemas.microsoft.com/office/drawing/2014/main" id="{D8C84712-7878-74B0-0341-E018CC6DF5D6}"/>
              </a:ext>
            </a:extLst>
          </p:cNvPr>
          <p:cNvSpPr txBox="1"/>
          <p:nvPr/>
        </p:nvSpPr>
        <p:spPr>
          <a:xfrm>
            <a:off x="8783483" y="1278193"/>
            <a:ext cx="475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5</a:t>
            </a:r>
            <a:r>
              <a:rPr lang="zh-CN">
                <a:latin typeface="PingFang SC"/>
                <a:ea typeface="等线"/>
                <a:cs typeface="Calibri"/>
              </a:rPr>
              <a:t> </a:t>
            </a:r>
            <a:endParaRPr lang="zh-CN" altLang="en-US"/>
          </a:p>
        </p:txBody>
      </p:sp>
      <p:sp>
        <p:nvSpPr>
          <p:cNvPr id="13" name="文本框 12">
            <a:extLst>
              <a:ext uri="{FF2B5EF4-FFF2-40B4-BE49-F238E27FC236}">
                <a16:creationId xmlns:a16="http://schemas.microsoft.com/office/drawing/2014/main" id="{20552756-85D7-1E20-B132-47358528735B}"/>
              </a:ext>
            </a:extLst>
          </p:cNvPr>
          <p:cNvSpPr txBox="1"/>
          <p:nvPr/>
        </p:nvSpPr>
        <p:spPr>
          <a:xfrm>
            <a:off x="9397999" y="1286386"/>
            <a:ext cx="5735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5</a:t>
            </a:r>
            <a:r>
              <a:rPr lang="en-US" altLang="zh-CN">
                <a:latin typeface="Calibri"/>
                <a:ea typeface="等线"/>
                <a:cs typeface="Calibri"/>
              </a:rPr>
              <a:t>5</a:t>
            </a:r>
            <a:r>
              <a:rPr lang="en-US" altLang="en-US">
                <a:latin typeface="Calibri"/>
                <a:ea typeface="等线"/>
                <a:cs typeface="Calibri"/>
              </a:rPr>
              <a:t>2</a:t>
            </a:r>
            <a:r>
              <a:rPr lang="zh-CN">
                <a:latin typeface="PingFang SC"/>
                <a:ea typeface="等线"/>
                <a:cs typeface="Calibri"/>
              </a:rPr>
              <a:t> </a:t>
            </a:r>
            <a:endParaRPr lang="zh-CN" altLang="en-US"/>
          </a:p>
        </p:txBody>
      </p:sp>
    </p:spTree>
    <p:extLst>
      <p:ext uri="{BB962C8B-B14F-4D97-AF65-F5344CB8AC3E}">
        <p14:creationId xmlns:p14="http://schemas.microsoft.com/office/powerpoint/2010/main" val="168270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5092</TotalTime>
  <Words>6813</Words>
  <Application>Microsoft Macintosh PowerPoint</Application>
  <PresentationFormat>宽屏</PresentationFormat>
  <Paragraphs>695</Paragraphs>
  <Slides>34</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等线</vt:lpstr>
      <vt:lpstr>等线 Light</vt:lpstr>
      <vt:lpstr>PingFang SC</vt:lpstr>
      <vt:lpstr>PingFangSC-Regular</vt:lpstr>
      <vt:lpstr>System Font Regular</vt:lpstr>
      <vt:lpstr>Arial</vt:lpstr>
      <vt:lpstr>Calibri</vt:lpstr>
      <vt:lpstr>Calibri Light</vt:lpstr>
      <vt:lpstr>Cambria Math</vt:lpstr>
      <vt:lpstr>Courier New</vt:lpstr>
      <vt:lpstr>Times New Roman</vt:lpstr>
      <vt:lpstr>Office Theme</vt:lpstr>
      <vt:lpstr>PowerPoint 演示文稿</vt:lpstr>
      <vt:lpstr>Cloud native and containers</vt:lpstr>
      <vt:lpstr>Hosting containerized applications in clouds</vt:lpstr>
      <vt:lpstr>Single-level virtualization</vt:lpstr>
      <vt:lpstr>Nested (2-level) virtualization</vt:lpstr>
      <vt:lpstr>PowerPoint 演示文稿</vt:lpstr>
      <vt:lpstr>PowerPoint 演示文稿</vt:lpstr>
      <vt:lpstr>PowerPoint 演示文稿</vt:lpstr>
      <vt:lpstr>PowerPoint 演示文稿</vt:lpstr>
      <vt:lpstr>Nested virtualization - takeaways</vt:lpstr>
      <vt:lpstr>PVM design: objectives</vt:lpstr>
      <vt:lpstr>PVM design: overview </vt:lpstr>
      <vt:lpstr>PVM: L1-to-L2 world switches via switcher</vt:lpstr>
      <vt:lpstr>PVM: direct switch</vt:lpstr>
      <vt:lpstr>PVM memory virtualization</vt:lpstr>
      <vt:lpstr>PVM memory virtualization</vt:lpstr>
      <vt:lpstr>PVM memory virtualization</vt:lpstr>
      <vt:lpstr>PVM-on-EPT vs. EPT-on-EPT</vt:lpstr>
      <vt:lpstr>Additional optimizations</vt:lpstr>
      <vt:lpstr>Evaluation</vt:lpstr>
      <vt:lpstr>Evaluation: VM-Entry/Exit</vt:lpstr>
      <vt:lpstr>Evaluation: system calls (direct switch)</vt:lpstr>
      <vt:lpstr>Evaluation: Page fault handling</vt:lpstr>
      <vt:lpstr>Cloud Adoption</vt:lpstr>
      <vt:lpstr>Conclusion</vt:lpstr>
      <vt:lpstr>PowerPoint 演示文稿</vt:lpstr>
      <vt:lpstr>PVM CPU Virtualization</vt:lpstr>
      <vt:lpstr>IO virtualization</vt:lpstr>
      <vt:lpstr>Evaluation: VM-Entry/Exit</vt:lpstr>
      <vt:lpstr>Evaluation: system calls (direct switch)</vt:lpstr>
      <vt:lpstr>Evaluation: Results on Real-world Applications</vt:lpstr>
      <vt:lpstr>Evaluation: Results on Real-world Applications</vt:lpstr>
      <vt:lpstr>Evaluation configurations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Lai Jiangshan</cp:lastModifiedBy>
  <cp:revision>44</cp:revision>
  <dcterms:created xsi:type="dcterms:W3CDTF">2023-08-05T13:08:51Z</dcterms:created>
  <dcterms:modified xsi:type="dcterms:W3CDTF">2023-12-18T02:12:33Z</dcterms:modified>
</cp:coreProperties>
</file>