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5641E-D2C0-4A9C-A133-08B4D9F2DED9}" v="737" dt="2022-03-15T00:17:35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1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4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0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5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ro-RO" sz="4000" dirty="0"/>
              <a:t>Tema laborator 1-Structuri de date-</a:t>
            </a:r>
            <a:r>
              <a:rPr lang="ro-RO" sz="4000" dirty="0" err="1"/>
              <a:t>Sortari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ro-RO" sz="1800" dirty="0" err="1"/>
              <a:t>Virtejanu</a:t>
            </a:r>
            <a:r>
              <a:rPr lang="ro-RO" sz="1800" dirty="0"/>
              <a:t> Larisa-Ioana </a:t>
            </a:r>
            <a:endParaRPr lang="ro-RO" dirty="0"/>
          </a:p>
          <a:p>
            <a:r>
              <a:rPr lang="ro-RO" sz="1800" dirty="0"/>
              <a:t>grupa 132</a:t>
            </a:r>
            <a:endParaRPr lang="ro-RO" dirty="0"/>
          </a:p>
        </p:txBody>
      </p:sp>
      <p:pic>
        <p:nvPicPr>
          <p:cNvPr id="4" name="Picture 3" descr="3D labyrinth in white">
            <a:extLst>
              <a:ext uri="{FF2B5EF4-FFF2-40B4-BE49-F238E27FC236}">
                <a16:creationId xmlns:a16="http://schemas.microsoft.com/office/drawing/2014/main" id="{C0DE61E2-8A4A-6D6A-77B2-8662A5C57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6" r="10917" b="4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70F8A31-9A5B-4931-A593-F38B1EDC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1873998"/>
          </a:xfrm>
        </p:spPr>
        <p:txBody>
          <a:bodyPr>
            <a:normAutofit/>
          </a:bodyPr>
          <a:lstStyle/>
          <a:p>
            <a:r>
              <a:rPr lang="ro-RO"/>
              <a:t>Algoritmi utilizati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10527C3-7049-4CBA-9A30-02CA0A33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38" y="559619"/>
            <a:ext cx="5809009" cy="249776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ro-RO"/>
              <a:t>Radix sort (baza 2 si 128)</a:t>
            </a:r>
          </a:p>
          <a:p>
            <a:pPr marL="457200" indent="-457200">
              <a:buAutoNum type="arabicPeriod"/>
            </a:pPr>
            <a:r>
              <a:rPr lang="ro-RO"/>
              <a:t>Merge sort</a:t>
            </a:r>
          </a:p>
          <a:p>
            <a:pPr marL="457200" indent="-457200">
              <a:buAutoNum type="arabicPeriod"/>
            </a:pPr>
            <a:r>
              <a:rPr lang="ro-RO"/>
              <a:t>Shell sort</a:t>
            </a:r>
          </a:p>
          <a:p>
            <a:pPr marL="457200" indent="-457200">
              <a:buAutoNum type="arabicPeriod"/>
            </a:pPr>
            <a:r>
              <a:rPr lang="ro-RO"/>
              <a:t>Heap sort</a:t>
            </a:r>
          </a:p>
          <a:p>
            <a:pPr marL="457200" indent="-457200">
              <a:buAutoNum type="arabicPeriod"/>
            </a:pPr>
            <a:r>
              <a:rPr lang="ro-RO"/>
              <a:t>Bucket sort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35F6317E-89A3-427B-91ED-FBEECFDFFBAD}"/>
              </a:ext>
            </a:extLst>
          </p:cNvPr>
          <p:cNvSpPr txBox="1"/>
          <p:nvPr/>
        </p:nvSpPr>
        <p:spPr>
          <a:xfrm>
            <a:off x="434236" y="4181605"/>
            <a:ext cx="390185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000" dirty="0">
                <a:latin typeface="Univers Condensed"/>
              </a:rPr>
              <a:t>TESTE </a:t>
            </a:r>
            <a:endParaRPr lang="ro-RO"/>
          </a:p>
          <a:p>
            <a:r>
              <a:rPr lang="ro-RO" sz="4000" dirty="0">
                <a:latin typeface="Univers Condensed"/>
              </a:rPr>
              <a:t>UTILIZATE</a:t>
            </a:r>
          </a:p>
          <a:p>
            <a:r>
              <a:rPr lang="ro-RO" sz="4000" dirty="0">
                <a:latin typeface="Univers Condensed"/>
              </a:rPr>
              <a:t>Nr teste:5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57670C4D-F603-4031-AD10-66DD948220C6}"/>
              </a:ext>
            </a:extLst>
          </p:cNvPr>
          <p:cNvSpPr txBox="1"/>
          <p:nvPr/>
        </p:nvSpPr>
        <p:spPr>
          <a:xfrm>
            <a:off x="5542464" y="3343274"/>
            <a:ext cx="65146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000" dirty="0">
                <a:ea typeface="+mn-lt"/>
                <a:cs typeface="+mn-lt"/>
              </a:rPr>
              <a:t>100 1000</a:t>
            </a:r>
            <a:endParaRPr lang="ro-RO" sz="20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000" dirty="0">
                <a:ea typeface="+mn-lt"/>
                <a:cs typeface="+mn-lt"/>
              </a:rPr>
              <a:t>100 100000000</a:t>
            </a:r>
            <a:endParaRPr lang="ro-RO" sz="20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000" dirty="0">
                <a:ea typeface="+mn-lt"/>
                <a:cs typeface="+mn-lt"/>
              </a:rPr>
              <a:t>100000 100</a:t>
            </a:r>
            <a:endParaRPr lang="ro-RO" sz="20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000" dirty="0">
                <a:ea typeface="+mn-lt"/>
                <a:cs typeface="+mn-lt"/>
              </a:rPr>
              <a:t>100000 100000</a:t>
            </a:r>
            <a:endParaRPr lang="ro-RO" sz="20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o-RO" sz="2000" dirty="0">
                <a:ea typeface="+mn-lt"/>
                <a:cs typeface="+mn-lt"/>
              </a:rPr>
              <a:t>1000 100000</a:t>
            </a:r>
            <a:endParaRPr lang="ro-RO" sz="2000" dirty="0"/>
          </a:p>
          <a:p>
            <a:pPr marL="342900" indent="-342900" algn="l">
              <a:buAutoNum type="arabi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655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8209D4-A518-43D6-B294-EEF98A71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N=100, </a:t>
            </a:r>
            <a:r>
              <a:rPr lang="ro-RO" dirty="0" err="1"/>
              <a:t>mAX</a:t>
            </a:r>
            <a:r>
              <a:rPr lang="ro-RO" dirty="0"/>
              <a:t>=1000</a:t>
            </a: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E2D9117F-AD6B-44CD-853F-CA5716681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32" t="11038" r="45073" b="71347"/>
          <a:stretch/>
        </p:blipFill>
        <p:spPr>
          <a:xfrm>
            <a:off x="705641" y="1891497"/>
            <a:ext cx="7620989" cy="2185374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B7570E7D-DB84-486A-928D-0F6E17ACD621}"/>
              </a:ext>
            </a:extLst>
          </p:cNvPr>
          <p:cNvSpPr txBox="1"/>
          <p:nvPr/>
        </p:nvSpPr>
        <p:spPr>
          <a:xfrm>
            <a:off x="705633" y="4515633"/>
            <a:ext cx="69289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o-RO" dirty="0"/>
              <a:t>Radix Sort-</a:t>
            </a:r>
            <a:r>
              <a:rPr lang="ro-RO" dirty="0" err="1"/>
              <a:t>ul</a:t>
            </a:r>
            <a:r>
              <a:rPr lang="ro-RO" dirty="0"/>
              <a:t> </a:t>
            </a:r>
            <a:r>
              <a:rPr lang="ro-RO" dirty="0" err="1"/>
              <a:t>compileaza</a:t>
            </a:r>
            <a:r>
              <a:rPr lang="ro-RO" dirty="0"/>
              <a:t> semnificativ mai </a:t>
            </a:r>
            <a:r>
              <a:rPr lang="ro-RO" dirty="0" err="1"/>
              <a:t>incept</a:t>
            </a:r>
            <a:r>
              <a:rPr lang="ro-RO" dirty="0"/>
              <a:t> pe numere si valori mici</a:t>
            </a:r>
          </a:p>
          <a:p>
            <a:pPr marL="285750" indent="-285750">
              <a:buFont typeface="Arial"/>
              <a:buChar char="•"/>
            </a:pPr>
            <a:r>
              <a:rPr lang="ro-RO" dirty="0"/>
              <a:t>Restul au timpi </a:t>
            </a:r>
            <a:r>
              <a:rPr lang="ro-RO" dirty="0" err="1"/>
              <a:t>asemanatori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82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7B2F6C0-CCC0-4F69-AE55-A53E1881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N=100, MAX=10^8</a:t>
            </a: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9EE8548F-25A7-4A61-8CC5-158A06C4B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23" t="27778" r="45370" b="54424"/>
          <a:stretch/>
        </p:blipFill>
        <p:spPr>
          <a:xfrm>
            <a:off x="810025" y="1823401"/>
            <a:ext cx="7104568" cy="2058534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7489EA1B-1262-497A-9160-86D2CFA2B09B}"/>
              </a:ext>
            </a:extLst>
          </p:cNvPr>
          <p:cNvSpPr txBox="1"/>
          <p:nvPr/>
        </p:nvSpPr>
        <p:spPr>
          <a:xfrm>
            <a:off x="851770" y="4442565"/>
            <a:ext cx="65740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o-RO" dirty="0"/>
              <a:t>Rezultate </a:t>
            </a:r>
            <a:r>
              <a:rPr lang="ro-RO" dirty="0" err="1"/>
              <a:t>asemanatoare</a:t>
            </a:r>
            <a:r>
              <a:rPr lang="ro-RO" dirty="0"/>
              <a:t> primului test</a:t>
            </a:r>
          </a:p>
          <a:p>
            <a:pPr marL="285750" indent="-285750">
              <a:buFont typeface="Arial"/>
              <a:buChar char="•"/>
            </a:pPr>
            <a:r>
              <a:rPr lang="ro-RO" dirty="0"/>
              <a:t>Timpul a </a:t>
            </a:r>
            <a:r>
              <a:rPr lang="ro-RO" dirty="0" err="1"/>
              <a:t>scazut</a:t>
            </a:r>
            <a:r>
              <a:rPr lang="ro-RO" dirty="0"/>
              <a:t> </a:t>
            </a:r>
            <a:r>
              <a:rPr lang="ro-RO" dirty="0" err="1"/>
              <a:t>putin</a:t>
            </a:r>
            <a:r>
              <a:rPr lang="ro-RO" dirty="0"/>
              <a:t> pentru radix-sort pentru valori mai mari</a:t>
            </a:r>
          </a:p>
        </p:txBody>
      </p:sp>
    </p:spTree>
    <p:extLst>
      <p:ext uri="{BB962C8B-B14F-4D97-AF65-F5344CB8AC3E}">
        <p14:creationId xmlns:p14="http://schemas.microsoft.com/office/powerpoint/2010/main" val="28062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C09B60C-55AB-435E-8461-2966B6C1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N=10^5, MAX=100</a:t>
            </a:r>
          </a:p>
        </p:txBody>
      </p:sp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B5587AFF-FC33-4E7C-8D7A-385B5DF8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32" t="43553" r="45073" b="38395"/>
          <a:stretch/>
        </p:blipFill>
        <p:spPr>
          <a:xfrm>
            <a:off x="705641" y="2449701"/>
            <a:ext cx="6733728" cy="1961167"/>
          </a:xfr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FE991285-EBC3-4C64-B290-E3DD84245352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/>
              <a:t>Clic pentru a adăuga text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5B463398-8395-4D6E-8A96-4388C0DE3F92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/>
              <a:t>Clic pentru a adăuga text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E95218AE-1A69-4373-B30E-3F37CD075610}"/>
              </a:ext>
            </a:extLst>
          </p:cNvPr>
          <p:cNvSpPr txBox="1"/>
          <p:nvPr/>
        </p:nvSpPr>
        <p:spPr>
          <a:xfrm>
            <a:off x="705633" y="4807907"/>
            <a:ext cx="62400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o-RO" dirty="0"/>
              <a:t>Radix-sort-</a:t>
            </a:r>
            <a:r>
              <a:rPr lang="ro-RO" dirty="0" err="1"/>
              <a:t>ul</a:t>
            </a:r>
            <a:r>
              <a:rPr lang="ro-RO" dirty="0"/>
              <a:t> </a:t>
            </a:r>
            <a:r>
              <a:rPr lang="ro-RO" dirty="0" err="1"/>
              <a:t>isi</a:t>
            </a:r>
            <a:r>
              <a:rPr lang="ro-RO" dirty="0"/>
              <a:t> </a:t>
            </a:r>
            <a:r>
              <a:rPr lang="ro-RO" dirty="0" err="1"/>
              <a:t>pastreaza</a:t>
            </a:r>
            <a:r>
              <a:rPr lang="ro-RO" dirty="0"/>
              <a:t> relativ timpul si la 10^5</a:t>
            </a:r>
          </a:p>
          <a:p>
            <a:pPr marL="285750" indent="-285750">
              <a:buFont typeface="Arial"/>
              <a:buChar char="•"/>
            </a:pPr>
            <a:r>
              <a:rPr lang="ro-RO" dirty="0" err="1"/>
              <a:t>Crestere</a:t>
            </a:r>
            <a:r>
              <a:rPr lang="ro-RO" dirty="0"/>
              <a:t> semnificativa a tuturor celorlalte </a:t>
            </a:r>
            <a:r>
              <a:rPr lang="ro-RO" dirty="0" err="1"/>
              <a:t>sortari</a:t>
            </a:r>
            <a:r>
              <a:rPr lang="ro-RO" dirty="0"/>
              <a:t> pentru mai multe numere</a:t>
            </a:r>
            <a:endParaRPr lang="ro-RO"/>
          </a:p>
          <a:p>
            <a:pPr marL="285750" indent="-285750">
              <a:buFont typeface="Arial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2784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3D3C3F9-7B3A-43EC-85EE-BA519472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N=10^5, MAX=10^5</a:t>
            </a: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8D2F8545-B264-4EBF-A658-36C6B8B84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94" t="60745" r="44749" b="20917"/>
          <a:stretch/>
        </p:blipFill>
        <p:spPr>
          <a:xfrm>
            <a:off x="705640" y="2303563"/>
            <a:ext cx="7401792" cy="2180356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F90E6C61-0450-46E1-A757-9C7F3F2D3994}"/>
              </a:ext>
            </a:extLst>
          </p:cNvPr>
          <p:cNvSpPr txBox="1"/>
          <p:nvPr/>
        </p:nvSpPr>
        <p:spPr>
          <a:xfrm>
            <a:off x="695194" y="4995797"/>
            <a:ext cx="47056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o-RO" dirty="0"/>
              <a:t>Rezultate </a:t>
            </a:r>
            <a:r>
              <a:rPr lang="ro-RO" dirty="0" err="1"/>
              <a:t>asemanatoare</a:t>
            </a:r>
          </a:p>
        </p:txBody>
      </p:sp>
    </p:spTree>
    <p:extLst>
      <p:ext uri="{BB962C8B-B14F-4D97-AF65-F5344CB8AC3E}">
        <p14:creationId xmlns:p14="http://schemas.microsoft.com/office/powerpoint/2010/main" val="76579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E743DE-4CB6-4603-9B88-8851C840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N=10^3, MAX=10^5</a:t>
            </a: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8D8BAFEF-00F8-4BC3-B851-458774A59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48" t="77545" r="43660" b="5909"/>
          <a:stretch/>
        </p:blipFill>
        <p:spPr>
          <a:xfrm>
            <a:off x="622134" y="2559551"/>
            <a:ext cx="7373065" cy="1901991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62E92EDC-0B68-4CEC-87A4-26C46FEF3E6D}"/>
              </a:ext>
            </a:extLst>
          </p:cNvPr>
          <p:cNvSpPr txBox="1"/>
          <p:nvPr/>
        </p:nvSpPr>
        <p:spPr>
          <a:xfrm>
            <a:off x="622126" y="4995798"/>
            <a:ext cx="5561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o-RO" dirty="0" err="1"/>
              <a:t>Bucket</a:t>
            </a:r>
            <a:r>
              <a:rPr lang="ro-RO" dirty="0"/>
              <a:t> sortul pare a se mari cel mai mult in raport cu valoarea numerelor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64775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CC6"/>
      </a:accent5>
      <a:accent6>
        <a:srgbClr val="917FBA"/>
      </a:accent6>
      <a:hlink>
        <a:srgbClr val="AE699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ChronicleVTI</vt:lpstr>
      <vt:lpstr>Tema laborator 1-Structuri de date-Sortari</vt:lpstr>
      <vt:lpstr>Algoritmi utilizati</vt:lpstr>
      <vt:lpstr>N=100, mAX=1000</vt:lpstr>
      <vt:lpstr>N=100, MAX=10^8</vt:lpstr>
      <vt:lpstr>N=10^5, MAX=100</vt:lpstr>
      <vt:lpstr>N=10^5, MAX=10^5</vt:lpstr>
      <vt:lpstr>N=10^3, MAX=10^5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161</cp:revision>
  <dcterms:created xsi:type="dcterms:W3CDTF">2022-03-14T23:15:10Z</dcterms:created>
  <dcterms:modified xsi:type="dcterms:W3CDTF">2022-03-15T00:18:05Z</dcterms:modified>
</cp:coreProperties>
</file>