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2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7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6A5E-C96D-409A-9893-CF9F7F5780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C29-6972-4398-917F-0F2CA51D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Calorie Tracker</a:t>
            </a:r>
          </a:p>
        </p:txBody>
      </p:sp>
    </p:spTree>
    <p:extLst>
      <p:ext uri="{BB962C8B-B14F-4D97-AF65-F5344CB8AC3E}">
        <p14:creationId xmlns:p14="http://schemas.microsoft.com/office/powerpoint/2010/main" val="331876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Number -4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Navya Susarla</a:t>
            </a:r>
          </a:p>
          <a:p>
            <a:pPr marL="0" indent="0">
              <a:buNone/>
            </a:pPr>
            <a:r>
              <a:rPr lang="en-US"/>
              <a:t>Karthik </a:t>
            </a:r>
            <a:r>
              <a:rPr lang="en-US" dirty="0"/>
              <a:t>Varma</a:t>
            </a:r>
          </a:p>
          <a:p>
            <a:pPr marL="0" indent="0">
              <a:buNone/>
            </a:pPr>
            <a:r>
              <a:rPr lang="en-US" dirty="0"/>
              <a:t>Virti </a:t>
            </a:r>
            <a:r>
              <a:rPr lang="en-US" dirty="0" err="1"/>
              <a:t>Sanghvi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Priyanka </a:t>
            </a:r>
            <a:r>
              <a:rPr lang="en-US" dirty="0" err="1"/>
              <a:t>Bhosle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Sunny </a:t>
            </a:r>
            <a:r>
              <a:rPr lang="en-US" dirty="0" err="1"/>
              <a:t>Mandadi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Sai Kiran Tundra</a:t>
            </a:r>
          </a:p>
          <a:p>
            <a:pPr marL="0" indent="0">
              <a:buNone/>
            </a:pPr>
            <a:r>
              <a:rPr lang="en-US" dirty="0"/>
              <a:t>Sandeep Munavalli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0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dirty="0"/>
              <a:t>                        Task Assigned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9555"/>
              </p:ext>
            </p:extLst>
          </p:nvPr>
        </p:nvGraphicFramePr>
        <p:xfrm>
          <a:off x="2093843" y="1650933"/>
          <a:ext cx="7686262" cy="4431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3131">
                  <a:extLst>
                    <a:ext uri="{9D8B030D-6E8A-4147-A177-3AD203B41FA5}">
                      <a16:colId xmlns:a16="http://schemas.microsoft.com/office/drawing/2014/main" val="1013960660"/>
                    </a:ext>
                  </a:extLst>
                </a:gridCol>
                <a:gridCol w="3843131">
                  <a:extLst>
                    <a:ext uri="{9D8B030D-6E8A-4147-A177-3AD203B41FA5}">
                      <a16:colId xmlns:a16="http://schemas.microsoft.com/office/drawing/2014/main" val="3518947383"/>
                    </a:ext>
                  </a:extLst>
                </a:gridCol>
              </a:tblGrid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Responsibility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Member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313712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Domain Model Diagram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Sandeep, Navya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837270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Diagram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Virti, Priyanka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66049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 Level Use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Sai, Sunny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771208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Interaction Diagram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Kartik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770840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PowerPoint charts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Sandeep and Navya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508759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Requirements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Sandeep and navya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5080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Increment 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Sandeep and priyanka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261756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Expanded 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Navya and Virti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93166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Expanded Use Case UI Prototype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Navya and Priyanka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052905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Sequence Diagram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Sai and Sunny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082261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metrics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Sunny, Virti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367851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Android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Kartik and Navya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864864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Android Demo video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Kartik and Priyanka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480108"/>
                  </a:ext>
                </a:extLst>
              </a:tr>
              <a:tr h="295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Domain Class Diagram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Kartik,Virti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49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0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Calorie Tracker</a:t>
            </a:r>
          </a:p>
          <a:p>
            <a:r>
              <a:rPr lang="en-US" dirty="0"/>
              <a:t>Expanded Use Cases</a:t>
            </a:r>
          </a:p>
          <a:p>
            <a:r>
              <a:rPr lang="en-US" dirty="0"/>
              <a:t>UI Prototypes</a:t>
            </a:r>
          </a:p>
          <a:p>
            <a:r>
              <a:rPr lang="en-US" dirty="0"/>
              <a:t>Sequence Diagrams</a:t>
            </a:r>
          </a:p>
          <a:p>
            <a:r>
              <a:rPr lang="en-US" dirty="0"/>
              <a:t>Design Class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749" y="0"/>
            <a:ext cx="6542981" cy="4351338"/>
          </a:xfrm>
        </p:spPr>
      </p:pic>
    </p:spTree>
    <p:extLst>
      <p:ext uri="{BB962C8B-B14F-4D97-AF65-F5344CB8AC3E}">
        <p14:creationId xmlns:p14="http://schemas.microsoft.com/office/powerpoint/2010/main" val="5434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Calorie Tracker</vt:lpstr>
      <vt:lpstr>Group Number -4 </vt:lpstr>
      <vt:lpstr>                        Task Assigned </vt:lpstr>
      <vt:lpstr>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 Tracker</dc:title>
  <dc:creator>Munavalli, Sandeep Mahadev</dc:creator>
  <cp:lastModifiedBy>Sandeep M</cp:lastModifiedBy>
  <cp:revision>25</cp:revision>
  <dcterms:created xsi:type="dcterms:W3CDTF">2017-02-20T20:22:27Z</dcterms:created>
  <dcterms:modified xsi:type="dcterms:W3CDTF">2017-05-02T05:54:53Z</dcterms:modified>
</cp:coreProperties>
</file>