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a41abc1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fa41abc1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0cfd907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0cfd907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0cfd907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0cfd907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fa41abc1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fa41abc1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cfd907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cfd907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0fd5cb40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0fd5cb40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0fd5cb4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0fd5cb4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a41abc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a41abc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a41abc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a41abc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fa41abc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fa41abc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cfd907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cfd907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fa41abc1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fa41abc1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fa41abc1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fa41abc1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cfd907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0cfd907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fa41abc1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fa41abc1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92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979"/>
              <a:t>사이버 인텔리전스 관련 논문 분석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-"/>
            </a:pPr>
            <a:r>
              <a:rPr lang="ko" sz="1979"/>
              <a:t>OSINT 기반의 활용 가능한 사이버 위협 인텔리전스 생성을 위한 위협 정보 수집 시스템</a:t>
            </a:r>
            <a:endParaRPr sz="1979"/>
          </a:p>
        </p:txBody>
      </p:sp>
      <p:sp>
        <p:nvSpPr>
          <p:cNvPr id="87" name="Google Shape;87;p13"/>
          <p:cNvSpPr txBox="1"/>
          <p:nvPr/>
        </p:nvSpPr>
        <p:spPr>
          <a:xfrm>
            <a:off x="824375" y="2928750"/>
            <a:ext cx="676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BCG 연구실 조대인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위협정보 수집 프레임워크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940425" cy="2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사이버 위협 정보 이력 관리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TCA는 침해 지표와 같은 단편 데이터들을 수집한다. TMS는 해당 정보를 기반으로 여러 OSINT 채널에 퀴리를 보내고, 연관된 정보들을 DB에 저장한다.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수집 이력을 관리하기 위해 DB에 저장되는 정보들을 바탕으로 지속적으로 OSINT 채널에 쿼리를 보내 정보들간의 싱크를 유지한다(?)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(예를들어 오래전에 저장된 정보가 패치된 경우, 패치가 되었다는 것을 확인하기 위해 다시 쿼리를 보내는 것을 말하는 듯 하다.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자연어 처리를 통한 침해사고 연관정보 수집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침해사고에 이용되었던 TTPs(Tactics, Techniques, Procedures)(전략, 기술, 절차)와 같은 정보를  자연어 처리 모듈을 통해 수집할 수 있다.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 부분은 자연어 처리와 연관된 부분으로, 논문에서는 표면적인 내용만 다뤄 넘어간다.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(pdf, hwp, docs 등)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3" y="833170"/>
            <a:ext cx="7688701" cy="371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 로그 데이터 연동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68900" y="2368025"/>
            <a:ext cx="35943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기업은 자신들이 가진 보안 로그를 위협 정보 수집 시스템의 입력으로 주어 DB에 저장한다. 결과적으로 보안 담당자는 다음과 같은 방식으로 CTI를 활용할 수 있다.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75" y="1710825"/>
            <a:ext cx="2575650" cy="2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5050"/>
            <a:ext cx="8839203" cy="42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KISA에서 위협 정보 수집 시스템을 개발하고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위협 정보 수집시스템은 TMS와 TCA 그리고 DB로 구분되며, 오픈소스를 활용한다.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수집된 위협 정보와 자산 정보를 비교하여 기업은 침해사고 대응을 용이하게 할 수 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CTI와 OSINT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CTI란 사이버 위협 인텔리전스라고 불리며 잠재적인 사이버 위협을 사전에 식별 및 대응할 수 있도록 수집된 정보를 의미한다.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OSINT란 공개 출처 정보라고 불리며 공개적인 소스에서 수집되는 다량의 정보를 의미한다.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OSINT기반의 활용 가능한 사이버 위협 인텔리전스 생성을 위한 위협정보 수집 시스템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431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본 논문에서는 효율적으로 CTI를 활용하기 위해 OSINT기반 사이버 위협 정보 수집과 연관 관계 표현 시스템을 소개하고 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국가기관 및 정보공유 분석 센터(ISAC)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ISAC이란 Information Sharing  &amp; Analysis Center의 약자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해킹이나 사이버 테러 등 정보 침해 사건에 공동으로 대응하기 위한 체계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국내에서는 기업의 비밀 및 민감 정보를 포함하고 있어 침해 지표와 같은 단편적인 정보들만 공유된다.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위협 정보 수집 및 연관관계 표현 시스템의 필요성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OSINT를 이용해 수집된 데이터는 방대하며 다양한 형태(문서, 파일, 커뮤니티 글 등)로 존재한다.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대다수의 기업이 이런 데이터를 활용하는 노하우가 부족하다.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ko"/>
              <a:t>때문에 CTI 데이터와 자산 데이터를 정형화 하여 조치할 수 있도록 해야한다.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위협 정보 수집 시스템의 개요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50" y="1853850"/>
            <a:ext cx="657377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OSINT 수집 채널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48070" l="0" r="0" t="0"/>
          <a:stretch/>
        </p:blipFill>
        <p:spPr>
          <a:xfrm>
            <a:off x="825800" y="1853850"/>
            <a:ext cx="2817600" cy="267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51368"/>
          <a:stretch/>
        </p:blipFill>
        <p:spPr>
          <a:xfrm>
            <a:off x="3948700" y="1853850"/>
            <a:ext cx="2817600" cy="2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OSINT 수집 채널의 특징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매우 방대한 정보를 제공한다.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제공되는 정보들의 유형이 상이하여 분석이 필요하다.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ko"/>
              <a:t>이를 분석하기 위한 “위협정보 수집 시스템”이 필요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위협 정보 수집 시스템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TMS : Threat Management Server로 TCA로 부터 수집된 정보를 사전 정의된 DB저장 구조에 맞게 변환한다.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TCA : Threat Collecting Agent로 위협 데이터 정보를 파싱해주는 시스템이다.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