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b38f832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b38f832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b38f832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b38f832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b38f832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b38f832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b1cf4ad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b1cf4a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af10fef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af10fef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af10fef6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af10fef6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af10fef6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af10fef6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정찰 단계에서는 피해자의 정보를 수집하여 대상을 식별하는 단계입니다. 그 다음 무기화 단계에서는 수집된 정보들을 이용하여 페이로드를 작성합니다. 이후 배달 단계에서 악성 파일을 이메일 주소 등으로 유포하고 익스플로잇 단계에서는 이를 실행시 대상 시스템의 취약점으로 인해 악성 프로그램을 설치하는 악성 코드가 실행됩니다.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C&amp;C 단계에서는 피해자를 원격 조작하기 위해 채널을 확보하고 목표에 대한 조치 단계에서는 원하는 바를 수행할 수 있게됩니다.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af10fef6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af10fef6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b1cf4ad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b1cf4ad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b1cf4ad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b1cf4ad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b1cf4ad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b1cf4ad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b1cf4ad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b1cf4ad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사이버 킬체인과 MITRE ATT&amp;CK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577" y="29261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00" y="591451"/>
            <a:ext cx="7858699" cy="4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50" y="1130276"/>
            <a:ext cx="7883300" cy="32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63" y="302899"/>
            <a:ext cx="7947474" cy="44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1616650" y="311075"/>
            <a:ext cx="166500" cy="96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관련 동향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사이버 킬체인의 개념은 다양한 공격 기법에서 적용할 수 있음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사이버 킬체인을 이용하여 특정 공격을 막아내는 전략을 수립하는 방향으로 연구되고 있음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(ex. 사회공학적 기법에 대한 사이버 킬체인에 관한 연구)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MITRE ATT&amp;CK는 여러 보안 도구에서 위협 행위를 파악하는데 도움을 주고 있음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사이버 킬체인이란?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본래 걸프전에서 상대방의 미사일을 요격하지 않고, 선제 대응하여 발사 자체를 저지하겠다는 개념의 군사적 용어.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사이버 공격을 일련의 프로세스로 분석하여 각 공격 단계에 따른 위협 요소를 제거하거나 완화함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사이버 킬체인의 기본적인 단계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018000"/>
            <a:ext cx="7620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록히드 마틴 사이버 킬체인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75" y="1853850"/>
            <a:ext cx="476601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록히드 마틴 사이버 킬체인의 특징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APT 공격을 전제로 하고 있다.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이전 예시에서 나온 바로는 악성 프로그램 설치와 관련된 내용이 언급, 사용된 기술과 관련 해킹 그룹 등의 정보가 전무하다는 한계점이 보임.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MITRE ATT&amp;CK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Adversarial Tactics, Techniques, Common Knowledge의 약자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공격자의 악의적 행위에 대한 공격 방법과 기술의 관점에서 분석하여 다양한 공격 그룹의 공격 기법에 대한 정보를 분류해 놓은 표준 데이터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7244"/>
            <a:ext cx="9144000" cy="410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MITRE ATT&amp;CK 활용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MITRE ATT&amp;CK는 방대한 양의 공격 기술 및 기법에 관한 정보가 있음.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이를 이용하여 몇몇 프로그램에서 이를 활용해 정보를 제시해줌.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Pestudio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PE파일을 분석하는 정적 분석 도구 중 하나.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MITER ATT&amp;CK 정보를 제공하는 도구이다.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