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b79e2a16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b79e2a16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28e4a1e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28e4a1e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b79e2a16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b79e2a16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b79e2a16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b79e2a16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28e4a1e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28e4a1e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28e4a1e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28e4a1e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28e4a1e0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28e4a1e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28e4a1e0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28e4a1e0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28e4a1e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28e4a1e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e0faf3e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e0faf3e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b79e2a16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b79e2a16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e0faf3e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e0faf3e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b79e2a16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db79e2a16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e0faf3e6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0e0faf3e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다음은 제가 조사하면서 많은 도움을 얻었던 사이트로, OSINT 프레임워크라는 사이트가 있습니다.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b9bfbfd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b9bfbfd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Tor 브라우저에 대한 간단한 설명: 입구노드, 중간노드, 출구노드로 구분됨.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b79e2a16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b79e2a16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b79e2a16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b79e2a16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b79e2a16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b79e2a16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b79e2a16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b79e2a16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b79e2a16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b79e2a16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e0faf3e6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e0faf3e6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다크웹 내 위협 행위자 분석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11627" y="21864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포럼 가입과 정보 탐색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498150" y="4220475"/>
            <a:ext cx="300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BCG 정보보호연구실 조대인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XSS.is 포럼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2013년에 출시된 러시아 최고의 다크웹 포럼이다.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다루는 주요 주제로는 악성코드, 취약점, 카딩(타인의 카드를 되파는 것) 및 자격 증명 등이 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https://webz.io/dwp/xss-the-top-russian-dark-web-forum/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Breach 포럼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해킹된 데이터베이스와 개인정보를 거래하거나 무료 배포하는 포럼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이메일 인증만으로 가입되어 많은 유저들이 이용하였으나 5월 15일 FBI에 의해 압수됨.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RAMP 포럼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랜섬웨어 관련 활동을 위한 주요 허브, 다양한 사이버 범죄자 들이 정보를 교환하고 협력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가입 조건: 다른 주요 포럼(XSS.is, Exploit 등)에서 두달 이상 활동 및 최소 10개 이상 게시물 작성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포럼 상에서 중요 데이터 추출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포럼에서 OSINT를 통해 활용 가능한 데이터 수집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대상의 게시물, 프로필 등을 참조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Initial Access broker(IAB)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컴퓨터 시스템과 네트워크에 침입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크리덴셜을 다른 악의적인 행위자에게 판매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IAB 식별의 의의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IAB는 멀웨어 및 랜섬웨어 공격과 같은 사이버 위협을 증가 시킴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악성 행위자가 사이버 공격을 단순화 하게함.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조사과정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다크웹 내부 위협 행위자 선정 및 정보수집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Digital Foot Print 추적 및 분석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분석 결과 정리 및 보고서 작성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악성 행위자가 동일인임을 확인하는 방법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이메일 주소, 텔레그렘 주소, 트위터 계정 등을 통해 식별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 타겟 설정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XSS.is 포럼 탐방 중 IAB로 추정되는 악성 행위자 발견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악성 행위자와 관련된 정보를 수집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Kinuzo라는 유저에 대해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XSS.is 포럼과 Breach 포럼에서 활동하던 유저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현재는 XSS.is 포럼에서는 벤을 당한 상태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IAB로 추정 됨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901" y="0"/>
            <a:ext cx="606545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네트워크 상에서 자신을 숨기는 법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Tor 브라우저를 이용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익명메일(Proton mail, tuta mail 등) 사용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onion을 사용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581025"/>
            <a:ext cx="89535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Maltego를 활용한 도식화</a:t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4236421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OSINT 프레임워크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https://osintframework.com/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4449"/>
            <a:ext cx="9143999" cy="375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Proton 이메일 가입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13650"/>
            <a:ext cx="456148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프로톤 메일 가입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00" y="1853850"/>
            <a:ext cx="527119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프로톤 메일 가입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875" y="1853850"/>
            <a:ext cx="5835816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프로톤 메일 가입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0" y="1853850"/>
            <a:ext cx="239619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이외에 메일 서비스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tutanota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575" y="1957925"/>
            <a:ext cx="3989425" cy="29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다크웹 포럼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XSS.is 포럼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Breach 포럼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RAMP 포럼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Exploit포럼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