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How presentation is organized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Key sections in our game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In game effects as you lose sanity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the more sanity you lose more the effects aggravate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aggravated effects make it harder to play</a:t>
            </a:r>
          </a:p>
          <a:p>
            <a:pPr rtl="0">
              <a:spcBef>
                <a:spcPts val="0"/>
              </a:spcBef>
              <a:buNone/>
            </a:pPr>
            <a:r>
              <a:rPr lang="en-GB"/>
              <a:t>Motivation for the player to keep his sanity high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Talk about implementation of each effect and issues in each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Describe each effect and talk about the wisp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1" name="Shape 61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2" name="Shape 62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8" name="Shape 68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9" name="Shape 69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grpSp>
        <p:nvGrpSpPr>
          <p:cNvPr id="77" name="Shape 77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8" name="Shape 78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3" name="Shape 83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4" name="Shape 84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59" name="Shape 59"/>
          <p:cNvSpPr txBox="1"/>
          <p:nvPr>
            <p:ph idx="12" type="sldNum"/>
          </p:nvPr>
        </p:nvSpPr>
        <p:spPr>
          <a:xfrm>
            <a:off y="4622075" x="8425675"/>
            <a:ext cy="5214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ADjlnfeP77A" Type="http://schemas.openxmlformats.org/officeDocument/2006/relationships/hyperlink" TargetMode="External" Id="rId4"/><Relationship Target="../media/image03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Wew5r6Vf4C0" Type="http://schemas.openxmlformats.org/officeDocument/2006/relationships/hyperlink" TargetMode="External" Id="rId4"/><Relationship Target="../media/image00.jp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xF0kAwXRQWk" Type="http://schemas.openxmlformats.org/officeDocument/2006/relationships/hyperlink" TargetMode="External" Id="rId4"/><Relationship Target="../media/image01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YRgOrDa_axE" Type="http://schemas.openxmlformats.org/officeDocument/2006/relationships/hyperlink" TargetMode="External" Id="rId4"/><Relationship Target="../media/image04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youtube.com/v/oVVwYyJ2CC4" Type="http://schemas.openxmlformats.org/officeDocument/2006/relationships/hyperlink" TargetMode="External" Id="rId4"/><Relationship Target="../media/image02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gif" Type="http://schemas.openxmlformats.org/officeDocument/2006/relationships/image" Id="rId4"/><Relationship Target="../media/image06.gif" Type="http://schemas.openxmlformats.org/officeDocument/2006/relationships/image" Id="rId3"/><Relationship Target="../media/image07.gif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-GB"/>
              <a:t>Window to your soul: A VR horror show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400" lang="en-GB"/>
              <a:t>By </a:t>
            </a:r>
            <a:r>
              <a:rPr b="1" sz="1400" lang="en-GB"/>
              <a:t>B</a:t>
            </a:r>
            <a:r>
              <a:rPr sz="1400" lang="en-GB"/>
              <a:t>rent Blihovde</a:t>
            </a:r>
          </a:p>
          <a:p>
            <a:pPr rtl="0">
              <a:spcBef>
                <a:spcPts val="0"/>
              </a:spcBef>
              <a:buNone/>
            </a:pPr>
            <a:r>
              <a:rPr sz="1400" lang="en-GB"/>
              <a:t>     Arindam </a:t>
            </a:r>
            <a:r>
              <a:rPr b="1" sz="1400" lang="en-GB"/>
              <a:t>B</a:t>
            </a:r>
            <a:r>
              <a:rPr sz="1400" lang="en-GB"/>
              <a:t>ose</a:t>
            </a:r>
          </a:p>
          <a:p>
            <a:pPr>
              <a:spcBef>
                <a:spcPts val="0"/>
              </a:spcBef>
              <a:buNone/>
            </a:pPr>
            <a:r>
              <a:rPr sz="1400" lang="en-GB"/>
              <a:t>     </a:t>
            </a:r>
            <a:r>
              <a:rPr b="1" sz="1400" lang="en-GB"/>
              <a:t>D</a:t>
            </a:r>
            <a:r>
              <a:rPr sz="1400" lang="en-GB"/>
              <a:t>eep Ghosh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Polish Effects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Audio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Directional HRTF based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Audio cue’s for pumpkins, fireball’s, door’s being locked, skeletons moving around, walls moving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Background Audio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Key takeaways and lessons learned: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Playtesting ( with a wider audience ) is important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Other people not comfortable with input paradigms we are comfortable with(WASD+Mouse).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Environmental- puzzle based gameplay is  hard to balance in the given time frame.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Had to switch to a faster paced action based gameplay.</a:t>
            </a:r>
          </a:p>
          <a:p>
            <a:pPr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In retrospect would have worked on the final idea from the start.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Balance Changes	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Pumpkins do less damage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Fix to game end trigger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Lesser enemies in the static and moving skeleton rooms.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Playthrough Video</a:t>
            </a:r>
          </a:p>
        </p:txBody>
      </p:sp>
      <p:sp>
        <p:nvSpPr>
          <p:cNvPr id="177" name="Shape 177">
            <a:hlinkClick r:id="rId4"/>
          </p:cNvPr>
          <p:cNvSpPr/>
          <p:nvPr/>
        </p:nvSpPr>
        <p:spPr>
          <a:xfrm>
            <a:off y="1328400" x="1970325"/>
            <a:ext cy="3522274" cx="46963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Game Mechanics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1278525" x="457200"/>
            <a:ext cy="3361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Sanity Effects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Pulsating Lighting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Wall’s closing down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Pulsating Screen Blur 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Enemies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Pumpkins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Static Fireball Throwing Skeletons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Moving fireball throwing skeletons with flamethrowers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Resource Management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Sanity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Sprint Energy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Flashlight Battery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Simple Puzzle Mechanics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Map</a:t>
            </a:r>
          </a:p>
          <a:p>
            <a:pPr rtl="0" lvl="1" indent="-3175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400" lang="en-GB"/>
              <a:t>Key Finding</a:t>
            </a:r>
          </a:p>
          <a:p>
            <a:pPr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Sanity Effects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1416950" x="403825"/>
            <a:ext cy="347099" cx="7892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>
                <a:solidFill>
                  <a:schemeClr val="dk2"/>
                </a:solidFill>
              </a:rPr>
              <a:t>Effects aggravate as you lose sanity</a:t>
            </a:r>
          </a:p>
        </p:txBody>
      </p:sp>
      <p:sp>
        <p:nvSpPr>
          <p:cNvPr id="110" name="Shape 110">
            <a:hlinkClick r:id="rId4"/>
          </p:cNvPr>
          <p:cNvSpPr/>
          <p:nvPr/>
        </p:nvSpPr>
        <p:spPr>
          <a:xfrm>
            <a:off y="1794875" x="1509675"/>
            <a:ext cy="3015650" cx="48736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Enemies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278517" x="457200"/>
            <a:ext cy="669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Designed to take advantage of the ability to look around in the rift</a:t>
            </a:r>
          </a:p>
          <a:p>
            <a:pPr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Damage your sanity</a:t>
            </a:r>
          </a:p>
        </p:txBody>
      </p:sp>
      <p:sp>
        <p:nvSpPr>
          <p:cNvPr id="117" name="Shape 117">
            <a:hlinkClick r:id="rId4"/>
          </p:cNvPr>
          <p:cNvSpPr/>
          <p:nvPr/>
        </p:nvSpPr>
        <p:spPr>
          <a:xfrm>
            <a:off y="2111849" x="1969550"/>
            <a:ext cy="2665024" cx="3553374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Resource Management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Sanity 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Slow loss over time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Regenerates if you stay in the light of the wisp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Wisp also provides a guiding light and a motivation for the player to complete the game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Balance of moving away from the wisp to avoid enemies and losing sanity.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Sprint Energy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Lose quickly but regenerate quicker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Incentivises small quick movements without long dashes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Flashlight Battery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Slowly degenerates over time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Player must save it up for darker sections</a:t>
            </a:r>
          </a:p>
          <a:p>
            <a:pPr rtl="0" indent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Resource Management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494992" x="3617400"/>
            <a:ext cy="492599" cx="995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(Video)</a:t>
            </a:r>
          </a:p>
        </p:txBody>
      </p:sp>
      <p:sp>
        <p:nvSpPr>
          <p:cNvPr id="130" name="Shape 130">
            <a:hlinkClick r:id="rId4"/>
          </p:cNvPr>
          <p:cNvSpPr/>
          <p:nvPr/>
        </p:nvSpPr>
        <p:spPr>
          <a:xfrm>
            <a:off y="1348475" x="2027000"/>
            <a:ext cy="3306200" cx="4408275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Simple Puzzle Mechanics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78525" x="457200"/>
            <a:ext cy="3630300" cx="3616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Simple key finding- locked door puzzles to incentivise the player to explore additional sections on the level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A map shows the locations of the keys and the player in the level to provide an objective on where to go.</a:t>
            </a:r>
          </a:p>
          <a:p>
            <a:pPr rtl="0"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Wisp moves through locked doors making the player go around exploring.</a:t>
            </a:r>
          </a:p>
          <a:p>
            <a:pPr lvl="0" indent="-3175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400" lang="en-GB"/>
              <a:t>Players can spray X’s on the walls to mark where they have been.</a:t>
            </a:r>
          </a:p>
        </p:txBody>
      </p:sp>
      <p:sp>
        <p:nvSpPr>
          <p:cNvPr id="137" name="Shape 137">
            <a:hlinkClick r:id="rId4"/>
          </p:cNvPr>
          <p:cNvSpPr/>
          <p:nvPr/>
        </p:nvSpPr>
        <p:spPr>
          <a:xfrm>
            <a:off y="1534437" x="4662525"/>
            <a:ext cy="3118474" cx="415795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Polish Effects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Graphics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SSAO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2048x2048 textures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Bump Mapping everything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Deferred Lighting</a:t>
            </a:r>
          </a:p>
          <a:p>
            <a:pPr algn="l" rtl="0" lv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77625" x="4449199"/>
            <a:ext cy="2832100" cx="442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Polish Effects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Particles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Fireball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Flamethrower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Wisp</a:t>
            </a:r>
          </a:p>
          <a:p>
            <a:pPr rtl="0" lvl="1" indent="-342900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GB"/>
              <a:t>Wall Dust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8525" x="4699525"/>
            <a:ext cy="1858549" cx="24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137075" x="984000"/>
            <a:ext cy="1771750" cx="2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300499" x="5617400"/>
            <a:ext cy="1672975" cx="22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