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2AEF-6AB9-47A9-A4F2-65E6AF0F3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53A02-AD71-496E-A09E-3EC140F5B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5531-F9E3-4CF1-8442-74B832CC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A1FA-1C0C-4E2C-A574-153A80BB6E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BC7AA-33F5-44BF-8DB2-C54290B5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6B4D7-8B7B-4010-A84C-D5D56B6E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1C5-FD94-42E6-BC40-48F441ED3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8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FB94-0C35-48F9-B03D-D00A2AE6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312DF-3D67-44FE-AA79-3A1600BD7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2E90-55BA-4883-8A68-1ADE0767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A1FA-1C0C-4E2C-A574-153A80BB6E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655C-0E20-49B4-9AD2-41E90971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B3C2B-D036-4611-9A37-54B29B42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1C5-FD94-42E6-BC40-48F441ED3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0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DC04E-AF04-460C-A34C-B104B6BF0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9D192-B2C3-4F2D-B80C-4F5048BAC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2425B-567B-42A1-8260-135A7D63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A1FA-1C0C-4E2C-A574-153A80BB6E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8C04-A5B5-46F4-A921-F9676EB8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87FC9-1561-473E-876B-FAD639E2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1C5-FD94-42E6-BC40-48F441ED3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17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7CB0-B7C6-4D32-A49F-4321CDEF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D7C9-C637-4F5B-9947-69CD50D5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FE81-1F4C-4F7A-9A40-91354B43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A1FA-1C0C-4E2C-A574-153A80BB6E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4ABE-C08E-4A3E-86E1-2927E24F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1F838-722E-4A68-AC0D-4BD899D2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1C5-FD94-42E6-BC40-48F441ED3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7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7349-D6A6-40DC-9930-6EF1D497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B7A23-865F-4ED9-8BE5-D1F9C52DD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FEF31-1936-4CE4-9C81-9443F227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A1FA-1C0C-4E2C-A574-153A80BB6E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ACEB-B1B5-417B-AED3-F1443AB0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90EE3-3897-4C6F-9029-6D3B2C6A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1C5-FD94-42E6-BC40-48F441ED3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4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84FB-E1FD-48DC-B6B7-1819ABC4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D0B5-5557-477B-A51A-ED119536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390D0-8A5B-4819-828B-F715EF7B8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7E723-0A66-4A66-B1AD-A4407F03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A1FA-1C0C-4E2C-A574-153A80BB6E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973F8-EF8C-4EA0-92D8-035EE3EA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1710-F22E-45EC-9A33-06C4F556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1C5-FD94-42E6-BC40-48F441ED3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42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4DA7-E9DC-444A-9BFF-9B7ABE66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FB9C2-58AE-4DF9-89CB-CFE038430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BD321-D424-4424-9A09-5521822F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75290-034C-493C-ADFA-1D0E94634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CAE2C-1E41-44B7-B72B-30FC186C8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4198D-212C-481E-9E64-F4DF5431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A1FA-1C0C-4E2C-A574-153A80BB6E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6843F-839F-4A5C-9B06-849BAA0E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DABA4-344B-4AEC-AF95-12739B12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1C5-FD94-42E6-BC40-48F441ED3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C1E4-F1EB-431A-AE3A-729D2C21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62829-BD26-49A4-B899-A6AB0871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A1FA-1C0C-4E2C-A574-153A80BB6E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11349-0DAA-4E3C-8017-CBAE308B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37FDA-0F5E-4BB2-AE56-F39D7E86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1C5-FD94-42E6-BC40-48F441ED3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4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FDCD5-B514-42C8-A64B-EEE39D5C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A1FA-1C0C-4E2C-A574-153A80BB6E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CA196-B76E-4F89-B991-265531E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12A05-298B-432C-945D-708736CC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1C5-FD94-42E6-BC40-48F441ED3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18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F206-B1EF-4909-A969-8FCFC5A4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B0E12-08E6-4A04-9B4B-8CA5039C8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8F7A7-6CB3-4B65-8012-0C55110B7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68CBB-83BF-462A-BF19-FE2CAB5E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A1FA-1C0C-4E2C-A574-153A80BB6E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FE19C-2F96-4531-A81C-E751038D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FD2A3-230E-451E-B559-3A41F1EF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1C5-FD94-42E6-BC40-48F441ED3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4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0565-D64F-4008-BCE0-697E421E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C3EDD-5739-467A-984F-F676F24FF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5B74B-C26B-487B-92EF-D1FCDED14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518D-7325-44C7-BC12-0685CAAF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A1FA-1C0C-4E2C-A574-153A80BB6E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63EFF-8055-4442-ADF2-E41C0A10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E6BBE-CBAB-43CE-A7C4-4D3AACC1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1C5-FD94-42E6-BC40-48F441ED3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5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30899-B7CA-47F4-895A-5A3EE81C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96322-B4BD-491F-8A24-BC95AC90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EA24E-5A5A-4C90-B6AF-C248379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A1FA-1C0C-4E2C-A574-153A80BB6EFB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6F94D-CDB9-47BF-B4A7-DF28A605F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68C23-9EEE-4CC8-84CA-559D9F540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681C5-FD94-42E6-BC40-48F441ED3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65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58C355-A10B-4FD2-A171-19A16049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Value for Output Voltage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AE5098-857E-4E3B-B267-C09ABCECD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" t="13838" r="280" b="7635"/>
          <a:stretch/>
        </p:blipFill>
        <p:spPr>
          <a:xfrm>
            <a:off x="1290637" y="1857375"/>
            <a:ext cx="9610725" cy="4514849"/>
          </a:xfrm>
        </p:spPr>
      </p:pic>
    </p:spTree>
    <p:extLst>
      <p:ext uri="{BB962C8B-B14F-4D97-AF65-F5344CB8AC3E}">
        <p14:creationId xmlns:p14="http://schemas.microsoft.com/office/powerpoint/2010/main" val="57504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0591-CF41-4E6B-B986-3ED271A5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characteristics of Magic Tee : when Input is at Port 4 and Output is at Port 2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EAB7F-2805-4450-A29F-EE4C8F0F8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3" r="-361" b="6020"/>
          <a:stretch/>
        </p:blipFill>
        <p:spPr>
          <a:xfrm>
            <a:off x="1314450" y="1971675"/>
            <a:ext cx="9972675" cy="4610100"/>
          </a:xfrm>
        </p:spPr>
      </p:pic>
    </p:spTree>
    <p:extLst>
      <p:ext uri="{BB962C8B-B14F-4D97-AF65-F5344CB8AC3E}">
        <p14:creationId xmlns:p14="http://schemas.microsoft.com/office/powerpoint/2010/main" val="348091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79EA-EA64-46E6-8673-3EDF3941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characteristics of Magic Tee : when Input is at Port 4 and Output is at Port 3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01E07E-5C06-4AC0-9891-93C778EB6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6" r="132" b="6675"/>
          <a:stretch/>
        </p:blipFill>
        <p:spPr>
          <a:xfrm>
            <a:off x="1266825" y="1819275"/>
            <a:ext cx="9848850" cy="4791075"/>
          </a:xfrm>
        </p:spPr>
      </p:pic>
    </p:spTree>
    <p:extLst>
      <p:ext uri="{BB962C8B-B14F-4D97-AF65-F5344CB8AC3E}">
        <p14:creationId xmlns:p14="http://schemas.microsoft.com/office/powerpoint/2010/main" val="310393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622E-1B8E-4D2F-B4CE-12BA3E97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characteristics of E-Plane Tee : when Input is at Port 3 and Output is at Port 1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141068-DF8F-42F6-A8D8-6FFDE7BD7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t="13863" r="-237" b="6458"/>
          <a:stretch/>
        </p:blipFill>
        <p:spPr>
          <a:xfrm>
            <a:off x="1276350" y="1990725"/>
            <a:ext cx="9867900" cy="4502150"/>
          </a:xfrm>
        </p:spPr>
      </p:pic>
    </p:spTree>
    <p:extLst>
      <p:ext uri="{BB962C8B-B14F-4D97-AF65-F5344CB8AC3E}">
        <p14:creationId xmlns:p14="http://schemas.microsoft.com/office/powerpoint/2010/main" val="68105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5EF9-9A40-42EA-9105-38491C01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characteristics of E-Plane Tee : when Input is at Port 3 and Output is at Port 2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FA226B-BE82-417E-BC91-A6D2048A4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4" r="220" b="6523"/>
          <a:stretch/>
        </p:blipFill>
        <p:spPr>
          <a:xfrm>
            <a:off x="1352551" y="1904999"/>
            <a:ext cx="9705974" cy="4587875"/>
          </a:xfrm>
        </p:spPr>
      </p:pic>
    </p:spTree>
    <p:extLst>
      <p:ext uri="{BB962C8B-B14F-4D97-AF65-F5344CB8AC3E}">
        <p14:creationId xmlns:p14="http://schemas.microsoft.com/office/powerpoint/2010/main" val="168590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8712-33C1-460E-89C5-CB257DC4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characteristics of H-Plane Tee : when Input is at Port 3 and Output is at Port 1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54193-58DB-4549-A06F-3360D2B36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301" r="133" b="6238"/>
          <a:stretch/>
        </p:blipFill>
        <p:spPr>
          <a:xfrm>
            <a:off x="1200150" y="1905000"/>
            <a:ext cx="9791700" cy="4587875"/>
          </a:xfrm>
        </p:spPr>
      </p:pic>
    </p:spTree>
    <p:extLst>
      <p:ext uri="{BB962C8B-B14F-4D97-AF65-F5344CB8AC3E}">
        <p14:creationId xmlns:p14="http://schemas.microsoft.com/office/powerpoint/2010/main" val="31966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6772-69AC-4DD5-AC3C-DB26295B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characteristics of H-Plane Tee : when Input is at Port 3 and Output is at Port 2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F88A92-BFF2-4AFF-8A24-6AF8E5613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2" r="748" b="5801"/>
          <a:stretch/>
        </p:blipFill>
        <p:spPr>
          <a:xfrm>
            <a:off x="1219200" y="1971675"/>
            <a:ext cx="10058399" cy="4600575"/>
          </a:xfrm>
        </p:spPr>
      </p:pic>
    </p:spTree>
    <p:extLst>
      <p:ext uri="{BB962C8B-B14F-4D97-AF65-F5344CB8AC3E}">
        <p14:creationId xmlns:p14="http://schemas.microsoft.com/office/powerpoint/2010/main" val="29378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A56D-0C54-46E4-A4DF-656EB648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characteristics of Magic Tee : when Input is at Port 4 and Output is at Port 1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BE914-0B58-4DD8-9005-5F434A187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2" r="501" b="6238"/>
          <a:stretch/>
        </p:blipFill>
        <p:spPr>
          <a:xfrm>
            <a:off x="1343025" y="1781175"/>
            <a:ext cx="9686925" cy="4829175"/>
          </a:xfrm>
        </p:spPr>
      </p:pic>
    </p:spTree>
    <p:extLst>
      <p:ext uri="{BB962C8B-B14F-4D97-AF65-F5344CB8AC3E}">
        <p14:creationId xmlns:p14="http://schemas.microsoft.com/office/powerpoint/2010/main" val="254415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07F5-75FC-40B9-942F-B56C5BC3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characteristics of Magic Tee : when Input is at Port 4 and Output is at Port 2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76FE5-7893-48CC-A67D-06E129CAC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3" r="255" b="5801"/>
          <a:stretch/>
        </p:blipFill>
        <p:spPr>
          <a:xfrm>
            <a:off x="1323975" y="1757364"/>
            <a:ext cx="9791700" cy="4802186"/>
          </a:xfrm>
        </p:spPr>
      </p:pic>
    </p:spTree>
    <p:extLst>
      <p:ext uri="{BB962C8B-B14F-4D97-AF65-F5344CB8AC3E}">
        <p14:creationId xmlns:p14="http://schemas.microsoft.com/office/powerpoint/2010/main" val="344846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7BEA-5E7A-41C0-AA36-CB2E498E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characteristics of Magic Tee : when Input is at Port 4 and Output is at Port 3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55D2D-D4B2-4B4C-83F1-5C8ABBE9D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6" r="-245" b="6411"/>
          <a:stretch/>
        </p:blipFill>
        <p:spPr>
          <a:xfrm>
            <a:off x="1314450" y="1819275"/>
            <a:ext cx="10096500" cy="4673600"/>
          </a:xfrm>
        </p:spPr>
      </p:pic>
    </p:spTree>
    <p:extLst>
      <p:ext uri="{BB962C8B-B14F-4D97-AF65-F5344CB8AC3E}">
        <p14:creationId xmlns:p14="http://schemas.microsoft.com/office/powerpoint/2010/main" val="60754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0995-D532-47A7-A2EC-051EE046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characteristics of Magic Tee : when Input is at Port 3 and Output is at Port 1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01F4EE-407E-4094-B0C6-29541244F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520" r="502" b="6458"/>
          <a:stretch/>
        </p:blipFill>
        <p:spPr>
          <a:xfrm>
            <a:off x="1352551" y="2035175"/>
            <a:ext cx="9820274" cy="4457700"/>
          </a:xfrm>
        </p:spPr>
      </p:pic>
    </p:spTree>
    <p:extLst>
      <p:ext uri="{BB962C8B-B14F-4D97-AF65-F5344CB8AC3E}">
        <p14:creationId xmlns:p14="http://schemas.microsoft.com/office/powerpoint/2010/main" val="111352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184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Value for Output Voltage</vt:lpstr>
      <vt:lpstr>Basic characteristics of E-Plane Tee : when Input is at Port 3 and Output is at Port 1</vt:lpstr>
      <vt:lpstr>Basic characteristics of E-Plane Tee : when Input is at Port 3 and Output is at Port 2</vt:lpstr>
      <vt:lpstr>Basic characteristics of H-Plane Tee : when Input is at Port 3 and Output is at Port 1</vt:lpstr>
      <vt:lpstr>Basic characteristics of H-Plane Tee : when Input is at Port 3 and Output is at Port 2</vt:lpstr>
      <vt:lpstr>Basic characteristics of Magic Tee : when Input is at Port 4 and Output is at Port 1</vt:lpstr>
      <vt:lpstr>Basic characteristics of Magic Tee : when Input is at Port 4 and Output is at Port 2</vt:lpstr>
      <vt:lpstr>Basic characteristics of Magic Tee : when Input is at Port 4 and Output is at Port 3</vt:lpstr>
      <vt:lpstr>Basic characteristics of Magic Tee : when Input is at Port 3 and Output is at Port 1</vt:lpstr>
      <vt:lpstr>Basic characteristics of Magic Tee : when Input is at Port 4 and Output is at Port 2</vt:lpstr>
      <vt:lpstr>Basic characteristics of Magic Tee : when Input is at Port 4 and Output is at Port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for Output Voltage</dc:title>
  <dc:creator>Anushka Suri</dc:creator>
  <cp:lastModifiedBy>Anushka Suri</cp:lastModifiedBy>
  <cp:revision>3</cp:revision>
  <dcterms:created xsi:type="dcterms:W3CDTF">2020-08-25T08:52:19Z</dcterms:created>
  <dcterms:modified xsi:type="dcterms:W3CDTF">2020-08-25T09:19:22Z</dcterms:modified>
</cp:coreProperties>
</file>