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D1881-B821-4CAA-AEFF-CE2F8B5865B2}" type="datetimeFigureOut">
              <a:rPr lang="en-US" smtClean="0"/>
              <a:pPr/>
              <a:t>7/28/2011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4EDF6-9DD0-46C3-8279-9A03578E931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4EDF6-9DD0-46C3-8279-9A03578E9313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4EDF6-9DD0-46C3-8279-9A03578E9313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4EDF6-9DD0-46C3-8279-9A03578E9313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Rhiddhiman\Desktop\TV remote\Tv_Remote_Contro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2506256" cy="630555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4343400" y="609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4343400" y="1295400"/>
            <a:ext cx="304800" cy="3048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029200" y="12192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</a:p>
          <a:p>
            <a:pPr algn="ctr"/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5105400" y="6096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5181600" y="17526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6781800" y="12192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5943600" y="21336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6477000" y="26670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7467600" y="28194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7162800" y="18288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5867400" y="10668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6019800" y="6096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105400" y="2438400"/>
            <a:ext cx="3810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-/--</a:t>
            </a:r>
            <a:endParaRPr lang="en-IN" sz="800" dirty="0"/>
          </a:p>
        </p:txBody>
      </p:sp>
      <p:sp>
        <p:nvSpPr>
          <p:cNvPr id="21" name="Rounded Rectangle 20"/>
          <p:cNvSpPr/>
          <p:nvPr/>
        </p:nvSpPr>
        <p:spPr>
          <a:xfrm>
            <a:off x="7315200" y="6858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Alt</a:t>
            </a:r>
            <a:endParaRPr lang="en-IN" sz="600" dirty="0"/>
          </a:p>
        </p:txBody>
      </p:sp>
      <p:sp>
        <p:nvSpPr>
          <p:cNvPr id="22" name="Oval 21"/>
          <p:cNvSpPr/>
          <p:nvPr/>
        </p:nvSpPr>
        <p:spPr>
          <a:xfrm>
            <a:off x="3886200" y="2743200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AV</a:t>
            </a:r>
            <a:endParaRPr lang="en-IN" sz="800" b="1" dirty="0"/>
          </a:p>
        </p:txBody>
      </p:sp>
      <p:sp>
        <p:nvSpPr>
          <p:cNvPr id="23" name="Oval 22"/>
          <p:cNvSpPr/>
          <p:nvPr/>
        </p:nvSpPr>
        <p:spPr>
          <a:xfrm>
            <a:off x="5410200" y="3124200"/>
            <a:ext cx="304800" cy="3048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4953000" y="4191000"/>
            <a:ext cx="304800" cy="3048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PP</a:t>
            </a:r>
            <a:endParaRPr lang="en-IN" sz="800" dirty="0"/>
          </a:p>
        </p:txBody>
      </p:sp>
      <p:sp>
        <p:nvSpPr>
          <p:cNvPr id="25" name="Oval 24"/>
          <p:cNvSpPr/>
          <p:nvPr/>
        </p:nvSpPr>
        <p:spPr>
          <a:xfrm>
            <a:off x="4038600" y="3733800"/>
            <a:ext cx="381000" cy="38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MN</a:t>
            </a:r>
            <a:endParaRPr lang="en-IN" sz="800" b="1" dirty="0"/>
          </a:p>
        </p:txBody>
      </p:sp>
      <p:sp>
        <p:nvSpPr>
          <p:cNvPr id="27" name="Right Arrow 26"/>
          <p:cNvSpPr/>
          <p:nvPr/>
        </p:nvSpPr>
        <p:spPr>
          <a:xfrm>
            <a:off x="7010400" y="49530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Arrow 27"/>
          <p:cNvSpPr/>
          <p:nvPr/>
        </p:nvSpPr>
        <p:spPr>
          <a:xfrm>
            <a:off x="6400800" y="4953000"/>
            <a:ext cx="304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Up Arrow 28"/>
          <p:cNvSpPr/>
          <p:nvPr/>
        </p:nvSpPr>
        <p:spPr>
          <a:xfrm>
            <a:off x="6705600" y="4648200"/>
            <a:ext cx="3048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6705600" y="52578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Rhiddhiman\Desktop\TV remote\Tv_Remote_Contro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2506256" cy="63055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648200" y="609600"/>
            <a:ext cx="1828800" cy="518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Delay 6"/>
          <p:cNvSpPr/>
          <p:nvPr/>
        </p:nvSpPr>
        <p:spPr>
          <a:xfrm rot="5400000">
            <a:off x="4953000" y="5029200"/>
            <a:ext cx="1219200" cy="1828800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Delay 7"/>
          <p:cNvSpPr/>
          <p:nvPr/>
        </p:nvSpPr>
        <p:spPr>
          <a:xfrm rot="16200000">
            <a:off x="5410200" y="-381000"/>
            <a:ext cx="304800" cy="1828800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419600" y="76200"/>
            <a:ext cx="1981200" cy="6629400"/>
            <a:chOff x="4495800" y="228600"/>
            <a:chExt cx="1981200" cy="6629400"/>
          </a:xfrm>
        </p:grpSpPr>
        <p:sp>
          <p:nvSpPr>
            <p:cNvPr id="5" name="Rectangle 4"/>
            <p:cNvSpPr/>
            <p:nvPr/>
          </p:nvSpPr>
          <p:spPr>
            <a:xfrm>
              <a:off x="4495800" y="609600"/>
              <a:ext cx="1981200" cy="518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lowchart: Delay 6"/>
            <p:cNvSpPr/>
            <p:nvPr/>
          </p:nvSpPr>
          <p:spPr>
            <a:xfrm rot="5400000">
              <a:off x="4876800" y="5257800"/>
              <a:ext cx="1219200" cy="1981200"/>
            </a:xfrm>
            <a:prstGeom prst="flowChartDelay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lowchart: Delay 7"/>
            <p:cNvSpPr/>
            <p:nvPr/>
          </p:nvSpPr>
          <p:spPr>
            <a:xfrm rot="16200000">
              <a:off x="5257800" y="-533400"/>
              <a:ext cx="457200" cy="19812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Rectangle 5"/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52400" y="1524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52400" y="2057400"/>
            <a:ext cx="304800" cy="3048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1430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</a:p>
          <a:p>
            <a:pPr algn="ctr"/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152400" y="6858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" y="25146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152400" y="62484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152400" y="45720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152400" y="49530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685800" y="63246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152400" y="41910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152400" y="16002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152400" y="3505200"/>
            <a:ext cx="3810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-/--</a:t>
            </a:r>
            <a:endParaRPr lang="en-IN" sz="800" dirty="0"/>
          </a:p>
        </p:txBody>
      </p:sp>
      <p:sp>
        <p:nvSpPr>
          <p:cNvPr id="22" name="Rounded Rectangle 21"/>
          <p:cNvSpPr/>
          <p:nvPr/>
        </p:nvSpPr>
        <p:spPr>
          <a:xfrm>
            <a:off x="152400" y="3886200"/>
            <a:ext cx="3048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Alt</a:t>
            </a:r>
            <a:endParaRPr lang="en-IN" sz="600" dirty="0"/>
          </a:p>
        </p:txBody>
      </p:sp>
      <p:sp>
        <p:nvSpPr>
          <p:cNvPr id="23" name="Oval 22"/>
          <p:cNvSpPr/>
          <p:nvPr/>
        </p:nvSpPr>
        <p:spPr>
          <a:xfrm>
            <a:off x="152400" y="2971800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AV</a:t>
            </a:r>
            <a:endParaRPr lang="en-IN" sz="800" b="1" dirty="0"/>
          </a:p>
        </p:txBody>
      </p:sp>
      <p:sp>
        <p:nvSpPr>
          <p:cNvPr id="24" name="Oval 23"/>
          <p:cNvSpPr/>
          <p:nvPr/>
        </p:nvSpPr>
        <p:spPr>
          <a:xfrm>
            <a:off x="152400" y="5334000"/>
            <a:ext cx="304800" cy="3048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152400" y="5791200"/>
            <a:ext cx="304800" cy="3048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PP</a:t>
            </a:r>
            <a:endParaRPr lang="en-IN" sz="800" dirty="0"/>
          </a:p>
        </p:txBody>
      </p:sp>
      <p:sp>
        <p:nvSpPr>
          <p:cNvPr id="26" name="Oval 25"/>
          <p:cNvSpPr/>
          <p:nvPr/>
        </p:nvSpPr>
        <p:spPr>
          <a:xfrm>
            <a:off x="381000" y="3886200"/>
            <a:ext cx="381000" cy="38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MN</a:t>
            </a:r>
            <a:endParaRPr lang="en-IN" sz="800" b="1" dirty="0"/>
          </a:p>
        </p:txBody>
      </p:sp>
      <p:sp>
        <p:nvSpPr>
          <p:cNvPr id="28" name="Rectangle 27"/>
          <p:cNvSpPr/>
          <p:nvPr/>
        </p:nvSpPr>
        <p:spPr>
          <a:xfrm>
            <a:off x="73914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7391400" y="54102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Clear</a:t>
            </a:r>
            <a:endParaRPr lang="en-IN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40</Words>
  <Application>Microsoft Office PowerPoint</Application>
  <PresentationFormat>On-screen Show (4:3)</PresentationFormat>
  <Paragraphs>40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UE Lab Server</dc:creator>
  <cp:lastModifiedBy>user</cp:lastModifiedBy>
  <cp:revision>17</cp:revision>
  <dcterms:created xsi:type="dcterms:W3CDTF">2006-08-16T00:00:00Z</dcterms:created>
  <dcterms:modified xsi:type="dcterms:W3CDTF">2011-07-27T19:23:11Z</dcterms:modified>
</cp:coreProperties>
</file>