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694E0-58E2-4958-AB0D-03524C7E0B4A}" type="datetimeFigureOut">
              <a:rPr lang="en-US" smtClean="0"/>
              <a:t>10/20/2011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EE7DD-BFBD-448E-8944-4972BC80200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EE7DD-BFBD-448E-8944-4972BC80200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EE7DD-BFBD-448E-8944-4972BC80200F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Yogesh\Vlabs\control_panel\washing machin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822960"/>
            <a:ext cx="9144000" cy="52120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lowchart: Connector 59"/>
          <p:cNvSpPr/>
          <p:nvPr/>
        </p:nvSpPr>
        <p:spPr>
          <a:xfrm>
            <a:off x="4572000" y="6096000"/>
            <a:ext cx="304800" cy="304800"/>
          </a:xfrm>
          <a:prstGeom prst="flowChartConnector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" name="Flowchart: Connector 1"/>
          <p:cNvSpPr/>
          <p:nvPr/>
        </p:nvSpPr>
        <p:spPr>
          <a:xfrm>
            <a:off x="304800" y="152400"/>
            <a:ext cx="152400" cy="152400"/>
          </a:xfrm>
          <a:prstGeom prst="flowChartConnector">
            <a:avLst/>
          </a:prstGeom>
          <a:solidFill>
            <a:srgbClr val="FF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455612"/>
            <a:ext cx="9144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912812"/>
            <a:ext cx="9144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1370012"/>
            <a:ext cx="9144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1827212"/>
            <a:ext cx="9144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2284412"/>
            <a:ext cx="9144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0" y="2741612"/>
            <a:ext cx="9144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0" y="3198812"/>
            <a:ext cx="9144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Connector 13"/>
          <p:cNvSpPr/>
          <p:nvPr/>
        </p:nvSpPr>
        <p:spPr>
          <a:xfrm>
            <a:off x="304800" y="609600"/>
            <a:ext cx="152400" cy="152400"/>
          </a:xfrm>
          <a:prstGeom prst="flowChartConnector">
            <a:avLst/>
          </a:prstGeom>
          <a:solidFill>
            <a:srgbClr val="00B05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5" name="Flowchart: Connector 14"/>
          <p:cNvSpPr/>
          <p:nvPr/>
        </p:nvSpPr>
        <p:spPr>
          <a:xfrm>
            <a:off x="304800" y="1066800"/>
            <a:ext cx="152400" cy="1524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7" name="Flowchart: Connector 16"/>
          <p:cNvSpPr/>
          <p:nvPr/>
        </p:nvSpPr>
        <p:spPr>
          <a:xfrm>
            <a:off x="228600" y="1905000"/>
            <a:ext cx="304800" cy="304800"/>
          </a:xfrm>
          <a:prstGeom prst="flowChartConnector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19" name="Straight Connector 18"/>
          <p:cNvCxnSpPr/>
          <p:nvPr/>
        </p:nvCxnSpPr>
        <p:spPr>
          <a:xfrm rot="5400000">
            <a:off x="305594" y="2056606"/>
            <a:ext cx="1524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2400" y="2819400"/>
            <a:ext cx="685800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err="1" smtClean="0"/>
              <a:t>Favourite</a:t>
            </a:r>
            <a:endParaRPr lang="en-US" sz="900" b="1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0" y="3657600"/>
            <a:ext cx="9144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0" y="4114800"/>
            <a:ext cx="9144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0" y="4572000"/>
            <a:ext cx="9144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0" y="5029200"/>
            <a:ext cx="9144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0" y="5486400"/>
            <a:ext cx="9144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0" y="5943600"/>
            <a:ext cx="9144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2400" y="3352800"/>
            <a:ext cx="457200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Wool</a:t>
            </a:r>
            <a:endParaRPr lang="en-US" sz="9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52400" y="3733800"/>
            <a:ext cx="609600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Delicate</a:t>
            </a:r>
            <a:endParaRPr lang="en-US" sz="9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52400" y="4191000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Heavy</a:t>
            </a:r>
          </a:p>
          <a:p>
            <a:r>
              <a:rPr lang="en-US" sz="900" b="1" dirty="0" smtClean="0"/>
              <a:t>Duty</a:t>
            </a:r>
            <a:endParaRPr lang="en-US" sz="9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52400" y="4724400"/>
            <a:ext cx="609600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Regular</a:t>
            </a:r>
            <a:endParaRPr lang="en-US" sz="9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52400" y="5257800"/>
            <a:ext cx="381000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Eco</a:t>
            </a:r>
            <a:endParaRPr lang="en-US" sz="9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52400" y="5638800"/>
            <a:ext cx="457200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Soak</a:t>
            </a:r>
            <a:endParaRPr lang="en-US" sz="9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52400" y="6096000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Water</a:t>
            </a:r>
          </a:p>
          <a:p>
            <a:r>
              <a:rPr lang="en-US" sz="900" b="1" dirty="0" smtClean="0"/>
              <a:t>Saver</a:t>
            </a:r>
            <a:endParaRPr lang="en-US" sz="9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438400" y="152400"/>
            <a:ext cx="381000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Hot</a:t>
            </a:r>
            <a:endParaRPr lang="en-US" sz="9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438400" y="609600"/>
            <a:ext cx="533400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Warm</a:t>
            </a:r>
            <a:endParaRPr lang="en-US" sz="9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438400" y="1066800"/>
            <a:ext cx="457200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Cold</a:t>
            </a:r>
            <a:endParaRPr lang="en-US" sz="9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2438400" y="1447800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Wash</a:t>
            </a:r>
          </a:p>
          <a:p>
            <a:r>
              <a:rPr lang="en-US" sz="900" b="1" dirty="0" smtClean="0"/>
              <a:t>Temp</a:t>
            </a:r>
            <a:endParaRPr lang="en-US" sz="9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2438400" y="1981200"/>
            <a:ext cx="457200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High</a:t>
            </a:r>
            <a:endParaRPr lang="en-US" sz="9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438400" y="2438400"/>
            <a:ext cx="457200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Med</a:t>
            </a:r>
            <a:endParaRPr lang="en-US" sz="9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2438400" y="2971800"/>
            <a:ext cx="381000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Low</a:t>
            </a:r>
            <a:endParaRPr lang="en-US" sz="9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2438400" y="3657600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Water</a:t>
            </a:r>
          </a:p>
          <a:p>
            <a:r>
              <a:rPr lang="en-US" sz="900" b="1" dirty="0" smtClean="0"/>
              <a:t>Level</a:t>
            </a:r>
            <a:endParaRPr lang="en-US" sz="9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4419600" y="152400"/>
            <a:ext cx="457200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Fast</a:t>
            </a:r>
            <a:endParaRPr lang="en-US" sz="9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4419600" y="609600"/>
            <a:ext cx="457200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Med</a:t>
            </a:r>
            <a:endParaRPr lang="en-US" sz="9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4419600" y="1066800"/>
            <a:ext cx="457200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Slow</a:t>
            </a:r>
            <a:endParaRPr lang="en-US" sz="9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4419600" y="1905000"/>
            <a:ext cx="762000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Spin Speed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495800" y="2819400"/>
            <a:ext cx="381000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9 hr</a:t>
            </a:r>
            <a:endParaRPr lang="en-US" sz="9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495800" y="3276600"/>
            <a:ext cx="381000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3 hr</a:t>
            </a:r>
            <a:endParaRPr lang="en-US" sz="9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4495800" y="3733800"/>
            <a:ext cx="381000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1 hr</a:t>
            </a:r>
            <a:endParaRPr lang="en-US" sz="9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4495800" y="41148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Delay</a:t>
            </a:r>
          </a:p>
          <a:p>
            <a:r>
              <a:rPr lang="en-US" sz="900" b="1" dirty="0" smtClean="0"/>
              <a:t>Start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362200" y="5105400"/>
            <a:ext cx="533400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Power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362200" y="6096000"/>
            <a:ext cx="762000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Start/Pause</a:t>
            </a:r>
          </a:p>
        </p:txBody>
      </p:sp>
      <p:sp>
        <p:nvSpPr>
          <p:cNvPr id="58" name="Isosceles Triangle 57"/>
          <p:cNvSpPr/>
          <p:nvPr/>
        </p:nvSpPr>
        <p:spPr>
          <a:xfrm rot="5400000" flipV="1">
            <a:off x="4724400" y="6248400"/>
            <a:ext cx="76200" cy="7620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1" name="TextBox 60"/>
          <p:cNvSpPr txBox="1"/>
          <p:nvPr/>
        </p:nvSpPr>
        <p:spPr>
          <a:xfrm>
            <a:off x="1295400" y="6096000"/>
            <a:ext cx="762000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Options</a:t>
            </a:r>
            <a:endParaRPr lang="en-US" sz="9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4419600" y="1447800"/>
            <a:ext cx="457200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Hold</a:t>
            </a:r>
            <a:endParaRPr lang="en-US" sz="900" b="1" dirty="0"/>
          </a:p>
        </p:txBody>
      </p:sp>
      <p:sp>
        <p:nvSpPr>
          <p:cNvPr id="63" name="Flowchart: Connector 62"/>
          <p:cNvSpPr/>
          <p:nvPr/>
        </p:nvSpPr>
        <p:spPr>
          <a:xfrm>
            <a:off x="304800" y="1524000"/>
            <a:ext cx="152400" cy="152400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5" name="Rectangle 64"/>
          <p:cNvSpPr/>
          <p:nvPr/>
        </p:nvSpPr>
        <p:spPr>
          <a:xfrm>
            <a:off x="152400" y="76200"/>
            <a:ext cx="4572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52400" y="533400"/>
            <a:ext cx="4572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52400" y="990600"/>
            <a:ext cx="4572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76200" y="1828800"/>
            <a:ext cx="609600" cy="45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4419600" y="6019800"/>
            <a:ext cx="609600" cy="45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52400" y="1447800"/>
            <a:ext cx="4572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5257800" y="533400"/>
            <a:ext cx="457200" cy="304800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Rounded Rectangle 58"/>
          <p:cNvSpPr/>
          <p:nvPr/>
        </p:nvSpPr>
        <p:spPr>
          <a:xfrm>
            <a:off x="6172200" y="533400"/>
            <a:ext cx="457200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363636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363636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39</Words>
  <Application>Microsoft Office PowerPoint</Application>
  <PresentationFormat>On-screen Show (4:3)</PresentationFormat>
  <Paragraphs>35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Yogesh</dc:creator>
  <cp:lastModifiedBy>Rhiddhiman</cp:lastModifiedBy>
  <cp:revision>22</cp:revision>
  <dcterms:created xsi:type="dcterms:W3CDTF">2006-08-16T00:00:00Z</dcterms:created>
  <dcterms:modified xsi:type="dcterms:W3CDTF">2011-10-20T08:46:29Z</dcterms:modified>
</cp:coreProperties>
</file>