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3774400" cy="27432000"/>
  <p:notesSz cx="6858000" cy="9144000"/>
  <p:defaultTextStyle>
    <a:defPPr>
      <a:defRPr lang="en-US"/>
    </a:defPPr>
    <a:lvl1pPr marL="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630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260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3891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5216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1520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7782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412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043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1314" y="-78"/>
      </p:cViewPr>
      <p:guideLst>
        <p:guide orient="horz" pos="8640"/>
        <p:guide pos="74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8521702"/>
            <a:ext cx="2020824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0" y="15544800"/>
            <a:ext cx="166420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35-2D03-46B9-AA4F-AB1ABE5DD7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8EAF-E075-40C3-892C-84A4035BB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35-2D03-46B9-AA4F-AB1ABE5DD7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8EAF-E075-40C3-892C-84A4035BB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16395" y="4394200"/>
            <a:ext cx="13905549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1500" y="4394200"/>
            <a:ext cx="41328656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35-2D03-46B9-AA4F-AB1ABE5DD7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8EAF-E075-40C3-892C-84A4035BB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35-2D03-46B9-AA4F-AB1ABE5DD7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8EAF-E075-40C3-892C-84A4035BB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014" y="17627602"/>
            <a:ext cx="20208240" cy="544830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8014" y="11626854"/>
            <a:ext cx="20208240" cy="6000748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35-2D03-46B9-AA4F-AB1ABE5DD7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8EAF-E075-40C3-892C-84A4035BB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1499" y="25603200"/>
            <a:ext cx="27617101" cy="7241540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04841" y="25603200"/>
            <a:ext cx="27617104" cy="7241540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35-2D03-46B9-AA4F-AB1ABE5DD7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8EAF-E075-40C3-892C-84A4035BB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1098552"/>
            <a:ext cx="2139696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720" y="6140452"/>
            <a:ext cx="10504489" cy="255904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720" y="8699500"/>
            <a:ext cx="10504489" cy="1580515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77066" y="6140452"/>
            <a:ext cx="10508615" cy="255904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77066" y="8699500"/>
            <a:ext cx="10508615" cy="1580515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35-2D03-46B9-AA4F-AB1ABE5DD7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8EAF-E075-40C3-892C-84A4035BB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35-2D03-46B9-AA4F-AB1ABE5DD7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8EAF-E075-40C3-892C-84A4035BB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35-2D03-46B9-AA4F-AB1ABE5DD7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8EAF-E075-40C3-892C-84A4035BB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1" y="1092200"/>
            <a:ext cx="7821614" cy="464820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5130" y="1092202"/>
            <a:ext cx="13290550" cy="23412452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721" y="5740402"/>
            <a:ext cx="7821614" cy="18764252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35-2D03-46B9-AA4F-AB1ABE5DD7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8EAF-E075-40C3-892C-84A4035BB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949" y="19202400"/>
            <a:ext cx="14264640" cy="2266952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49" y="2451100"/>
            <a:ext cx="14264640" cy="16459200"/>
          </a:xfrm>
        </p:spPr>
        <p:txBody>
          <a:bodyPr/>
          <a:lstStyle>
            <a:lvl1pPr marL="0" indent="0">
              <a:buNone/>
              <a:defRPr sz="10200"/>
            </a:lvl1pPr>
            <a:lvl2pPr marL="1463040" indent="0">
              <a:buNone/>
              <a:defRPr sz="9000"/>
            </a:lvl2pPr>
            <a:lvl3pPr marL="2926080" indent="0">
              <a:buNone/>
              <a:defRPr sz="770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49" y="21469352"/>
            <a:ext cx="14264640" cy="3219448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35-2D03-46B9-AA4F-AB1ABE5DD7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8EAF-E075-40C3-892C-84A4035BB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720" y="1098552"/>
            <a:ext cx="21396960" cy="4572000"/>
          </a:xfrm>
          <a:prstGeom prst="rect">
            <a:avLst/>
          </a:prstGeom>
        </p:spPr>
        <p:txBody>
          <a:bodyPr vert="horz" lIns="292608" tIns="146304" rIns="292608" bIns="1463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720" y="6400802"/>
            <a:ext cx="21396960" cy="18103852"/>
          </a:xfrm>
          <a:prstGeom prst="rect">
            <a:avLst/>
          </a:prstGeom>
        </p:spPr>
        <p:txBody>
          <a:bodyPr vert="horz" lIns="292608" tIns="146304" rIns="292608" bIns="1463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8720" y="25425402"/>
            <a:ext cx="5547360" cy="1460500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2E35-2D03-46B9-AA4F-AB1ABE5DD74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2920" y="25425402"/>
            <a:ext cx="7528560" cy="1460500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8320" y="25425402"/>
            <a:ext cx="5547360" cy="1460500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C8EAF-E075-40C3-892C-84A4035BB8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26080" rtl="0" eaLnBrk="1" latinLnBrk="0" hangingPunct="1">
        <a:spcBef>
          <a:spcPct val="0"/>
        </a:spcBef>
        <a:buNone/>
        <a:defRPr sz="1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2926080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0" indent="-914400" algn="l" defTabSz="292608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43600" y="996315"/>
            <a:ext cx="118872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Base Shear (</a:t>
            </a:r>
            <a:r>
              <a:rPr lang="en-US" b="1" dirty="0" err="1" smtClean="0"/>
              <a:t>V</a:t>
            </a:r>
            <a:r>
              <a:rPr lang="en-US" sz="4000" b="1" dirty="0" err="1" smtClean="0"/>
              <a:t>b</a:t>
            </a:r>
            <a:r>
              <a:rPr lang="en-US" b="1" dirty="0" smtClean="0"/>
              <a:t>)= A</a:t>
            </a:r>
            <a:r>
              <a:rPr lang="en-US" sz="4000" b="1" dirty="0" smtClean="0"/>
              <a:t>h </a:t>
            </a:r>
            <a:r>
              <a:rPr lang="en-US" b="1" dirty="0" smtClean="0"/>
              <a:t>x W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943600" y="2810232"/>
            <a:ext cx="76962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6000" b="1" dirty="0" smtClean="0"/>
              <a:t>A</a:t>
            </a:r>
            <a:r>
              <a:rPr lang="en-US" sz="4000" b="1" dirty="0" smtClean="0"/>
              <a:t>h</a:t>
            </a:r>
            <a:r>
              <a:rPr lang="en-US" sz="4000" b="1" dirty="0" smtClean="0"/>
              <a:t> </a:t>
            </a:r>
            <a:r>
              <a:rPr lang="en-US" sz="5500" b="1" dirty="0" smtClean="0"/>
              <a:t>=</a:t>
            </a:r>
            <a:r>
              <a:rPr lang="en-US" sz="4000" b="1" dirty="0" smtClean="0"/>
              <a:t> </a:t>
            </a:r>
            <a:r>
              <a:rPr lang="en-US" b="1" dirty="0" smtClean="0"/>
              <a:t>(Z/2) x (I/R) x (S</a:t>
            </a:r>
            <a:r>
              <a:rPr lang="en-US" sz="4000" b="1" dirty="0" smtClean="0"/>
              <a:t>a</a:t>
            </a:r>
            <a:r>
              <a:rPr lang="en-US" b="1" dirty="0" smtClean="0"/>
              <a:t>/g)</a:t>
            </a:r>
          </a:p>
          <a:p>
            <a:r>
              <a:rPr lang="en-US" sz="4000" dirty="0" smtClean="0"/>
              <a:t>      Z= </a:t>
            </a:r>
            <a:r>
              <a:rPr lang="en-US" sz="3300" dirty="0" smtClean="0"/>
              <a:t>zone factor</a:t>
            </a:r>
            <a:r>
              <a:rPr lang="en-US" sz="4000" dirty="0" smtClean="0"/>
              <a:t>, I= </a:t>
            </a:r>
            <a:r>
              <a:rPr lang="en-US" sz="3300" dirty="0" smtClean="0"/>
              <a:t>Importance factor</a:t>
            </a:r>
          </a:p>
          <a:p>
            <a:r>
              <a:rPr lang="en-US" sz="4000" dirty="0" smtClean="0"/>
              <a:t>            R= </a:t>
            </a:r>
            <a:r>
              <a:rPr lang="en-US" sz="3300" dirty="0" smtClean="0"/>
              <a:t>Response reduction factor</a:t>
            </a:r>
            <a:r>
              <a:rPr lang="en-US" sz="4000" dirty="0" smtClean="0"/>
              <a:t> 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IIT Delhi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Pratik</dc:creator>
  <cp:lastModifiedBy>Pratik</cp:lastModifiedBy>
  <cp:revision>1</cp:revision>
  <dcterms:created xsi:type="dcterms:W3CDTF">2023-01-06T10:45:45Z</dcterms:created>
  <dcterms:modified xsi:type="dcterms:W3CDTF">2023-01-06T11:36:18Z</dcterms:modified>
</cp:coreProperties>
</file>