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0801350" cy="12601575"/>
  <p:notesSz cx="6858000" cy="9144000"/>
  <p:defaultTextStyle>
    <a:defPPr>
      <a:defRPr lang="en-US"/>
    </a:defPPr>
    <a:lvl1pPr marL="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69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7" d="100"/>
          <a:sy n="57" d="100"/>
        </p:scale>
        <p:origin x="-1362" y="210"/>
      </p:cViewPr>
      <p:guideLst>
        <p:guide orient="horz" pos="3969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9DE80-28C7-43DE-91FD-56F9F7DB99F0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685800"/>
            <a:ext cx="2940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BA0BC-FDA9-4403-B98B-457E56D28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37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A0BC-FDA9-4403-B98B-457E56D28F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3914657"/>
            <a:ext cx="9181148" cy="2701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7140892"/>
            <a:ext cx="7560945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532" y="927616"/>
            <a:ext cx="2870983" cy="197570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579" y="927616"/>
            <a:ext cx="8432930" cy="197570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8097680"/>
            <a:ext cx="9181148" cy="2502813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5341086"/>
            <a:ext cx="9181148" cy="275659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580" y="5402343"/>
            <a:ext cx="5651956" cy="15282328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5402343"/>
            <a:ext cx="5651956" cy="15282328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504647"/>
            <a:ext cx="9721215" cy="21002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2820770"/>
            <a:ext cx="4772472" cy="117556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3996333"/>
            <a:ext cx="4772472" cy="7260492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2820770"/>
            <a:ext cx="4774347" cy="117556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3996333"/>
            <a:ext cx="4774347" cy="7260492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501729"/>
            <a:ext cx="3553570" cy="2135267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501730"/>
            <a:ext cx="6038255" cy="10755095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2636997"/>
            <a:ext cx="3553570" cy="8619828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8821103"/>
            <a:ext cx="6480810" cy="104138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1125974"/>
            <a:ext cx="6480810" cy="756094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9862484"/>
            <a:ext cx="6480810" cy="1478934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504647"/>
            <a:ext cx="9721215" cy="2100263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2940368"/>
            <a:ext cx="9721215" cy="8316457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11679794"/>
            <a:ext cx="2520315" cy="67091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3A1B-9089-461E-A440-0A2A3405A4CD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11679794"/>
            <a:ext cx="3420428" cy="67091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11679794"/>
            <a:ext cx="2520315" cy="67091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E964-B56E-4BE8-8E3D-8873696A1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4" indent="-417909" algn="l" defTabSz="133731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16200000" flipH="1">
            <a:off x="1507304" y="550028"/>
            <a:ext cx="785818" cy="7143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43023" y="514309"/>
            <a:ext cx="4214842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57403" y="1300127"/>
            <a:ext cx="4140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5686427" y="585747"/>
            <a:ext cx="785818" cy="64294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471453" y="1585879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1185833" y="2371697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5329237" y="2371697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5007766" y="2050226"/>
            <a:ext cx="1571636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00345" y="871499"/>
            <a:ext cx="2214578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43023" y="514309"/>
            <a:ext cx="1357322" cy="35719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257403" y="871499"/>
            <a:ext cx="642942" cy="42862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5043485" y="514309"/>
            <a:ext cx="714380" cy="35719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5114923" y="871499"/>
            <a:ext cx="1285884" cy="42862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114527" y="358614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2614593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2400279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2185965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1971651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57931" y="358614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6757997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543683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329369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6115055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400147" y="280032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1900213" y="28717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1685899" y="28717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471585" y="28717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1257271" y="28717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543551" y="287176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6043617" y="294320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5829303" y="294320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5614989" y="294320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5400675" y="294320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72179" y="44287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020519" y="1300127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20453" y="1571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543023" y="900017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20849" y="225733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328841" y="240973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185833" y="187163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329237" y="194306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cxnSp>
        <p:nvCxnSpPr>
          <p:cNvPr id="106" name="Straight Arrow Connector 105"/>
          <p:cNvCxnSpPr/>
          <p:nvPr/>
        </p:nvCxnSpPr>
        <p:spPr>
          <a:xfrm rot="5400000">
            <a:off x="2935270" y="1121532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3221022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>
            <a:off x="3506774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>
            <a:off x="3792526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4078278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4364030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>
            <a:off x="4649782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4935534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5219881" y="1119333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2631701" y="1101333"/>
            <a:ext cx="39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 flipH="1" flipV="1">
            <a:off x="3830230" y="657582"/>
            <a:ext cx="28416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4115585" y="657185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4400543" y="65718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4686295" y="65718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4935534" y="69211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3544081" y="65639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 flipH="1" flipV="1">
            <a:off x="3258329" y="65639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2972577" y="65639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 flipH="1" flipV="1">
            <a:off x="2685701" y="655267"/>
            <a:ext cx="28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5400675" y="72862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472113" y="88102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757865" y="101437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10800000">
            <a:off x="2114527" y="1004851"/>
            <a:ext cx="500066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>
            <a:off x="1828775" y="72862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0800000">
            <a:off x="1971651" y="86991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377445" y="27167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548797" y="27288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405789" y="22166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262385" y="21452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C4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614725" y="13715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54437" y="114510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B2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969015" y="1571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B3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115055" y="72862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B4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542891" y="5729283"/>
            <a:ext cx="4140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16200000" flipH="1">
            <a:off x="-564398" y="6836572"/>
            <a:ext cx="2286016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16200000" flipH="1">
            <a:off x="3543287" y="6872291"/>
            <a:ext cx="2357454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1390623" y="5014903"/>
            <a:ext cx="2357454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542891" y="5014903"/>
            <a:ext cx="847732" cy="7143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0800000">
            <a:off x="3748077" y="5014903"/>
            <a:ext cx="938218" cy="7143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8577" y="8015299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828643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5400000">
            <a:off x="614329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>
            <a:off x="400015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>
            <a:off x="185701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4471981" y="8015299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00000">
            <a:off x="4972047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4757733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5400000">
            <a:off x="4543419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5400000">
            <a:off x="4329105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306007" y="5729283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253" name="TextBox 252"/>
          <p:cNvSpPr txBox="1"/>
          <p:nvPr/>
        </p:nvSpPr>
        <p:spPr>
          <a:xfrm>
            <a:off x="4757733" y="668649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614329" y="683889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cxnSp>
        <p:nvCxnSpPr>
          <p:cNvPr id="255" name="Straight Arrow Connector 254"/>
          <p:cNvCxnSpPr/>
          <p:nvPr/>
        </p:nvCxnSpPr>
        <p:spPr>
          <a:xfrm rot="5400000">
            <a:off x="1192061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rot="5400000">
            <a:off x="1477813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rot="5400000">
            <a:off x="1763565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rot="5400000">
            <a:off x="2049317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rot="5400000">
            <a:off x="2335069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 rot="5400000">
            <a:off x="2620821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rot="5400000">
            <a:off x="2906573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rot="5400000">
            <a:off x="3192325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rot="5400000">
            <a:off x="3478077" y="538503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rot="16200000" flipH="1">
            <a:off x="1017913" y="5459051"/>
            <a:ext cx="318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662933" y="71459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757733" y="70151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900213" y="580072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rot="16200000" flipH="1">
            <a:off x="3873845" y="5497861"/>
            <a:ext cx="318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6780831" y="6015035"/>
            <a:ext cx="3139868" cy="1111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16200000" flipH="1">
            <a:off x="5709261" y="7096129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rot="16200000" flipH="1">
            <a:off x="8786651" y="7163599"/>
            <a:ext cx="2347136" cy="7064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5400000" flipH="1" flipV="1">
            <a:off x="6780831" y="4443399"/>
            <a:ext cx="1571636" cy="1571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16200000" flipV="1">
            <a:off x="8352467" y="4443399"/>
            <a:ext cx="1571636" cy="1571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 rot="5400000">
            <a:off x="7780169" y="5300655"/>
            <a:ext cx="114380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rot="5400000">
            <a:off x="8118980" y="5351332"/>
            <a:ext cx="104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rot="5400000">
            <a:off x="7545887" y="5319828"/>
            <a:ext cx="104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rot="5400000">
            <a:off x="8582533" y="5499217"/>
            <a:ext cx="68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rot="5400000">
            <a:off x="7423773" y="5514969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rot="5400000">
            <a:off x="7280897" y="5657845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/>
          <p:nvPr/>
        </p:nvCxnSpPr>
        <p:spPr>
          <a:xfrm rot="5400000">
            <a:off x="8994615" y="5657845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6329369" y="694372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346" name="TextBox 345"/>
          <p:cNvSpPr txBox="1"/>
          <p:nvPr/>
        </p:nvSpPr>
        <p:spPr>
          <a:xfrm>
            <a:off x="6405921" y="72173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9972707" y="681722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348" name="TextBox 347"/>
          <p:cNvSpPr txBox="1"/>
          <p:nvPr/>
        </p:nvSpPr>
        <p:spPr>
          <a:xfrm>
            <a:off x="10000655" y="72294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8401071" y="601503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350" name="TextBox 349"/>
          <p:cNvSpPr txBox="1"/>
          <p:nvPr/>
        </p:nvSpPr>
        <p:spPr>
          <a:xfrm>
            <a:off x="8043881" y="601503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B4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71" name="Straight Connector 370"/>
          <p:cNvCxnSpPr/>
          <p:nvPr/>
        </p:nvCxnSpPr>
        <p:spPr>
          <a:xfrm rot="5400000">
            <a:off x="338101" y="13158835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615121" y="8301051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rot="5400000">
            <a:off x="7115187" y="8372489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rot="5400000">
            <a:off x="6900873" y="8372489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rot="5400000">
            <a:off x="6686559" y="8372489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5400000">
            <a:off x="6472245" y="8372489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9686955" y="8372489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rot="5400000">
            <a:off x="10187021" y="844392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5400000">
            <a:off x="9972707" y="844392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rot="5400000">
            <a:off x="9758393" y="844392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rot="5400000">
            <a:off x="9544079" y="844392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695291" y="2300260"/>
            <a:ext cx="4140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-411998" y="3407549"/>
            <a:ext cx="2286016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95687" y="3443268"/>
            <a:ext cx="2357454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43023" y="1585880"/>
            <a:ext cx="2357454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95291" y="1585880"/>
            <a:ext cx="847732" cy="7143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3900477" y="1585880"/>
            <a:ext cx="938218" cy="7143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0977" y="572928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24381" y="465771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124447" y="472915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910133" y="472915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695819" y="472915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481505" y="472915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58407" y="230026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00609" y="3228953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66729" y="34098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344461" y="1958822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630213" y="1958822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915965" y="1958822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201717" y="1958822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2487469" y="1958822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2773221" y="1958822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58973" y="1958822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344725" y="1958822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630477" y="1956012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1170313" y="2030028"/>
            <a:ext cx="318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5333" y="37168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00609" y="35147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C4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2613" y="23716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B3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4026245" y="2068838"/>
            <a:ext cx="318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33231" y="2586012"/>
            <a:ext cx="3139868" cy="1111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778807" y="3749960"/>
            <a:ext cx="2347929" cy="390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8939051" y="3734576"/>
            <a:ext cx="2347136" cy="7064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6933231" y="1014376"/>
            <a:ext cx="1571636" cy="1571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V="1">
            <a:off x="8504867" y="1014376"/>
            <a:ext cx="1571636" cy="1571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7932569" y="1871632"/>
            <a:ext cx="114380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8271380" y="1922309"/>
            <a:ext cx="104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7698287" y="1890805"/>
            <a:ext cx="104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8734933" y="2070194"/>
            <a:ext cx="68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7576173" y="208594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7433297" y="222882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9147015" y="222882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81769" y="3514706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58321" y="37883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C4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25107" y="3388206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53055" y="37290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53471" y="258601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196281" y="258601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B2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67521" y="487202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7267587" y="4943466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7053273" y="4943466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6838959" y="4943466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6624645" y="4943466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39355" y="4943466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39421" y="5014904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10125107" y="5014904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9910793" y="5014904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9696479" y="5014904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71453" y="45862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971519" y="465771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757205" y="465771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42891" y="465771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328577" y="465771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1364428" y="6908010"/>
            <a:ext cx="785818" cy="7143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400147" y="6872291"/>
            <a:ext cx="4214842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14527" y="7658109"/>
            <a:ext cx="4140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H="1">
            <a:off x="5543551" y="6943729"/>
            <a:ext cx="785818" cy="64294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 flipH="1">
            <a:off x="328577" y="7943861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1042957" y="8729679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5186361" y="8729679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H="1">
            <a:off x="4864890" y="8408208"/>
            <a:ext cx="1571636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757469" y="7229481"/>
            <a:ext cx="2214578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400147" y="6872291"/>
            <a:ext cx="1357322" cy="35719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114527" y="7229481"/>
            <a:ext cx="642942" cy="42862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 flipV="1">
            <a:off x="4900609" y="6872291"/>
            <a:ext cx="714380" cy="35719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4972047" y="7229481"/>
            <a:ext cx="1285884" cy="42862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71651" y="994412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2471717" y="100155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2257403" y="100155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2043089" y="100155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1828775" y="100155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115055" y="994412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6615121" y="100155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6400807" y="100155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6186493" y="100155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5972179" y="100155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257271" y="9158307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1757337" y="9229745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1543023" y="9229745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1328709" y="9229745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1114395" y="9229745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00675" y="922974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5900741" y="930118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5686427" y="930118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5472113" y="930118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5257799" y="930118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829303" y="6800853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877643" y="765810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377577" y="651510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400147" y="725799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6377973" y="861532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185965" y="876772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042957" y="8229613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186361" y="830105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cxnSp>
        <p:nvCxnSpPr>
          <p:cNvPr id="119" name="Straight Arrow Connector 118"/>
          <p:cNvCxnSpPr/>
          <p:nvPr/>
        </p:nvCxnSpPr>
        <p:spPr>
          <a:xfrm rot="5400000">
            <a:off x="2792394" y="7479514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3078146" y="747872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5400000">
            <a:off x="3363898" y="747872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5400000">
            <a:off x="3649650" y="747872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>
            <a:off x="3935402" y="747872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4221154" y="747872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4506906" y="747872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4792658" y="747872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5077005" y="7477315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2488825" y="7459315"/>
            <a:ext cx="39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3687354" y="7015564"/>
            <a:ext cx="28416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 flipH="1" flipV="1">
            <a:off x="3972709" y="7015167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4257667" y="7015167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 flipH="1" flipV="1">
            <a:off x="4543419" y="7015167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 flipH="1" flipV="1">
            <a:off x="4792658" y="705009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 flipH="1" flipV="1">
            <a:off x="3401205" y="701437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 flipH="1" flipV="1">
            <a:off x="3115453" y="701437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 flipH="1" flipV="1">
            <a:off x="2829701" y="701437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2542825" y="7013249"/>
            <a:ext cx="28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257799" y="708660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329237" y="723900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614989" y="7372357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10800000">
            <a:off x="1971651" y="7362833"/>
            <a:ext cx="500066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10800000">
            <a:off x="1685899" y="708660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>
            <a:off x="1828775" y="722789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234569" y="907472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405921" y="90868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262913" y="85746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19509" y="85032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C4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471849" y="77295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611561" y="75030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B2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826139" y="651510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B3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972179" y="708660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B4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rot="5400000">
            <a:off x="5400675" y="8658241"/>
            <a:ext cx="2286016" cy="285752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5972179" y="6943730"/>
            <a:ext cx="785818" cy="642942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1257271" y="8658241"/>
            <a:ext cx="2286016" cy="285752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721486" y="8051018"/>
            <a:ext cx="1857388" cy="214314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5079204" y="8265332"/>
            <a:ext cx="1500198" cy="285752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546559" y="7658109"/>
            <a:ext cx="4140000" cy="0"/>
          </a:xfrm>
          <a:prstGeom prst="line">
            <a:avLst/>
          </a:prstGeom>
          <a:ln w="34925">
            <a:solidFill>
              <a:schemeClr val="tx1">
                <a:alpha val="77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03617" y="6872291"/>
            <a:ext cx="4140000" cy="0"/>
          </a:xfrm>
          <a:prstGeom prst="line">
            <a:avLst/>
          </a:prstGeom>
          <a:ln w="34925">
            <a:solidFill>
              <a:schemeClr val="tx1">
                <a:alpha val="77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16200000" flipH="1">
            <a:off x="1828776" y="6943728"/>
            <a:ext cx="785818" cy="642942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ight Arrow 182"/>
          <p:cNvSpPr/>
          <p:nvPr/>
        </p:nvSpPr>
        <p:spPr>
          <a:xfrm>
            <a:off x="400015" y="6872291"/>
            <a:ext cx="928694" cy="35719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16200000" flipH="1">
            <a:off x="1507304" y="1978788"/>
            <a:ext cx="785818" cy="7143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3023" y="1943069"/>
            <a:ext cx="4214842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57403" y="2728887"/>
            <a:ext cx="4140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5686427" y="2014507"/>
            <a:ext cx="785818" cy="64294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71453" y="3014639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1185833" y="3800457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5329237" y="3800457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5007766" y="3478986"/>
            <a:ext cx="1571636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00345" y="2300259"/>
            <a:ext cx="2214578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43023" y="1943069"/>
            <a:ext cx="1357322" cy="35719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57403" y="2300259"/>
            <a:ext cx="642942" cy="42862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5043485" y="1943069"/>
            <a:ext cx="714380" cy="35719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114923" y="2300259"/>
            <a:ext cx="1285884" cy="42862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4527" y="501490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614593" y="508634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400279" y="508634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185965" y="508634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971651" y="508634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57931" y="501490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757997" y="508634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543683" y="508634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329369" y="508634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115055" y="508634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00147" y="422908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900213" y="430052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685899" y="430052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471585" y="430052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257271" y="430052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43551" y="430052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043617" y="437196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829303" y="437196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5614989" y="437196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400675" y="437196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92221" y="187163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20519" y="2728887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520453" y="158587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43023" y="2328777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20849" y="368609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28841" y="383849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85833" y="330039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29237" y="337182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935270" y="2550292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221022" y="254949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506774" y="254949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792526" y="254949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078278" y="254949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4364030" y="254949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649782" y="254949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4935534" y="254949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5219881" y="2548093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2631701" y="2530093"/>
            <a:ext cx="39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30230" y="2086342"/>
            <a:ext cx="28416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4115585" y="2085945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4400543" y="208594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686295" y="208594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4935534" y="212087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3544081" y="208515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3258329" y="208515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2972577" y="208515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 flipH="1" flipV="1">
            <a:off x="2685701" y="2084027"/>
            <a:ext cx="28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400675" y="215738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72113" y="230978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57865" y="244313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2114527" y="2433611"/>
            <a:ext cx="500066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1828775" y="215738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1971651" y="22986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77445" y="41455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48797" y="41576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05789" y="36454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62385" y="35740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C4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614725" y="28003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54437" y="25738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B2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69015" y="158587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B3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26469" y="215738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B4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543023" y="1657318"/>
            <a:ext cx="4214842" cy="1588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257403" y="2443136"/>
            <a:ext cx="4140000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5686427" y="1728756"/>
            <a:ext cx="785818" cy="642942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471453" y="2728888"/>
            <a:ext cx="2286016" cy="142876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H="1">
            <a:off x="1185833" y="3514706"/>
            <a:ext cx="2286016" cy="142876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 flipH="1">
            <a:off x="5329237" y="3514706"/>
            <a:ext cx="2286016" cy="142876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H="1">
            <a:off x="5007766" y="3193235"/>
            <a:ext cx="1571636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1507304" y="1693036"/>
            <a:ext cx="785818" cy="71438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Arrow 92"/>
          <p:cNvSpPr/>
          <p:nvPr/>
        </p:nvSpPr>
        <p:spPr>
          <a:xfrm rot="16200000">
            <a:off x="3721882" y="4336242"/>
            <a:ext cx="1357322" cy="5715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rot="5400000">
            <a:off x="5614990" y="1800193"/>
            <a:ext cx="285751" cy="1588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6C688BF1-CA56-AAC1-B3B3-0C4E735D3A1C}"/>
              </a:ext>
            </a:extLst>
          </p:cNvPr>
          <p:cNvCxnSpPr/>
          <p:nvPr/>
        </p:nvCxnSpPr>
        <p:spPr>
          <a:xfrm rot="16200000" flipH="1">
            <a:off x="1507304" y="550028"/>
            <a:ext cx="785818" cy="7143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BC6987F-959C-99D1-961E-302C9992A665}"/>
              </a:ext>
            </a:extLst>
          </p:cNvPr>
          <p:cNvCxnSpPr/>
          <p:nvPr/>
        </p:nvCxnSpPr>
        <p:spPr>
          <a:xfrm>
            <a:off x="1543023" y="514309"/>
            <a:ext cx="4214842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BAFD3A5-32F5-3D04-D384-BA26924349FC}"/>
              </a:ext>
            </a:extLst>
          </p:cNvPr>
          <p:cNvCxnSpPr/>
          <p:nvPr/>
        </p:nvCxnSpPr>
        <p:spPr>
          <a:xfrm>
            <a:off x="2257403" y="1300127"/>
            <a:ext cx="4140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0B68766-6C44-CB4C-4E72-122836686EA9}"/>
              </a:ext>
            </a:extLst>
          </p:cNvPr>
          <p:cNvCxnSpPr/>
          <p:nvPr/>
        </p:nvCxnSpPr>
        <p:spPr>
          <a:xfrm rot="16200000" flipH="1">
            <a:off x="5686427" y="585747"/>
            <a:ext cx="785818" cy="64294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1E44BA5-0FB8-C85F-45BF-CC11532D2BC8}"/>
              </a:ext>
            </a:extLst>
          </p:cNvPr>
          <p:cNvCxnSpPr/>
          <p:nvPr/>
        </p:nvCxnSpPr>
        <p:spPr>
          <a:xfrm rot="16200000" flipH="1">
            <a:off x="471453" y="1585879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7FB46C1-2C42-8233-CEEF-517287051E11}"/>
              </a:ext>
            </a:extLst>
          </p:cNvPr>
          <p:cNvCxnSpPr/>
          <p:nvPr/>
        </p:nvCxnSpPr>
        <p:spPr>
          <a:xfrm rot="16200000" flipH="1">
            <a:off x="1185833" y="2371697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539144-B96E-AD73-A95F-21EB57449416}"/>
              </a:ext>
            </a:extLst>
          </p:cNvPr>
          <p:cNvCxnSpPr/>
          <p:nvPr/>
        </p:nvCxnSpPr>
        <p:spPr>
          <a:xfrm rot="16200000" flipH="1">
            <a:off x="5329237" y="2371697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C6CEEBD-3950-0A33-24EE-9B386E64F073}"/>
              </a:ext>
            </a:extLst>
          </p:cNvPr>
          <p:cNvCxnSpPr/>
          <p:nvPr/>
        </p:nvCxnSpPr>
        <p:spPr>
          <a:xfrm rot="16200000" flipH="1">
            <a:off x="5007766" y="2050226"/>
            <a:ext cx="1571636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1D7F134-D6E8-A432-FC22-75BBCDBA0C7A}"/>
              </a:ext>
            </a:extLst>
          </p:cNvPr>
          <p:cNvCxnSpPr/>
          <p:nvPr/>
        </p:nvCxnSpPr>
        <p:spPr>
          <a:xfrm>
            <a:off x="2900345" y="871499"/>
            <a:ext cx="2214578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D7CEFAA-4C97-231A-D425-98AA2107BAE6}"/>
              </a:ext>
            </a:extLst>
          </p:cNvPr>
          <p:cNvCxnSpPr/>
          <p:nvPr/>
        </p:nvCxnSpPr>
        <p:spPr>
          <a:xfrm>
            <a:off x="1543023" y="514309"/>
            <a:ext cx="1357322" cy="35719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55FB266-5781-2B33-A896-246F1F7AD4C0}"/>
              </a:ext>
            </a:extLst>
          </p:cNvPr>
          <p:cNvCxnSpPr/>
          <p:nvPr/>
        </p:nvCxnSpPr>
        <p:spPr>
          <a:xfrm flipV="1">
            <a:off x="2257403" y="871499"/>
            <a:ext cx="642942" cy="42862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945E931-ECD5-DDB4-ECB5-81080BD43461}"/>
              </a:ext>
            </a:extLst>
          </p:cNvPr>
          <p:cNvCxnSpPr/>
          <p:nvPr/>
        </p:nvCxnSpPr>
        <p:spPr>
          <a:xfrm rot="10800000" flipV="1">
            <a:off x="5043485" y="514309"/>
            <a:ext cx="714380" cy="35719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CA06EEC-C2FA-69D7-BD29-3A66D041B1ED}"/>
              </a:ext>
            </a:extLst>
          </p:cNvPr>
          <p:cNvCxnSpPr/>
          <p:nvPr/>
        </p:nvCxnSpPr>
        <p:spPr>
          <a:xfrm rot="10800000">
            <a:off x="5114923" y="871499"/>
            <a:ext cx="1285884" cy="42862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56289BB-3C31-2F9F-AE34-63F650E9CB87}"/>
              </a:ext>
            </a:extLst>
          </p:cNvPr>
          <p:cNvCxnSpPr/>
          <p:nvPr/>
        </p:nvCxnSpPr>
        <p:spPr>
          <a:xfrm>
            <a:off x="2114527" y="358614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D8C53D0-0C5E-DE32-5A2F-12229CFAAB34}"/>
              </a:ext>
            </a:extLst>
          </p:cNvPr>
          <p:cNvCxnSpPr/>
          <p:nvPr/>
        </p:nvCxnSpPr>
        <p:spPr>
          <a:xfrm rot="5400000">
            <a:off x="2614593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E2BF97-D87B-7EE6-AA72-578BCA9C8D63}"/>
              </a:ext>
            </a:extLst>
          </p:cNvPr>
          <p:cNvCxnSpPr/>
          <p:nvPr/>
        </p:nvCxnSpPr>
        <p:spPr>
          <a:xfrm rot="5400000">
            <a:off x="2400279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80FAF3E-A98D-BF2A-3AE4-C53D23317CDB}"/>
              </a:ext>
            </a:extLst>
          </p:cNvPr>
          <p:cNvCxnSpPr/>
          <p:nvPr/>
        </p:nvCxnSpPr>
        <p:spPr>
          <a:xfrm rot="5400000">
            <a:off x="2185965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E8D83EE-CDE3-FEC0-110E-68961C9E7731}"/>
              </a:ext>
            </a:extLst>
          </p:cNvPr>
          <p:cNvCxnSpPr/>
          <p:nvPr/>
        </p:nvCxnSpPr>
        <p:spPr>
          <a:xfrm rot="5400000">
            <a:off x="1971651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1D147D51-EDF7-4A08-D24C-9C73DA236735}"/>
              </a:ext>
            </a:extLst>
          </p:cNvPr>
          <p:cNvCxnSpPr/>
          <p:nvPr/>
        </p:nvCxnSpPr>
        <p:spPr>
          <a:xfrm>
            <a:off x="6257931" y="358614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AE2C01F-E3F4-06B7-0731-E2987AFBCEBA}"/>
              </a:ext>
            </a:extLst>
          </p:cNvPr>
          <p:cNvCxnSpPr/>
          <p:nvPr/>
        </p:nvCxnSpPr>
        <p:spPr>
          <a:xfrm rot="5400000">
            <a:off x="6757997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840B8D7-5AD5-40E8-0CD1-36EECE7922FD}"/>
              </a:ext>
            </a:extLst>
          </p:cNvPr>
          <p:cNvCxnSpPr/>
          <p:nvPr/>
        </p:nvCxnSpPr>
        <p:spPr>
          <a:xfrm rot="5400000">
            <a:off x="6543683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5CDFE7C-3E3D-D9BB-6FF5-0B7B09249CCE}"/>
              </a:ext>
            </a:extLst>
          </p:cNvPr>
          <p:cNvCxnSpPr/>
          <p:nvPr/>
        </p:nvCxnSpPr>
        <p:spPr>
          <a:xfrm rot="5400000">
            <a:off x="6329369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C8DE5616-DF75-D21F-F2D8-832596D585B2}"/>
              </a:ext>
            </a:extLst>
          </p:cNvPr>
          <p:cNvCxnSpPr/>
          <p:nvPr/>
        </p:nvCxnSpPr>
        <p:spPr>
          <a:xfrm rot="5400000">
            <a:off x="6115055" y="365758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754335BE-0977-C68B-C8BD-70EB5015A764}"/>
              </a:ext>
            </a:extLst>
          </p:cNvPr>
          <p:cNvCxnSpPr/>
          <p:nvPr/>
        </p:nvCxnSpPr>
        <p:spPr>
          <a:xfrm>
            <a:off x="1400147" y="280032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B8926696-9B96-57EC-F0B7-617AF539E965}"/>
              </a:ext>
            </a:extLst>
          </p:cNvPr>
          <p:cNvCxnSpPr/>
          <p:nvPr/>
        </p:nvCxnSpPr>
        <p:spPr>
          <a:xfrm rot="5400000">
            <a:off x="1900213" y="28717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87F73B9-699C-D843-0944-5A6F7AA65036}"/>
              </a:ext>
            </a:extLst>
          </p:cNvPr>
          <p:cNvCxnSpPr/>
          <p:nvPr/>
        </p:nvCxnSpPr>
        <p:spPr>
          <a:xfrm rot="5400000">
            <a:off x="1685899" y="28717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7EF4B92F-3CF4-27BB-80C2-7C8AA7998603}"/>
              </a:ext>
            </a:extLst>
          </p:cNvPr>
          <p:cNvCxnSpPr/>
          <p:nvPr/>
        </p:nvCxnSpPr>
        <p:spPr>
          <a:xfrm rot="5400000">
            <a:off x="1471585" y="28717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E3D4C73-9D37-A06A-0CB9-0914AA9E308B}"/>
              </a:ext>
            </a:extLst>
          </p:cNvPr>
          <p:cNvCxnSpPr/>
          <p:nvPr/>
        </p:nvCxnSpPr>
        <p:spPr>
          <a:xfrm rot="5400000">
            <a:off x="1257271" y="2871763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F9A1AD0-C488-C508-BC57-1662D406C17D}"/>
              </a:ext>
            </a:extLst>
          </p:cNvPr>
          <p:cNvCxnSpPr/>
          <p:nvPr/>
        </p:nvCxnSpPr>
        <p:spPr>
          <a:xfrm>
            <a:off x="5543551" y="287176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2125A7C-D233-6B50-A3AC-D417E69BB798}"/>
              </a:ext>
            </a:extLst>
          </p:cNvPr>
          <p:cNvCxnSpPr/>
          <p:nvPr/>
        </p:nvCxnSpPr>
        <p:spPr>
          <a:xfrm rot="5400000">
            <a:off x="6043617" y="294320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799675EE-F907-CC81-8131-97778168A275}"/>
              </a:ext>
            </a:extLst>
          </p:cNvPr>
          <p:cNvCxnSpPr/>
          <p:nvPr/>
        </p:nvCxnSpPr>
        <p:spPr>
          <a:xfrm rot="5400000">
            <a:off x="5829303" y="294320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CE5F081-E9C6-DC9A-5B93-11B40A26D3B7}"/>
              </a:ext>
            </a:extLst>
          </p:cNvPr>
          <p:cNvCxnSpPr/>
          <p:nvPr/>
        </p:nvCxnSpPr>
        <p:spPr>
          <a:xfrm rot="5400000">
            <a:off x="5614989" y="294320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D44A7D6-60D5-7F87-D13F-F7A4D85E5C55}"/>
              </a:ext>
            </a:extLst>
          </p:cNvPr>
          <p:cNvCxnSpPr/>
          <p:nvPr/>
        </p:nvCxnSpPr>
        <p:spPr>
          <a:xfrm rot="5400000">
            <a:off x="5400675" y="2943201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717C8D5-0C8C-A4F2-4A5B-43AE6B298707}"/>
              </a:ext>
            </a:extLst>
          </p:cNvPr>
          <p:cNvSpPr txBox="1"/>
          <p:nvPr/>
        </p:nvSpPr>
        <p:spPr>
          <a:xfrm>
            <a:off x="5972179" y="44287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5E9C6EB-6B3D-B2C8-EBB1-DF76302149E0}"/>
              </a:ext>
            </a:extLst>
          </p:cNvPr>
          <p:cNvSpPr txBox="1"/>
          <p:nvPr/>
        </p:nvSpPr>
        <p:spPr>
          <a:xfrm>
            <a:off x="4020519" y="1300127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F59E256-5823-4606-77DE-332460539D29}"/>
              </a:ext>
            </a:extLst>
          </p:cNvPr>
          <p:cNvSpPr txBox="1"/>
          <p:nvPr/>
        </p:nvSpPr>
        <p:spPr>
          <a:xfrm>
            <a:off x="3520453" y="1571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554D269-38B9-AEF0-54CE-BC18693F7455}"/>
              </a:ext>
            </a:extLst>
          </p:cNvPr>
          <p:cNvSpPr txBox="1"/>
          <p:nvPr/>
        </p:nvSpPr>
        <p:spPr>
          <a:xfrm>
            <a:off x="1543023" y="900017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5C06095-4AAC-90D4-6E94-23B95B018B17}"/>
              </a:ext>
            </a:extLst>
          </p:cNvPr>
          <p:cNvSpPr txBox="1"/>
          <p:nvPr/>
        </p:nvSpPr>
        <p:spPr>
          <a:xfrm>
            <a:off x="6520849" y="225733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26218-FE70-98C2-D51D-A647B3BE740E}"/>
              </a:ext>
            </a:extLst>
          </p:cNvPr>
          <p:cNvSpPr txBox="1"/>
          <p:nvPr/>
        </p:nvSpPr>
        <p:spPr>
          <a:xfrm>
            <a:off x="2328841" y="240973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5B9E175-50AC-F198-165F-716F49B3D64D}"/>
              </a:ext>
            </a:extLst>
          </p:cNvPr>
          <p:cNvSpPr txBox="1"/>
          <p:nvPr/>
        </p:nvSpPr>
        <p:spPr>
          <a:xfrm>
            <a:off x="1185833" y="187163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6892E0B-A2C8-F6E7-781F-FBB6D1A03175}"/>
              </a:ext>
            </a:extLst>
          </p:cNvPr>
          <p:cNvSpPr txBox="1"/>
          <p:nvPr/>
        </p:nvSpPr>
        <p:spPr>
          <a:xfrm>
            <a:off x="5329237" y="194306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8AE78C7-52CD-0276-536D-4C95AAF7DA44}"/>
              </a:ext>
            </a:extLst>
          </p:cNvPr>
          <p:cNvCxnSpPr/>
          <p:nvPr/>
        </p:nvCxnSpPr>
        <p:spPr>
          <a:xfrm rot="5400000">
            <a:off x="2935270" y="1121532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355D3558-8E38-FAF2-2D39-95D222805A20}"/>
              </a:ext>
            </a:extLst>
          </p:cNvPr>
          <p:cNvCxnSpPr/>
          <p:nvPr/>
        </p:nvCxnSpPr>
        <p:spPr>
          <a:xfrm rot="5400000">
            <a:off x="3221022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73F36AEC-6D76-FC81-5044-60EEC1BD0861}"/>
              </a:ext>
            </a:extLst>
          </p:cNvPr>
          <p:cNvCxnSpPr/>
          <p:nvPr/>
        </p:nvCxnSpPr>
        <p:spPr>
          <a:xfrm rot="5400000">
            <a:off x="3506774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1A5B09F6-F0D8-CF22-D11A-CBF67047A09B}"/>
              </a:ext>
            </a:extLst>
          </p:cNvPr>
          <p:cNvCxnSpPr/>
          <p:nvPr/>
        </p:nvCxnSpPr>
        <p:spPr>
          <a:xfrm rot="5400000">
            <a:off x="3792526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A93A9A25-2BC2-4332-CC00-4E2BA4C99782}"/>
              </a:ext>
            </a:extLst>
          </p:cNvPr>
          <p:cNvCxnSpPr/>
          <p:nvPr/>
        </p:nvCxnSpPr>
        <p:spPr>
          <a:xfrm rot="5400000">
            <a:off x="4078278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92811F3D-534A-26CD-DAB7-1E71256CA1FF}"/>
              </a:ext>
            </a:extLst>
          </p:cNvPr>
          <p:cNvCxnSpPr/>
          <p:nvPr/>
        </p:nvCxnSpPr>
        <p:spPr>
          <a:xfrm rot="5400000">
            <a:off x="4364030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900BCC25-2236-3ED8-8735-AD02AA89084D}"/>
              </a:ext>
            </a:extLst>
          </p:cNvPr>
          <p:cNvCxnSpPr/>
          <p:nvPr/>
        </p:nvCxnSpPr>
        <p:spPr>
          <a:xfrm rot="5400000">
            <a:off x="4649782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E6DACF02-C822-39B0-98B8-88C06BCA036C}"/>
              </a:ext>
            </a:extLst>
          </p:cNvPr>
          <p:cNvCxnSpPr/>
          <p:nvPr/>
        </p:nvCxnSpPr>
        <p:spPr>
          <a:xfrm rot="5400000">
            <a:off x="4935534" y="1120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1229B62D-5154-0199-09E4-FA8734E54DBA}"/>
              </a:ext>
            </a:extLst>
          </p:cNvPr>
          <p:cNvCxnSpPr/>
          <p:nvPr/>
        </p:nvCxnSpPr>
        <p:spPr>
          <a:xfrm rot="5400000">
            <a:off x="5219881" y="1119333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9A1B7D10-416C-B402-C8FC-009023682DA3}"/>
              </a:ext>
            </a:extLst>
          </p:cNvPr>
          <p:cNvCxnSpPr/>
          <p:nvPr/>
        </p:nvCxnSpPr>
        <p:spPr>
          <a:xfrm rot="5400000">
            <a:off x="2631701" y="1101333"/>
            <a:ext cx="39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751D4BEE-4A40-F89E-7176-42B45E2FD8DC}"/>
              </a:ext>
            </a:extLst>
          </p:cNvPr>
          <p:cNvCxnSpPr/>
          <p:nvPr/>
        </p:nvCxnSpPr>
        <p:spPr>
          <a:xfrm rot="5400000" flipH="1" flipV="1">
            <a:off x="3830230" y="657582"/>
            <a:ext cx="28416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7EA34737-968F-2540-DEF7-ADECF6AB1D5A}"/>
              </a:ext>
            </a:extLst>
          </p:cNvPr>
          <p:cNvCxnSpPr/>
          <p:nvPr/>
        </p:nvCxnSpPr>
        <p:spPr>
          <a:xfrm rot="5400000" flipH="1" flipV="1">
            <a:off x="4115585" y="657185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AD4D8E8-AE0A-4DE9-B962-1C1B78378C55}"/>
              </a:ext>
            </a:extLst>
          </p:cNvPr>
          <p:cNvCxnSpPr/>
          <p:nvPr/>
        </p:nvCxnSpPr>
        <p:spPr>
          <a:xfrm rot="5400000" flipH="1" flipV="1">
            <a:off x="4400543" y="65718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8D54D96A-39B4-F91B-CDFA-4C5B3BABB1B5}"/>
              </a:ext>
            </a:extLst>
          </p:cNvPr>
          <p:cNvCxnSpPr/>
          <p:nvPr/>
        </p:nvCxnSpPr>
        <p:spPr>
          <a:xfrm rot="5400000" flipH="1" flipV="1">
            <a:off x="4686295" y="65718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E6B7AE71-6E4E-B884-BAC7-E8D8B0B123D7}"/>
              </a:ext>
            </a:extLst>
          </p:cNvPr>
          <p:cNvCxnSpPr/>
          <p:nvPr/>
        </p:nvCxnSpPr>
        <p:spPr>
          <a:xfrm rot="5400000" flipH="1" flipV="1">
            <a:off x="4935534" y="69211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1DE85D93-002B-056C-8775-A8DA08B92E6E}"/>
              </a:ext>
            </a:extLst>
          </p:cNvPr>
          <p:cNvCxnSpPr/>
          <p:nvPr/>
        </p:nvCxnSpPr>
        <p:spPr>
          <a:xfrm rot="5400000" flipH="1" flipV="1">
            <a:off x="3544081" y="65639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951B1EF2-0D68-BE92-1156-C4323E799DEC}"/>
              </a:ext>
            </a:extLst>
          </p:cNvPr>
          <p:cNvCxnSpPr/>
          <p:nvPr/>
        </p:nvCxnSpPr>
        <p:spPr>
          <a:xfrm rot="5400000" flipH="1" flipV="1">
            <a:off x="3258329" y="65639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A2238808-3F05-4144-F442-C94B446C65FA}"/>
              </a:ext>
            </a:extLst>
          </p:cNvPr>
          <p:cNvCxnSpPr/>
          <p:nvPr/>
        </p:nvCxnSpPr>
        <p:spPr>
          <a:xfrm rot="5400000" flipH="1" flipV="1">
            <a:off x="2972577" y="65639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30D55FAE-F9DA-4F1C-D9A1-40905261A972}"/>
              </a:ext>
            </a:extLst>
          </p:cNvPr>
          <p:cNvCxnSpPr/>
          <p:nvPr/>
        </p:nvCxnSpPr>
        <p:spPr>
          <a:xfrm rot="5400000" flipH="1" flipV="1">
            <a:off x="2685701" y="655267"/>
            <a:ext cx="28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0C8D3D24-8077-BA65-1218-AC329F9B921D}"/>
              </a:ext>
            </a:extLst>
          </p:cNvPr>
          <p:cNvCxnSpPr/>
          <p:nvPr/>
        </p:nvCxnSpPr>
        <p:spPr>
          <a:xfrm>
            <a:off x="5400675" y="72862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0984EC3D-F868-04BC-D9D6-B8B4D4D175ED}"/>
              </a:ext>
            </a:extLst>
          </p:cNvPr>
          <p:cNvCxnSpPr/>
          <p:nvPr/>
        </p:nvCxnSpPr>
        <p:spPr>
          <a:xfrm>
            <a:off x="5472113" y="88102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339125B1-DFA8-5936-B735-E995D27462C2}"/>
              </a:ext>
            </a:extLst>
          </p:cNvPr>
          <p:cNvCxnSpPr/>
          <p:nvPr/>
        </p:nvCxnSpPr>
        <p:spPr>
          <a:xfrm>
            <a:off x="5757865" y="101437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120E5638-3298-D42C-2EE9-DE281A7F2D05}"/>
              </a:ext>
            </a:extLst>
          </p:cNvPr>
          <p:cNvCxnSpPr/>
          <p:nvPr/>
        </p:nvCxnSpPr>
        <p:spPr>
          <a:xfrm rot="10800000">
            <a:off x="2114527" y="1004851"/>
            <a:ext cx="500066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A0AE374B-1F36-5C27-D345-4F9911CE5B1E}"/>
              </a:ext>
            </a:extLst>
          </p:cNvPr>
          <p:cNvCxnSpPr/>
          <p:nvPr/>
        </p:nvCxnSpPr>
        <p:spPr>
          <a:xfrm rot="10800000">
            <a:off x="1828775" y="72862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2F9602AF-8551-C9E0-E09D-34A08353A125}"/>
              </a:ext>
            </a:extLst>
          </p:cNvPr>
          <p:cNvCxnSpPr/>
          <p:nvPr/>
        </p:nvCxnSpPr>
        <p:spPr>
          <a:xfrm rot="10800000">
            <a:off x="1971651" y="86991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2A3E579-E257-9E17-F70B-4E509F0872AB}"/>
              </a:ext>
            </a:extLst>
          </p:cNvPr>
          <p:cNvSpPr txBox="1"/>
          <p:nvPr/>
        </p:nvSpPr>
        <p:spPr>
          <a:xfrm>
            <a:off x="2377445" y="27167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7A46864-A4CB-BFE8-8798-9F49240BDC79}"/>
              </a:ext>
            </a:extLst>
          </p:cNvPr>
          <p:cNvSpPr txBox="1"/>
          <p:nvPr/>
        </p:nvSpPr>
        <p:spPr>
          <a:xfrm>
            <a:off x="6548797" y="27288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4114CE5-265B-067E-3DD6-C483B952D64B}"/>
              </a:ext>
            </a:extLst>
          </p:cNvPr>
          <p:cNvSpPr txBox="1"/>
          <p:nvPr/>
        </p:nvSpPr>
        <p:spPr>
          <a:xfrm>
            <a:off x="5405789" y="22166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38543AD-680D-010C-8126-6E86BA962AF3}"/>
              </a:ext>
            </a:extLst>
          </p:cNvPr>
          <p:cNvSpPr txBox="1"/>
          <p:nvPr/>
        </p:nvSpPr>
        <p:spPr>
          <a:xfrm>
            <a:off x="1262385" y="21452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C4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BA6FD87-EC9A-0781-45AD-ABF3FB9B2679}"/>
              </a:ext>
            </a:extLst>
          </p:cNvPr>
          <p:cNvSpPr txBox="1"/>
          <p:nvPr/>
        </p:nvSpPr>
        <p:spPr>
          <a:xfrm>
            <a:off x="3614725" y="13715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528CC94-EA54-C824-E337-48C622027B6A}"/>
              </a:ext>
            </a:extLst>
          </p:cNvPr>
          <p:cNvSpPr txBox="1"/>
          <p:nvPr/>
        </p:nvSpPr>
        <p:spPr>
          <a:xfrm>
            <a:off x="1754437" y="114510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B2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6575BBA-3ADA-2CEE-77BA-1E9CC8636B15}"/>
              </a:ext>
            </a:extLst>
          </p:cNvPr>
          <p:cNvSpPr txBox="1"/>
          <p:nvPr/>
        </p:nvSpPr>
        <p:spPr>
          <a:xfrm>
            <a:off x="3969015" y="1571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B3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94B86EF-6B7D-B37C-5ECB-3D7AC76820BC}"/>
              </a:ext>
            </a:extLst>
          </p:cNvPr>
          <p:cNvSpPr txBox="1"/>
          <p:nvPr/>
        </p:nvSpPr>
        <p:spPr>
          <a:xfrm>
            <a:off x="6115055" y="72862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B4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29CCDF78-EF83-66E9-A471-8AED54603EA7}"/>
              </a:ext>
            </a:extLst>
          </p:cNvPr>
          <p:cNvCxnSpPr/>
          <p:nvPr/>
        </p:nvCxnSpPr>
        <p:spPr>
          <a:xfrm>
            <a:off x="542891" y="5729283"/>
            <a:ext cx="4140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D0073914-5CC4-F6E9-9973-23649963A588}"/>
              </a:ext>
            </a:extLst>
          </p:cNvPr>
          <p:cNvCxnSpPr/>
          <p:nvPr/>
        </p:nvCxnSpPr>
        <p:spPr>
          <a:xfrm rot="16200000" flipH="1">
            <a:off x="-564398" y="6836572"/>
            <a:ext cx="2286016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A5CA3235-FA55-E256-C602-B6BF53EFEC91}"/>
              </a:ext>
            </a:extLst>
          </p:cNvPr>
          <p:cNvCxnSpPr/>
          <p:nvPr/>
        </p:nvCxnSpPr>
        <p:spPr>
          <a:xfrm rot="16200000" flipH="1">
            <a:off x="3543287" y="6872291"/>
            <a:ext cx="2357454" cy="7143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23D7BECD-0525-E7DD-60F0-6E44C5077E59}"/>
              </a:ext>
            </a:extLst>
          </p:cNvPr>
          <p:cNvCxnSpPr/>
          <p:nvPr/>
        </p:nvCxnSpPr>
        <p:spPr>
          <a:xfrm>
            <a:off x="1390623" y="5014903"/>
            <a:ext cx="2357454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B07E9630-CDBC-F8CB-E489-7B46501E2D87}"/>
              </a:ext>
            </a:extLst>
          </p:cNvPr>
          <p:cNvCxnSpPr/>
          <p:nvPr/>
        </p:nvCxnSpPr>
        <p:spPr>
          <a:xfrm flipV="1">
            <a:off x="542891" y="5014903"/>
            <a:ext cx="847732" cy="7143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AAADE86-35AF-F5B7-B44C-CA38686E48D5}"/>
              </a:ext>
            </a:extLst>
          </p:cNvPr>
          <p:cNvCxnSpPr/>
          <p:nvPr/>
        </p:nvCxnSpPr>
        <p:spPr>
          <a:xfrm rot="10800000">
            <a:off x="3748077" y="5014903"/>
            <a:ext cx="938218" cy="7143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90E96808-61C7-F7BA-640B-86517E16C930}"/>
              </a:ext>
            </a:extLst>
          </p:cNvPr>
          <p:cNvCxnSpPr/>
          <p:nvPr/>
        </p:nvCxnSpPr>
        <p:spPr>
          <a:xfrm>
            <a:off x="328577" y="8015299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C3A065EC-50C5-443C-1DF4-C61BF5D73899}"/>
              </a:ext>
            </a:extLst>
          </p:cNvPr>
          <p:cNvCxnSpPr/>
          <p:nvPr/>
        </p:nvCxnSpPr>
        <p:spPr>
          <a:xfrm rot="5400000">
            <a:off x="828643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B5A3A844-51AC-0B72-7670-FE067E86D392}"/>
              </a:ext>
            </a:extLst>
          </p:cNvPr>
          <p:cNvCxnSpPr/>
          <p:nvPr/>
        </p:nvCxnSpPr>
        <p:spPr>
          <a:xfrm rot="5400000">
            <a:off x="614329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F3ADFF4B-1CA1-D0A1-6108-3DCE1B77D706}"/>
              </a:ext>
            </a:extLst>
          </p:cNvPr>
          <p:cNvCxnSpPr/>
          <p:nvPr/>
        </p:nvCxnSpPr>
        <p:spPr>
          <a:xfrm rot="5400000">
            <a:off x="400015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6F966E8D-A7A4-7944-51E1-BFA8BEA692EC}"/>
              </a:ext>
            </a:extLst>
          </p:cNvPr>
          <p:cNvCxnSpPr/>
          <p:nvPr/>
        </p:nvCxnSpPr>
        <p:spPr>
          <a:xfrm rot="5400000">
            <a:off x="185701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F95BDE19-1026-45ED-0924-BFDE5E12E2C0}"/>
              </a:ext>
            </a:extLst>
          </p:cNvPr>
          <p:cNvCxnSpPr/>
          <p:nvPr/>
        </p:nvCxnSpPr>
        <p:spPr>
          <a:xfrm>
            <a:off x="4471981" y="8015299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433DB134-8C40-FACD-E3A1-6C27F3E370EA}"/>
              </a:ext>
            </a:extLst>
          </p:cNvPr>
          <p:cNvCxnSpPr/>
          <p:nvPr/>
        </p:nvCxnSpPr>
        <p:spPr>
          <a:xfrm rot="5400000">
            <a:off x="4972047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78B10BCD-C380-6F4A-BD98-FD3144172D44}"/>
              </a:ext>
            </a:extLst>
          </p:cNvPr>
          <p:cNvCxnSpPr/>
          <p:nvPr/>
        </p:nvCxnSpPr>
        <p:spPr>
          <a:xfrm rot="5400000">
            <a:off x="4757733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6DA496CE-D679-7707-B441-63CF5BCE711F}"/>
              </a:ext>
            </a:extLst>
          </p:cNvPr>
          <p:cNvCxnSpPr/>
          <p:nvPr/>
        </p:nvCxnSpPr>
        <p:spPr>
          <a:xfrm rot="5400000">
            <a:off x="4543419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0B96C3DC-43BA-72E3-2966-9CEA77DCA713}"/>
              </a:ext>
            </a:extLst>
          </p:cNvPr>
          <p:cNvCxnSpPr/>
          <p:nvPr/>
        </p:nvCxnSpPr>
        <p:spPr>
          <a:xfrm rot="5400000">
            <a:off x="4329105" y="808673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EFD8827-B4F4-9A97-402A-CE336A2F63AC}"/>
              </a:ext>
            </a:extLst>
          </p:cNvPr>
          <p:cNvSpPr txBox="1"/>
          <p:nvPr/>
        </p:nvSpPr>
        <p:spPr>
          <a:xfrm>
            <a:off x="2306007" y="5729283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5m</a:t>
            </a:r>
            <a:endParaRPr lang="en-US" sz="2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0F2A060F-3911-580B-FFFA-BAC8E49AE70D}"/>
              </a:ext>
            </a:extLst>
          </p:cNvPr>
          <p:cNvSpPr txBox="1"/>
          <p:nvPr/>
        </p:nvSpPr>
        <p:spPr>
          <a:xfrm>
            <a:off x="4757733" y="668649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B4C3695D-755F-6494-E466-5D63275F317E}"/>
              </a:ext>
            </a:extLst>
          </p:cNvPr>
          <p:cNvSpPr txBox="1"/>
          <p:nvPr/>
        </p:nvSpPr>
        <p:spPr>
          <a:xfrm>
            <a:off x="614329" y="683889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9409B14E-759D-D05D-34B7-BF784C709377}"/>
              </a:ext>
            </a:extLst>
          </p:cNvPr>
          <p:cNvCxnSpPr/>
          <p:nvPr/>
        </p:nvCxnSpPr>
        <p:spPr>
          <a:xfrm rot="5400000">
            <a:off x="1192061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F5C32959-20FA-0A96-5948-F79C19B69D4F}"/>
              </a:ext>
            </a:extLst>
          </p:cNvPr>
          <p:cNvCxnSpPr/>
          <p:nvPr/>
        </p:nvCxnSpPr>
        <p:spPr>
          <a:xfrm rot="5400000">
            <a:off x="1477813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0AE50586-5018-2265-B779-59F60CE0D5D0}"/>
              </a:ext>
            </a:extLst>
          </p:cNvPr>
          <p:cNvCxnSpPr/>
          <p:nvPr/>
        </p:nvCxnSpPr>
        <p:spPr>
          <a:xfrm rot="5400000">
            <a:off x="1763565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87A6F20E-4C10-E7B9-E22D-10E7DAD69644}"/>
              </a:ext>
            </a:extLst>
          </p:cNvPr>
          <p:cNvCxnSpPr/>
          <p:nvPr/>
        </p:nvCxnSpPr>
        <p:spPr>
          <a:xfrm rot="5400000">
            <a:off x="2049317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921A1417-A9E5-D3D0-5EB7-F07139A100E1}"/>
              </a:ext>
            </a:extLst>
          </p:cNvPr>
          <p:cNvCxnSpPr/>
          <p:nvPr/>
        </p:nvCxnSpPr>
        <p:spPr>
          <a:xfrm rot="5400000">
            <a:off x="2335069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6C9594F4-7D51-75CC-F93C-C07D613E7A3D}"/>
              </a:ext>
            </a:extLst>
          </p:cNvPr>
          <p:cNvCxnSpPr/>
          <p:nvPr/>
        </p:nvCxnSpPr>
        <p:spPr>
          <a:xfrm rot="5400000">
            <a:off x="2620821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E1C677DC-332B-7ED2-1403-6820074487A1}"/>
              </a:ext>
            </a:extLst>
          </p:cNvPr>
          <p:cNvCxnSpPr/>
          <p:nvPr/>
        </p:nvCxnSpPr>
        <p:spPr>
          <a:xfrm rot="5400000">
            <a:off x="2906573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23B1BA05-C980-D2B7-90A6-D97E92F12F89}"/>
              </a:ext>
            </a:extLst>
          </p:cNvPr>
          <p:cNvCxnSpPr/>
          <p:nvPr/>
        </p:nvCxnSpPr>
        <p:spPr>
          <a:xfrm rot="5400000">
            <a:off x="3192325" y="538784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8D002CA5-4E8C-B4BB-0C6E-957C5EE288EA}"/>
              </a:ext>
            </a:extLst>
          </p:cNvPr>
          <p:cNvCxnSpPr/>
          <p:nvPr/>
        </p:nvCxnSpPr>
        <p:spPr>
          <a:xfrm rot="5400000">
            <a:off x="3478077" y="538503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E46995A7-FA3F-D907-856B-E58767303A7F}"/>
              </a:ext>
            </a:extLst>
          </p:cNvPr>
          <p:cNvCxnSpPr/>
          <p:nvPr/>
        </p:nvCxnSpPr>
        <p:spPr>
          <a:xfrm rot="16200000" flipH="1">
            <a:off x="1017913" y="5459051"/>
            <a:ext cx="318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E685F77-5BD5-468A-0BBB-49DA01A24BA2}"/>
              </a:ext>
            </a:extLst>
          </p:cNvPr>
          <p:cNvSpPr txBox="1"/>
          <p:nvPr/>
        </p:nvSpPr>
        <p:spPr>
          <a:xfrm>
            <a:off x="662933" y="71459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8693BEE-5FA9-4E50-2A5C-B0D28015F003}"/>
              </a:ext>
            </a:extLst>
          </p:cNvPr>
          <p:cNvSpPr txBox="1"/>
          <p:nvPr/>
        </p:nvSpPr>
        <p:spPr>
          <a:xfrm>
            <a:off x="4757733" y="70151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C9E46354-1F95-07BB-8E08-EFDC0A8DB1CA}"/>
              </a:ext>
            </a:extLst>
          </p:cNvPr>
          <p:cNvSpPr txBox="1"/>
          <p:nvPr/>
        </p:nvSpPr>
        <p:spPr>
          <a:xfrm>
            <a:off x="1900213" y="580072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17191D00-00F3-B96D-74D4-2F247934065C}"/>
              </a:ext>
            </a:extLst>
          </p:cNvPr>
          <p:cNvCxnSpPr/>
          <p:nvPr/>
        </p:nvCxnSpPr>
        <p:spPr>
          <a:xfrm rot="16200000" flipH="1">
            <a:off x="3873845" y="5497861"/>
            <a:ext cx="318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64FF4C34-841E-CD7B-ECCE-AE7EC3CEFC48}"/>
              </a:ext>
            </a:extLst>
          </p:cNvPr>
          <p:cNvCxnSpPr/>
          <p:nvPr/>
        </p:nvCxnSpPr>
        <p:spPr>
          <a:xfrm>
            <a:off x="6780831" y="6015035"/>
            <a:ext cx="3139868" cy="1111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8FB201AB-F86C-C15A-6ED4-9D0133ED7AF5}"/>
              </a:ext>
            </a:extLst>
          </p:cNvPr>
          <p:cNvCxnSpPr/>
          <p:nvPr/>
        </p:nvCxnSpPr>
        <p:spPr>
          <a:xfrm rot="16200000" flipH="1">
            <a:off x="5709261" y="7096129"/>
            <a:ext cx="2286016" cy="1428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ED214B0B-EA14-305F-42E4-6C897FD6A35D}"/>
              </a:ext>
            </a:extLst>
          </p:cNvPr>
          <p:cNvCxnSpPr/>
          <p:nvPr/>
        </p:nvCxnSpPr>
        <p:spPr>
          <a:xfrm rot="16200000" flipH="1">
            <a:off x="8786651" y="7163599"/>
            <a:ext cx="2347136" cy="7064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B6302AE9-6F32-2BA3-328A-326281EEB1EA}"/>
              </a:ext>
            </a:extLst>
          </p:cNvPr>
          <p:cNvCxnSpPr/>
          <p:nvPr/>
        </p:nvCxnSpPr>
        <p:spPr>
          <a:xfrm rot="5400000" flipH="1" flipV="1">
            <a:off x="6780831" y="4443399"/>
            <a:ext cx="1571636" cy="1571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618F1C51-A16B-BECC-3CE5-EFC5090BF689}"/>
              </a:ext>
            </a:extLst>
          </p:cNvPr>
          <p:cNvCxnSpPr/>
          <p:nvPr/>
        </p:nvCxnSpPr>
        <p:spPr>
          <a:xfrm rot="16200000" flipV="1">
            <a:off x="8352467" y="4443399"/>
            <a:ext cx="1571636" cy="1571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2AD99E00-E7D4-4F2B-A8E4-0C13B39EAA23}"/>
              </a:ext>
            </a:extLst>
          </p:cNvPr>
          <p:cNvCxnSpPr/>
          <p:nvPr/>
        </p:nvCxnSpPr>
        <p:spPr>
          <a:xfrm rot="5400000">
            <a:off x="7780169" y="5300655"/>
            <a:ext cx="114380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E2C041AD-5AE8-ABD6-96B8-B032EE5FEE98}"/>
              </a:ext>
            </a:extLst>
          </p:cNvPr>
          <p:cNvCxnSpPr/>
          <p:nvPr/>
        </p:nvCxnSpPr>
        <p:spPr>
          <a:xfrm rot="5400000">
            <a:off x="8118980" y="5351332"/>
            <a:ext cx="104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0A5188F0-D724-EE64-F2DA-B818F124A560}"/>
              </a:ext>
            </a:extLst>
          </p:cNvPr>
          <p:cNvCxnSpPr/>
          <p:nvPr/>
        </p:nvCxnSpPr>
        <p:spPr>
          <a:xfrm rot="5400000">
            <a:off x="7545887" y="5319828"/>
            <a:ext cx="104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99931818-45E1-BF02-67A6-7DBDA80D2E5B}"/>
              </a:ext>
            </a:extLst>
          </p:cNvPr>
          <p:cNvCxnSpPr/>
          <p:nvPr/>
        </p:nvCxnSpPr>
        <p:spPr>
          <a:xfrm rot="5400000">
            <a:off x="8582533" y="5499217"/>
            <a:ext cx="68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444A12F9-E4EE-D6AD-07DA-699FFEF7C6A3}"/>
              </a:ext>
            </a:extLst>
          </p:cNvPr>
          <p:cNvCxnSpPr/>
          <p:nvPr/>
        </p:nvCxnSpPr>
        <p:spPr>
          <a:xfrm rot="5400000">
            <a:off x="7423773" y="5514969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5DD627E1-FF8F-21E0-689B-AA628F03544A}"/>
              </a:ext>
            </a:extLst>
          </p:cNvPr>
          <p:cNvCxnSpPr/>
          <p:nvPr/>
        </p:nvCxnSpPr>
        <p:spPr>
          <a:xfrm rot="5400000">
            <a:off x="7280897" y="5657845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F584F374-A368-7ABE-037A-DCE2594CBD06}"/>
              </a:ext>
            </a:extLst>
          </p:cNvPr>
          <p:cNvCxnSpPr/>
          <p:nvPr/>
        </p:nvCxnSpPr>
        <p:spPr>
          <a:xfrm rot="5400000">
            <a:off x="8994615" y="5657845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6F23789-A499-E563-EBEB-46A00F01927F}"/>
              </a:ext>
            </a:extLst>
          </p:cNvPr>
          <p:cNvSpPr txBox="1"/>
          <p:nvPr/>
        </p:nvSpPr>
        <p:spPr>
          <a:xfrm>
            <a:off x="6329369" y="694372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275DCF1-04E7-22AE-0819-102E58E23A4C}"/>
              </a:ext>
            </a:extLst>
          </p:cNvPr>
          <p:cNvSpPr txBox="1"/>
          <p:nvPr/>
        </p:nvSpPr>
        <p:spPr>
          <a:xfrm>
            <a:off x="6405921" y="72173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B29A9CF1-81F0-FCFA-1DB6-EA3A61BDB4D0}"/>
              </a:ext>
            </a:extLst>
          </p:cNvPr>
          <p:cNvSpPr txBox="1"/>
          <p:nvPr/>
        </p:nvSpPr>
        <p:spPr>
          <a:xfrm>
            <a:off x="9972707" y="681722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0222D5FE-751D-3D56-0D9D-2F1D76E36A8D}"/>
              </a:ext>
            </a:extLst>
          </p:cNvPr>
          <p:cNvSpPr txBox="1"/>
          <p:nvPr/>
        </p:nvSpPr>
        <p:spPr>
          <a:xfrm>
            <a:off x="10000655" y="72294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D3358FE6-37CF-64AB-5F32-A8224F99F640}"/>
              </a:ext>
            </a:extLst>
          </p:cNvPr>
          <p:cNvSpPr txBox="1"/>
          <p:nvPr/>
        </p:nvSpPr>
        <p:spPr>
          <a:xfrm>
            <a:off x="8401071" y="601503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3m</a:t>
            </a:r>
            <a:endParaRPr lang="en-US" sz="20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F8931969-E98C-D573-3911-3DAFE1F9BBD2}"/>
              </a:ext>
            </a:extLst>
          </p:cNvPr>
          <p:cNvSpPr txBox="1"/>
          <p:nvPr/>
        </p:nvSpPr>
        <p:spPr>
          <a:xfrm>
            <a:off x="8043881" y="601503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B4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F359DDCE-3DB5-861F-5A31-95D92AE5AAFE}"/>
              </a:ext>
            </a:extLst>
          </p:cNvPr>
          <p:cNvCxnSpPr/>
          <p:nvPr/>
        </p:nvCxnSpPr>
        <p:spPr>
          <a:xfrm rot="5400000">
            <a:off x="338101" y="13158835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661468F5-DFEC-5888-49D4-676258BB2F4E}"/>
              </a:ext>
            </a:extLst>
          </p:cNvPr>
          <p:cNvCxnSpPr/>
          <p:nvPr/>
        </p:nvCxnSpPr>
        <p:spPr>
          <a:xfrm>
            <a:off x="6615121" y="8301051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E0E4813E-D8BC-E8F2-5290-9C06899033FB}"/>
              </a:ext>
            </a:extLst>
          </p:cNvPr>
          <p:cNvCxnSpPr/>
          <p:nvPr/>
        </p:nvCxnSpPr>
        <p:spPr>
          <a:xfrm rot="5400000">
            <a:off x="7115187" y="8372489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BF41B862-1AA0-06A8-BD46-C2C95AC272DD}"/>
              </a:ext>
            </a:extLst>
          </p:cNvPr>
          <p:cNvCxnSpPr/>
          <p:nvPr/>
        </p:nvCxnSpPr>
        <p:spPr>
          <a:xfrm rot="5400000">
            <a:off x="6900873" y="8372489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972AD716-59BD-897A-734B-5BD45EBD9D83}"/>
              </a:ext>
            </a:extLst>
          </p:cNvPr>
          <p:cNvCxnSpPr/>
          <p:nvPr/>
        </p:nvCxnSpPr>
        <p:spPr>
          <a:xfrm rot="5400000">
            <a:off x="6686559" y="8372489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6205384C-896E-D60E-74DF-852A59EEEA14}"/>
              </a:ext>
            </a:extLst>
          </p:cNvPr>
          <p:cNvCxnSpPr/>
          <p:nvPr/>
        </p:nvCxnSpPr>
        <p:spPr>
          <a:xfrm rot="5400000">
            <a:off x="6472245" y="8372489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29BDD943-5279-D08E-2FF4-013D995EDAE1}"/>
              </a:ext>
            </a:extLst>
          </p:cNvPr>
          <p:cNvCxnSpPr/>
          <p:nvPr/>
        </p:nvCxnSpPr>
        <p:spPr>
          <a:xfrm>
            <a:off x="9686955" y="8372489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E6CC06B4-F3D9-544C-A1B7-FDAC0E7A7B52}"/>
              </a:ext>
            </a:extLst>
          </p:cNvPr>
          <p:cNvCxnSpPr/>
          <p:nvPr/>
        </p:nvCxnSpPr>
        <p:spPr>
          <a:xfrm rot="5400000">
            <a:off x="10187021" y="844392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937FC318-3DEF-DAC2-2015-207CD9E5449F}"/>
              </a:ext>
            </a:extLst>
          </p:cNvPr>
          <p:cNvCxnSpPr/>
          <p:nvPr/>
        </p:nvCxnSpPr>
        <p:spPr>
          <a:xfrm rot="5400000">
            <a:off x="9972707" y="844392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27D2108B-8085-27AB-719B-21F053269E87}"/>
              </a:ext>
            </a:extLst>
          </p:cNvPr>
          <p:cNvCxnSpPr/>
          <p:nvPr/>
        </p:nvCxnSpPr>
        <p:spPr>
          <a:xfrm rot="5400000">
            <a:off x="9758393" y="844392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51EBB135-D0F5-D5A1-C0A0-83EE890C18DA}"/>
              </a:ext>
            </a:extLst>
          </p:cNvPr>
          <p:cNvCxnSpPr/>
          <p:nvPr/>
        </p:nvCxnSpPr>
        <p:spPr>
          <a:xfrm rot="5400000">
            <a:off x="9544079" y="8443927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9328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101</Words>
  <Application>Microsoft Office PowerPoint</Application>
  <PresentationFormat>Custom</PresentationFormat>
  <Paragraphs>101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zeba</dc:creator>
  <cp:lastModifiedBy>zeba</cp:lastModifiedBy>
  <cp:revision>12</cp:revision>
  <dcterms:created xsi:type="dcterms:W3CDTF">2022-12-29T20:22:04Z</dcterms:created>
  <dcterms:modified xsi:type="dcterms:W3CDTF">2023-01-01T15:30:37Z</dcterms:modified>
</cp:coreProperties>
</file>