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80F48B6-5B74-492F-8C77-22AA2F9DF1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D0857B-1418-4191-8062-6C804F6154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D645E-5B78-4A7E-8787-9789C929C889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8D3872-5A76-4844-8F69-62285C3556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C596D5-D3AF-4913-9CBD-8BDF45498A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AB19E-CF68-4924-B2FF-8A36A1E4B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818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87A7E-606D-4085-B5D9-B84283FD64F4}" type="datetimeFigureOut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CFCAB-7ED9-4BDC-8A18-79F8B7017FB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79795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2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hteck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ihand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ihand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hteck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ihand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ihand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ihand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ihand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ihand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ihand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ihand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ihand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ihand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ihand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ihand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ihand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ihand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ihand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ihand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ihand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ihand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ihand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ihand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ihand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ihand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ihand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ihand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ihand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hteck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ihand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ihand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ihand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ihand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ihand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ihand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ihand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ihand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ihand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ihand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ihand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hteck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ihand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ihand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ihand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ihand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ihand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ihand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ihand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ihand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ihand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ihand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ihand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ihand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ihand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F7EF189-DD92-4021-9F0B-61FCC0321CAD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D1FF06-CF27-4334-B3B7-637620F1E6E4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956CA-E2FF-4F62-8224-666708E9F3E2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5D6B7-3004-4FAC-BC3A-015FE0A57446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60" name="Textfeld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4A034-6A41-405C-94EC-809CF0CECE64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B17A2-F2E5-4595-A7FB-9B751BAAC273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8A9B5-1858-4454-934E-4CCFC700924D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456CE-09A8-4398-AD5C-C5B8BA377448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DCAF8-CE4B-4582-882D-090A7C25B249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E84AA-F4F9-4489-AF64-14AFD359191A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26CFA-ADBD-4826-8BA4-E1EF2317AD9A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C0CC9-81B1-4B9A-A84F-2C683FF51EC8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FDA09-4EE3-4D1D-BD4C-01F112BA0158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71751-C764-4B93-BAA0-F6AAAE3D7A5A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00363-4109-4728-BE3A-1DC99CC28797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EDDEF-7450-45B8-82E7-7E55F2B65840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622A2-DAE8-4A43-A4B6-BC377E871BC8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hteck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ihand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ihand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ihand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ihand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ihand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ihand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ihand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ihand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ihand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ihand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ihand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ihand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ihand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ihand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hteck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ihand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ihand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ihand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ihand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ihand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ihand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ihand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ihand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ihand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ihand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ihand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ihand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ihand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ihand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ihand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ihand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ihand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ihand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ihand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hteck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EA0E491-1C9C-471D-9B2D-C17D4E72CADA}" type="datetime1">
              <a:rPr lang="de-DE" noProof="0" smtClean="0"/>
              <a:t>07.11.2023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de-DE" sz="5400" dirty="0">
                <a:latin typeface="Rockwell" panose="02060603020205020403" pitchFamily="18" charset="0"/>
              </a:rPr>
              <a:t>Java-Netzwerkscanner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de-DE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Für schnellere Softwareinstallationen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8F57E63-E880-7684-D409-DD1B48DB7A9F}"/>
              </a:ext>
            </a:extLst>
          </p:cNvPr>
          <p:cNvSpPr txBox="1"/>
          <p:nvPr/>
        </p:nvSpPr>
        <p:spPr>
          <a:xfrm>
            <a:off x="10569600" y="6211669"/>
            <a:ext cx="19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Elias Dieter </a:t>
            </a:r>
          </a:p>
          <a:p>
            <a:r>
              <a:rPr lang="de-DE" dirty="0"/>
              <a:t>08.11.2023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21E206F-862D-88EE-333F-6E869D164F82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887B9E-7B7C-08F2-62BF-14A61B4F7108}"/>
              </a:ext>
            </a:extLst>
          </p:cNvPr>
          <p:cNvSpPr txBox="1"/>
          <p:nvPr/>
        </p:nvSpPr>
        <p:spPr>
          <a:xfrm>
            <a:off x="11666220" y="0"/>
            <a:ext cx="3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UML</a:t>
            </a:r>
          </a:p>
        </p:txBody>
      </p:sp>
      <p:sp>
        <p:nvSpPr>
          <p:cNvPr id="4" name="AutoShape 2" descr="EPK Netzwerkscanner">
            <a:extLst>
              <a:ext uri="{FF2B5EF4-FFF2-40B4-BE49-F238E27FC236}">
                <a16:creationId xmlns:a16="http://schemas.microsoft.com/office/drawing/2014/main" id="{18780FE8-818B-4B67-E939-7D6B79D26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47737" cy="2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E83F0AED-8662-C3C1-7E7E-56031B93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185" y="1039973"/>
            <a:ext cx="5355065" cy="47780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A4C6057-1B23-411D-03C0-2E5BE2B07C3E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02798F-393F-F55D-6F68-C159D1927A4A}"/>
              </a:ext>
            </a:extLst>
          </p:cNvPr>
          <p:cNvSpPr txBox="1"/>
          <p:nvPr/>
        </p:nvSpPr>
        <p:spPr>
          <a:xfrm>
            <a:off x="11308080" y="15240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191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F588451-4358-0CB4-865A-DCA49D67840D}"/>
              </a:ext>
            </a:extLst>
          </p:cNvPr>
          <p:cNvSpPr/>
          <p:nvPr/>
        </p:nvSpPr>
        <p:spPr>
          <a:xfrm>
            <a:off x="0" y="-22860"/>
            <a:ext cx="12192000" cy="6880860"/>
          </a:xfrm>
          <a:prstGeom prst="rect">
            <a:avLst/>
          </a:prstGeom>
          <a:solidFill>
            <a:srgbClr val="3E3E3E"/>
          </a:solidFill>
          <a:ln>
            <a:solidFill>
              <a:srgbClr val="3E3E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utoShape 2" descr="EPK Netzwerkscanner">
            <a:extLst>
              <a:ext uri="{FF2B5EF4-FFF2-40B4-BE49-F238E27FC236}">
                <a16:creationId xmlns:a16="http://schemas.microsoft.com/office/drawing/2014/main" id="{18780FE8-818B-4B67-E939-7D6B79D26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47737" cy="2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Grafik 9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7CA319E5-02C2-BD1C-AB27-5EC02F34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94" y="0"/>
            <a:ext cx="7621410" cy="673121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D7B5FAE-12CF-4DA3-8E07-CAEAD701D054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3BFE302-D18B-C06C-9131-47FC0AE7F637}"/>
              </a:ext>
            </a:extLst>
          </p:cNvPr>
          <p:cNvSpPr txBox="1"/>
          <p:nvPr/>
        </p:nvSpPr>
        <p:spPr>
          <a:xfrm>
            <a:off x="11666220" y="0"/>
            <a:ext cx="89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381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D9C9F-94B4-F1CA-536F-D0F1D233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139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Projekt auf GitHub</a:t>
            </a:r>
          </a:p>
          <a:p>
            <a:pPr lvl="1"/>
            <a:r>
              <a:rPr lang="de-DE" dirty="0"/>
              <a:t>Dokumentation auf GitHub</a:t>
            </a:r>
          </a:p>
          <a:p>
            <a:pPr lvl="1"/>
            <a:r>
              <a:rPr lang="de-DE" dirty="0"/>
              <a:t>Roadmap über GitHub </a:t>
            </a:r>
          </a:p>
          <a:p>
            <a:pPr lvl="1"/>
            <a:r>
              <a:rPr lang="de-DE" dirty="0"/>
              <a:t>Codierung und Versionierung über GitHub</a:t>
            </a:r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B5D943-B0BB-4390-9D3F-AF3CFF4BA89E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BD4D79-80B9-6A1E-CD4B-A79EA9B17FAD}"/>
              </a:ext>
            </a:extLst>
          </p:cNvPr>
          <p:cNvSpPr txBox="1"/>
          <p:nvPr/>
        </p:nvSpPr>
        <p:spPr>
          <a:xfrm>
            <a:off x="11292840" y="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6691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9CEF960-5E56-4BFA-22CE-C191D7FD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5" y="1648617"/>
            <a:ext cx="11669754" cy="2295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2C21DE-3EEF-21D5-8EB0-CE2FFEE4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1" y="4119393"/>
            <a:ext cx="11984122" cy="242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75C7F64-D1EA-54A8-DD7D-456AAB22AF78}"/>
              </a:ext>
            </a:extLst>
          </p:cNvPr>
          <p:cNvSpPr txBox="1"/>
          <p:nvPr/>
        </p:nvSpPr>
        <p:spPr>
          <a:xfrm>
            <a:off x="4342637" y="218850"/>
            <a:ext cx="603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Sprit-Planung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6302A7-6CB8-7FD4-7E73-390CC72D69F8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242864-809A-B3F6-368C-99577A46C3C8}"/>
              </a:ext>
            </a:extLst>
          </p:cNvPr>
          <p:cNvSpPr txBox="1"/>
          <p:nvPr/>
        </p:nvSpPr>
        <p:spPr>
          <a:xfrm>
            <a:off x="11330940" y="-762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8359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504996-57B8-0F7C-524F-145D9B2E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7" y="618518"/>
            <a:ext cx="11079709" cy="3100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569818-FB65-689B-D2B2-25F81F50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90" y="3834564"/>
            <a:ext cx="10383699" cy="2876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563F16E-429A-84C0-4216-555F20420F6A}"/>
              </a:ext>
            </a:extLst>
          </p:cNvPr>
          <p:cNvSpPr txBox="1"/>
          <p:nvPr/>
        </p:nvSpPr>
        <p:spPr>
          <a:xfrm>
            <a:off x="4208106" y="-85765"/>
            <a:ext cx="701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Boards und Zeitplanung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800343-690A-8D2A-0DBE-550128603A1B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87BB71-EEBD-F6E1-D989-70EE656378F7}"/>
              </a:ext>
            </a:extLst>
          </p:cNvPr>
          <p:cNvSpPr txBox="1"/>
          <p:nvPr/>
        </p:nvSpPr>
        <p:spPr>
          <a:xfrm>
            <a:off x="11315700" y="0"/>
            <a:ext cx="92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1608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0F23824-3D67-B4A9-AC6F-7A71EB42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1558175"/>
            <a:ext cx="10212225" cy="1638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F8F3283-2610-2BB2-0D52-60D79943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19" y="3450787"/>
            <a:ext cx="8125959" cy="1724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60BEEAB-6467-F11F-9E76-31FB20F84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317" y="5429136"/>
            <a:ext cx="5579361" cy="96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1840430-1065-9A35-5DE0-7F5EF2991579}"/>
              </a:ext>
            </a:extLst>
          </p:cNvPr>
          <p:cNvSpPr txBox="1"/>
          <p:nvPr/>
        </p:nvSpPr>
        <p:spPr>
          <a:xfrm>
            <a:off x="3306317" y="251460"/>
            <a:ext cx="603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Issue-Verknüpfung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137C31-EC44-38DF-30BD-CDCADB995ED9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B57F3E-C7E7-5D4A-5243-F1D002CF03CB}"/>
              </a:ext>
            </a:extLst>
          </p:cNvPr>
          <p:cNvSpPr txBox="1"/>
          <p:nvPr/>
        </p:nvSpPr>
        <p:spPr>
          <a:xfrm>
            <a:off x="11346180" y="0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070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74113-4377-7192-26BA-255CB4E9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A8F3F-2800-3D22-8D3D-D7D4E747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Rückfragen können gerne </a:t>
            </a:r>
            <a:r>
              <a:rPr lang="de-DE"/>
              <a:t>geklärt werden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9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E406-9050-F11C-A473-084B183D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02900-E116-48C4-F8C9-DE78B2F3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 und Projektvorstellung</a:t>
            </a:r>
          </a:p>
          <a:p>
            <a:r>
              <a:rPr lang="de-DE" dirty="0"/>
              <a:t>Grundsätzliche Schlüsselstellen</a:t>
            </a:r>
          </a:p>
          <a:p>
            <a:r>
              <a:rPr lang="de-DE" dirty="0"/>
              <a:t>Vorstellung EPK</a:t>
            </a:r>
          </a:p>
          <a:p>
            <a:r>
              <a:rPr lang="de-DE" dirty="0"/>
              <a:t>Vorstellung UML</a:t>
            </a:r>
          </a:p>
          <a:p>
            <a:r>
              <a:rPr lang="de-DE" dirty="0"/>
              <a:t>Organisation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F37D98-5F93-5FDA-DF31-D5347393C24E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515189-4AF5-5F29-EA6E-672CAE0C1369}"/>
              </a:ext>
            </a:extLst>
          </p:cNvPr>
          <p:cNvSpPr txBox="1"/>
          <p:nvPr/>
        </p:nvSpPr>
        <p:spPr>
          <a:xfrm>
            <a:off x="11430000" y="0"/>
            <a:ext cx="3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361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und 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D9C9F-94B4-F1CA-536F-D0F1D233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Worum geht es? </a:t>
            </a:r>
          </a:p>
          <a:p>
            <a:endParaRPr lang="de-DE" dirty="0"/>
          </a:p>
          <a:p>
            <a:r>
              <a:rPr lang="de-DE" dirty="0"/>
              <a:t>Was ist die aktuelle Situation? </a:t>
            </a:r>
          </a:p>
          <a:p>
            <a:endParaRPr lang="de-DE" dirty="0"/>
          </a:p>
          <a:p>
            <a:r>
              <a:rPr lang="de-DE" dirty="0"/>
              <a:t>Wie könnten wir bestehende Systeme verbessern?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1EB72F-6547-1F02-0E44-4B9EE8A3B4C2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861A35-B49B-7101-A6F6-16E309E0FBDD}"/>
              </a:ext>
            </a:extLst>
          </p:cNvPr>
          <p:cNvSpPr txBox="1"/>
          <p:nvPr/>
        </p:nvSpPr>
        <p:spPr>
          <a:xfrm>
            <a:off x="11460480" y="0"/>
            <a:ext cx="3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14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und 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D9C9F-94B4-F1CA-536F-D0F1D233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Worum geht es? </a:t>
            </a:r>
          </a:p>
          <a:p>
            <a:pPr lvl="1"/>
            <a:r>
              <a:rPr lang="de-DE" dirty="0"/>
              <a:t>Wir (KOKE GmbH) mache Digitale Signage</a:t>
            </a:r>
          </a:p>
          <a:p>
            <a:pPr lvl="1"/>
            <a:r>
              <a:rPr lang="de-DE" dirty="0"/>
              <a:t>Beliefert große Ketten</a:t>
            </a:r>
          </a:p>
          <a:p>
            <a:pPr lvl="1"/>
            <a:r>
              <a:rPr lang="de-DE" dirty="0"/>
              <a:t>Jedes Signage-Geräte wird eigenständig bespielt (BIOS, Linux, AWX)</a:t>
            </a:r>
          </a:p>
          <a:p>
            <a:pPr lvl="1"/>
            <a:r>
              <a:rPr lang="de-DE" dirty="0"/>
              <a:t>Ein Geräte dauert ca. 15 Minuten</a:t>
            </a:r>
          </a:p>
          <a:p>
            <a:pPr lvl="1"/>
            <a:r>
              <a:rPr lang="de-DE" dirty="0"/>
              <a:t>Große Bestellung von über 4000 Signage-Geräten</a:t>
            </a:r>
          </a:p>
          <a:p>
            <a:pPr lvl="1"/>
            <a:r>
              <a:rPr lang="de-DE" dirty="0"/>
              <a:t>Wer hat Lust über 1000 Stunden Geräte zu bespielen?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C8868E-0C93-82FD-91B6-85425957D5C5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F5ED2C-0D3D-4434-E2EA-480AC04EAB9E}"/>
              </a:ext>
            </a:extLst>
          </p:cNvPr>
          <p:cNvSpPr txBox="1"/>
          <p:nvPr/>
        </p:nvSpPr>
        <p:spPr>
          <a:xfrm>
            <a:off x="11399520" y="0"/>
            <a:ext cx="3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357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und 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D9C9F-94B4-F1CA-536F-D0F1D233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139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Was ist die aktuelle Situation? </a:t>
            </a:r>
          </a:p>
          <a:p>
            <a:pPr lvl="1"/>
            <a:r>
              <a:rPr lang="de-DE" dirty="0"/>
              <a:t>Jedes Signage-Gerät muss bespielt werden</a:t>
            </a:r>
          </a:p>
          <a:p>
            <a:pPr lvl="1"/>
            <a:r>
              <a:rPr lang="de-DE" dirty="0"/>
              <a:t>Jedes Signage-Gerät besteht aus 3 Komponenten</a:t>
            </a:r>
          </a:p>
          <a:p>
            <a:pPr lvl="2"/>
            <a:r>
              <a:rPr lang="de-DE" dirty="0"/>
              <a:t>Bildschirm </a:t>
            </a:r>
          </a:p>
          <a:p>
            <a:pPr lvl="2"/>
            <a:r>
              <a:rPr lang="de-DE" dirty="0"/>
              <a:t>Rechner </a:t>
            </a:r>
          </a:p>
          <a:p>
            <a:pPr lvl="2"/>
            <a:r>
              <a:rPr lang="de-DE" dirty="0"/>
              <a:t>Software</a:t>
            </a:r>
          </a:p>
          <a:p>
            <a:pPr lvl="1"/>
            <a:r>
              <a:rPr lang="de-DE" dirty="0"/>
              <a:t>Softwareschritte</a:t>
            </a:r>
          </a:p>
          <a:p>
            <a:pPr lvl="2"/>
            <a:r>
              <a:rPr lang="de-DE" b="0" i="0" dirty="0">
                <a:solidFill>
                  <a:srgbClr val="E6EDF3"/>
                </a:solidFill>
                <a:effectLst/>
                <a:latin typeface="-apple-system"/>
              </a:rPr>
              <a:t>BIOS muss eingestellt werden (Leonardo / Automatisch)</a:t>
            </a:r>
          </a:p>
          <a:p>
            <a:pPr lvl="2"/>
            <a:r>
              <a:rPr lang="de-DE" b="0" i="0" dirty="0">
                <a:solidFill>
                  <a:srgbClr val="E6EDF3"/>
                </a:solidFill>
                <a:effectLst/>
                <a:latin typeface="-apple-system"/>
              </a:rPr>
              <a:t>Abfragen und Speichern der IP/MAC-Adressen und Änderungen über SSH vornehmen. (manuell)</a:t>
            </a:r>
          </a:p>
          <a:p>
            <a:pPr lvl="2"/>
            <a:r>
              <a:rPr lang="de-DE" b="0" i="0" dirty="0">
                <a:solidFill>
                  <a:srgbClr val="E6EDF3"/>
                </a:solidFill>
                <a:effectLst/>
                <a:latin typeface="-apple-system"/>
              </a:rPr>
              <a:t>Signage App wird bespielt (AWX / Automatisch)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E1AFC7-4882-E688-00BE-2CCD958EB44D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B6D505-08B2-64D0-61EF-C00AEC00E008}"/>
              </a:ext>
            </a:extLst>
          </p:cNvPr>
          <p:cNvSpPr txBox="1"/>
          <p:nvPr/>
        </p:nvSpPr>
        <p:spPr>
          <a:xfrm>
            <a:off x="11430000" y="0"/>
            <a:ext cx="3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5745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und 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D9C9F-94B4-F1CA-536F-D0F1D233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1392"/>
          </a:xfrm>
        </p:spPr>
        <p:txBody>
          <a:bodyPr>
            <a:normAutofit/>
          </a:bodyPr>
          <a:lstStyle/>
          <a:p>
            <a:r>
              <a:rPr lang="de-DE" dirty="0"/>
              <a:t>Wie könnten wir bestehende Systeme verbessern?</a:t>
            </a:r>
          </a:p>
          <a:p>
            <a:pPr lvl="1"/>
            <a:r>
              <a:rPr lang="de-DE" b="0" i="0" dirty="0">
                <a:solidFill>
                  <a:srgbClr val="E6EDF3"/>
                </a:solidFill>
                <a:effectLst/>
                <a:latin typeface="-apple-system"/>
              </a:rPr>
              <a:t>Abfragen und Speichern der IP/MAC-Adressen und Änderungen über SSH vornehmen. (manuell) soll von manuell zu automatisch</a:t>
            </a:r>
          </a:p>
          <a:p>
            <a:pPr lvl="1"/>
            <a:r>
              <a:rPr lang="de-DE" b="0" i="0" dirty="0">
                <a:solidFill>
                  <a:srgbClr val="E6EDF3"/>
                </a:solidFill>
                <a:effectLst/>
                <a:latin typeface="-apple-system"/>
              </a:rPr>
              <a:t>N</a:t>
            </a:r>
            <a:r>
              <a:rPr lang="de-DE" dirty="0">
                <a:solidFill>
                  <a:srgbClr val="E6EDF3"/>
                </a:solidFill>
                <a:latin typeface="-apple-system"/>
              </a:rPr>
              <a:t>eues System </a:t>
            </a:r>
          </a:p>
          <a:p>
            <a:pPr lvl="2"/>
            <a:r>
              <a:rPr lang="de-DE" b="0" i="0" dirty="0">
                <a:solidFill>
                  <a:srgbClr val="E6EDF3"/>
                </a:solidFill>
                <a:effectLst/>
                <a:latin typeface="-apple-system"/>
              </a:rPr>
              <a:t>Soll das Netzwerk scannen</a:t>
            </a:r>
          </a:p>
          <a:p>
            <a:pPr lvl="2"/>
            <a:r>
              <a:rPr lang="de-DE" dirty="0">
                <a:solidFill>
                  <a:srgbClr val="E6EDF3"/>
                </a:solidFill>
                <a:latin typeface="-apple-system"/>
              </a:rPr>
              <a:t>Soll nach gewissen offenen Port suchen</a:t>
            </a:r>
          </a:p>
          <a:p>
            <a:pPr lvl="2"/>
            <a:r>
              <a:rPr lang="de-DE" b="0" i="0" dirty="0">
                <a:solidFill>
                  <a:srgbClr val="E6EDF3"/>
                </a:solidFill>
                <a:effectLst/>
                <a:latin typeface="-apple-system"/>
              </a:rPr>
              <a:t>Soll Gerät identifizieren (IP / MAC-Adresse) und diese auf Wunsch kopieren</a:t>
            </a:r>
          </a:p>
          <a:p>
            <a:pPr lvl="2"/>
            <a:r>
              <a:rPr lang="de-DE" dirty="0">
                <a:solidFill>
                  <a:srgbClr val="E6EDF3"/>
                </a:solidFill>
                <a:latin typeface="-apple-system"/>
              </a:rPr>
              <a:t>Soll Quick-Tasks ausführen können (über SSH)</a:t>
            </a:r>
          </a:p>
          <a:p>
            <a:pPr lvl="3"/>
            <a:r>
              <a:rPr lang="de-DE" dirty="0">
                <a:solidFill>
                  <a:srgbClr val="E6EDF3"/>
                </a:solidFill>
                <a:latin typeface="-apple-system"/>
              </a:rPr>
              <a:t>Gibt den Start für AWX</a:t>
            </a:r>
          </a:p>
          <a:p>
            <a:pPr lvl="2"/>
            <a:endParaRPr lang="de-DE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A148DA-AFDD-00E6-1501-B29E73298310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EC96CB-D928-48BA-E8BC-47AC17027A99}"/>
              </a:ext>
            </a:extLst>
          </p:cNvPr>
          <p:cNvSpPr txBox="1"/>
          <p:nvPr/>
        </p:nvSpPr>
        <p:spPr>
          <a:xfrm>
            <a:off x="11460480" y="0"/>
            <a:ext cx="3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1491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Grundsätzliche Schlüsselstellen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D9C9F-94B4-F1CA-536F-D0F1D233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139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Identifikation der eigenen IP-Adresse </a:t>
            </a:r>
          </a:p>
          <a:p>
            <a:pPr lvl="1"/>
            <a:r>
              <a:rPr lang="de-DE" dirty="0"/>
              <a:t>Scannen des gesamten restlichen Netzwerkes (255.255.255.0)</a:t>
            </a:r>
          </a:p>
          <a:p>
            <a:pPr lvl="1"/>
            <a:r>
              <a:rPr lang="de-DE" dirty="0"/>
              <a:t>Check der offenen Ports der erkannten Geräte</a:t>
            </a:r>
          </a:p>
          <a:p>
            <a:pPr lvl="1"/>
            <a:r>
              <a:rPr lang="de-DE" dirty="0"/>
              <a:t>Ausführen der Quick-Tasks über SSH</a:t>
            </a:r>
          </a:p>
          <a:p>
            <a:pPr lvl="1"/>
            <a:r>
              <a:rPr lang="de-DE" dirty="0"/>
              <a:t>Datenbankmigration</a:t>
            </a:r>
          </a:p>
          <a:p>
            <a:pPr lvl="1"/>
            <a:r>
              <a:rPr lang="de-DE" dirty="0"/>
              <a:t>Übersichtliche UI (JFrame)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827B75-85CE-D203-1122-782FB0B6D856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00D074-83CC-E56B-C41F-C9ED8B377C02}"/>
              </a:ext>
            </a:extLst>
          </p:cNvPr>
          <p:cNvSpPr txBox="1"/>
          <p:nvPr/>
        </p:nvSpPr>
        <p:spPr>
          <a:xfrm>
            <a:off x="11490960" y="0"/>
            <a:ext cx="3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1504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EPK</a:t>
            </a:r>
          </a:p>
        </p:txBody>
      </p:sp>
      <p:sp>
        <p:nvSpPr>
          <p:cNvPr id="4" name="AutoShape 2" descr="EPK Netzwerkscanner">
            <a:extLst>
              <a:ext uri="{FF2B5EF4-FFF2-40B4-BE49-F238E27FC236}">
                <a16:creationId xmlns:a16="http://schemas.microsoft.com/office/drawing/2014/main" id="{18780FE8-818B-4B67-E939-7D6B79D26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47737" cy="2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0C480396-E5C2-19DA-AA6D-7A4784EE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74" y="1697459"/>
            <a:ext cx="5126050" cy="489532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0606114-D007-AE7C-BE52-1A6361158B99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08.11.2023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F8727D-D75F-7E24-4C56-BB009A60A935}"/>
              </a:ext>
            </a:extLst>
          </p:cNvPr>
          <p:cNvSpPr txBox="1"/>
          <p:nvPr/>
        </p:nvSpPr>
        <p:spPr>
          <a:xfrm>
            <a:off x="11437620" y="0"/>
            <a:ext cx="3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159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FE4DB-775C-7FA4-916D-E3ACC82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EPK</a:t>
            </a:r>
          </a:p>
        </p:txBody>
      </p:sp>
      <p:sp>
        <p:nvSpPr>
          <p:cNvPr id="4" name="AutoShape 2" descr="EPK Netzwerkscanner">
            <a:extLst>
              <a:ext uri="{FF2B5EF4-FFF2-40B4-BE49-F238E27FC236}">
                <a16:creationId xmlns:a16="http://schemas.microsoft.com/office/drawing/2014/main" id="{18780FE8-818B-4B67-E939-7D6B79D26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47737" cy="2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A28785-221F-18B9-1378-2A462E3F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42" y="1"/>
            <a:ext cx="7187904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23BFBB7-0A03-0ABA-31B3-B5F757BEFAD3}"/>
              </a:ext>
            </a:extLst>
          </p:cNvPr>
          <p:cNvSpPr/>
          <p:nvPr/>
        </p:nvSpPr>
        <p:spPr>
          <a:xfrm>
            <a:off x="0" y="-1"/>
            <a:ext cx="2626042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917BD2-2C39-4C6F-078D-732C7B4D67C7}"/>
              </a:ext>
            </a:extLst>
          </p:cNvPr>
          <p:cNvSpPr/>
          <p:nvPr/>
        </p:nvSpPr>
        <p:spPr>
          <a:xfrm>
            <a:off x="9813946" y="1"/>
            <a:ext cx="2374878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0FEF1C-1C67-DA31-8EA9-FCAF3529FB67}"/>
              </a:ext>
            </a:extLst>
          </p:cNvPr>
          <p:cNvSpPr txBox="1"/>
          <p:nvPr/>
        </p:nvSpPr>
        <p:spPr>
          <a:xfrm>
            <a:off x="0" y="6522720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08.11.2023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3831AD-B2E2-438F-E9E4-2D06633EEB9B}"/>
              </a:ext>
            </a:extLst>
          </p:cNvPr>
          <p:cNvSpPr txBox="1"/>
          <p:nvPr/>
        </p:nvSpPr>
        <p:spPr>
          <a:xfrm>
            <a:off x="11666220" y="0"/>
            <a:ext cx="3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7723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5_TF77815013" id="{04FF5A99-61E7-430B-AE6F-491A1D25D07E}" vid="{DB37A2E5-7D94-4BCB-A9E4-00BDC700153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0</TotalTime>
  <Words>318</Words>
  <Application>Microsoft Office PowerPoint</Application>
  <PresentationFormat>Breitbild</PresentationFormat>
  <Paragraphs>96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Rockwell</vt:lpstr>
      <vt:lpstr>Tahoma</vt:lpstr>
      <vt:lpstr>Tw Cen MT</vt:lpstr>
      <vt:lpstr>Schaltkreis</vt:lpstr>
      <vt:lpstr>Java-Netzwerkscanner</vt:lpstr>
      <vt:lpstr>Gliederung</vt:lpstr>
      <vt:lpstr>Einleitung und Projektvorstellung</vt:lpstr>
      <vt:lpstr>Einleitung und Projektvorstellung</vt:lpstr>
      <vt:lpstr>Einleitung und Projektvorstellung</vt:lpstr>
      <vt:lpstr>Einleitung und Projektvorstellung</vt:lpstr>
      <vt:lpstr>Grundsätzliche Schlüsselstellen</vt:lpstr>
      <vt:lpstr>Vorstellung EPK</vt:lpstr>
      <vt:lpstr>Vorstellung EPK</vt:lpstr>
      <vt:lpstr>Vorstellung UML</vt:lpstr>
      <vt:lpstr>PowerPoint-Präsentation</vt:lpstr>
      <vt:lpstr>Organisation</vt:lpstr>
      <vt:lpstr>PowerPoint-Präsentation</vt:lpstr>
      <vt:lpstr>Board</vt:lpstr>
      <vt:lpstr>PowerPoint-Präsentation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Java-Netzwerkscanner</dc:title>
  <dc:creator>Elias Dieter</dc:creator>
  <cp:lastModifiedBy>Elias Dieter</cp:lastModifiedBy>
  <cp:revision>1</cp:revision>
  <dcterms:created xsi:type="dcterms:W3CDTF">2023-11-07T18:24:41Z</dcterms:created>
  <dcterms:modified xsi:type="dcterms:W3CDTF">2023-11-07T19:41:55Z</dcterms:modified>
</cp:coreProperties>
</file>