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200" y="2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07ADC-39E0-4612-867F-2CA10941AB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6FB1F0-76F4-435B-AEDF-2115ED8FE863}">
      <dgm:prSet/>
      <dgm:spPr/>
      <dgm:t>
        <a:bodyPr/>
        <a:lstStyle/>
        <a:p>
          <a:r>
            <a:rPr lang="de-DE"/>
            <a:t>Worum geht es?</a:t>
          </a:r>
          <a:endParaRPr lang="en-US"/>
        </a:p>
      </dgm:t>
    </dgm:pt>
    <dgm:pt modelId="{02E7B6FC-F535-4E92-B647-10106BA79BA0}" type="parTrans" cxnId="{6E62CF43-5CA6-4650-9776-1E945F7B7F11}">
      <dgm:prSet/>
      <dgm:spPr/>
      <dgm:t>
        <a:bodyPr/>
        <a:lstStyle/>
        <a:p>
          <a:endParaRPr lang="en-US"/>
        </a:p>
      </dgm:t>
    </dgm:pt>
    <dgm:pt modelId="{EA911B19-ACF1-4814-8EB4-470C0813C6CC}" type="sibTrans" cxnId="{6E62CF43-5CA6-4650-9776-1E945F7B7F11}">
      <dgm:prSet/>
      <dgm:spPr/>
      <dgm:t>
        <a:bodyPr/>
        <a:lstStyle/>
        <a:p>
          <a:endParaRPr lang="en-US"/>
        </a:p>
      </dgm:t>
    </dgm:pt>
    <dgm:pt modelId="{88EF12A7-A636-4746-B94E-860424386273}">
      <dgm:prSet/>
      <dgm:spPr/>
      <dgm:t>
        <a:bodyPr/>
        <a:lstStyle/>
        <a:p>
          <a:r>
            <a:rPr lang="de-DE"/>
            <a:t>Spezialisierung auf Entwicklung von Digital Signage für große Ketten</a:t>
          </a:r>
          <a:endParaRPr lang="en-US"/>
        </a:p>
      </dgm:t>
    </dgm:pt>
    <dgm:pt modelId="{291EA278-A1E0-4B68-B447-32BB784C2598}" type="parTrans" cxnId="{E46937B6-49C9-40A3-99D9-35DDEC45AA22}">
      <dgm:prSet/>
      <dgm:spPr/>
      <dgm:t>
        <a:bodyPr/>
        <a:lstStyle/>
        <a:p>
          <a:endParaRPr lang="en-US"/>
        </a:p>
      </dgm:t>
    </dgm:pt>
    <dgm:pt modelId="{575795B9-4A72-4299-9FA9-30803D3D743C}" type="sibTrans" cxnId="{E46937B6-49C9-40A3-99D9-35DDEC45AA22}">
      <dgm:prSet/>
      <dgm:spPr/>
      <dgm:t>
        <a:bodyPr/>
        <a:lstStyle/>
        <a:p>
          <a:endParaRPr lang="en-US"/>
        </a:p>
      </dgm:t>
    </dgm:pt>
    <dgm:pt modelId="{77F603B5-C112-488C-B9E8-D53B638A5940}">
      <dgm:prSet/>
      <dgm:spPr/>
      <dgm:t>
        <a:bodyPr/>
        <a:lstStyle/>
        <a:p>
          <a:r>
            <a:rPr lang="de-DE"/>
            <a:t>Individueller Bespielungsprozess pro Signage-Gerät (BIOS, Linux, AWX)</a:t>
          </a:r>
          <a:endParaRPr lang="en-US"/>
        </a:p>
      </dgm:t>
    </dgm:pt>
    <dgm:pt modelId="{45F35303-5AFC-4E7C-8FC4-0B8CC3351A04}" type="parTrans" cxnId="{80FD18E4-192B-4652-95F8-6CD9AACEAEB3}">
      <dgm:prSet/>
      <dgm:spPr/>
      <dgm:t>
        <a:bodyPr/>
        <a:lstStyle/>
        <a:p>
          <a:endParaRPr lang="en-US"/>
        </a:p>
      </dgm:t>
    </dgm:pt>
    <dgm:pt modelId="{71D2AA0D-52AC-4886-90F2-2E0C73184518}" type="sibTrans" cxnId="{80FD18E4-192B-4652-95F8-6CD9AACEAEB3}">
      <dgm:prSet/>
      <dgm:spPr/>
      <dgm:t>
        <a:bodyPr/>
        <a:lstStyle/>
        <a:p>
          <a:endParaRPr lang="en-US"/>
        </a:p>
      </dgm:t>
    </dgm:pt>
    <dgm:pt modelId="{6A5A93E9-6B61-4BF4-B360-7ED22516195E}">
      <dgm:prSet/>
      <dgm:spPr/>
      <dgm:t>
        <a:bodyPr/>
        <a:lstStyle/>
        <a:p>
          <a:r>
            <a:rPr lang="de-DE"/>
            <a:t>Ca. 15 Minuten Konfigurationszeit pro Gerät</a:t>
          </a:r>
          <a:endParaRPr lang="en-US"/>
        </a:p>
      </dgm:t>
    </dgm:pt>
    <dgm:pt modelId="{FE948976-DA56-4C26-97AC-498D8071CDF0}" type="parTrans" cxnId="{D61405F7-977A-4845-98C2-FF699EDDD541}">
      <dgm:prSet/>
      <dgm:spPr/>
      <dgm:t>
        <a:bodyPr/>
        <a:lstStyle/>
        <a:p>
          <a:endParaRPr lang="en-US"/>
        </a:p>
      </dgm:t>
    </dgm:pt>
    <dgm:pt modelId="{AEFD3319-1440-4558-976D-980945D77971}" type="sibTrans" cxnId="{D61405F7-977A-4845-98C2-FF699EDDD541}">
      <dgm:prSet/>
      <dgm:spPr/>
      <dgm:t>
        <a:bodyPr/>
        <a:lstStyle/>
        <a:p>
          <a:endParaRPr lang="en-US"/>
        </a:p>
      </dgm:t>
    </dgm:pt>
    <dgm:pt modelId="{228CB403-9785-4B93-B9A3-DE64B3DEFE41}">
      <dgm:prSet/>
      <dgm:spPr/>
      <dgm:t>
        <a:bodyPr/>
        <a:lstStyle/>
        <a:p>
          <a:r>
            <a:rPr lang="de-DE"/>
            <a:t>Herausforderung: Effiziente Bespielung von über 4000 Geräten ohne 1000+ Stunden manuelle Arbeit</a:t>
          </a:r>
          <a:endParaRPr lang="en-US"/>
        </a:p>
      </dgm:t>
    </dgm:pt>
    <dgm:pt modelId="{0962453B-2405-42C1-A16F-FB7A152C96CB}" type="parTrans" cxnId="{9EF2ABF6-EBB4-4CA8-9C74-1C80EEB1F41E}">
      <dgm:prSet/>
      <dgm:spPr/>
      <dgm:t>
        <a:bodyPr/>
        <a:lstStyle/>
        <a:p>
          <a:endParaRPr lang="en-US"/>
        </a:p>
      </dgm:t>
    </dgm:pt>
    <dgm:pt modelId="{2A5E7B8F-5E1D-47C4-950B-C7F4806181D9}" type="sibTrans" cxnId="{9EF2ABF6-EBB4-4CA8-9C74-1C80EEB1F41E}">
      <dgm:prSet/>
      <dgm:spPr/>
      <dgm:t>
        <a:bodyPr/>
        <a:lstStyle/>
        <a:p>
          <a:endParaRPr lang="en-US"/>
        </a:p>
      </dgm:t>
    </dgm:pt>
    <dgm:pt modelId="{0E293990-9664-4627-94AA-A43BFEBCFF7B}">
      <dgm:prSet/>
      <dgm:spPr/>
      <dgm:t>
        <a:bodyPr/>
        <a:lstStyle/>
        <a:p>
          <a:r>
            <a:rPr lang="de-DE"/>
            <a:t>Aktuelle Situation</a:t>
          </a:r>
          <a:endParaRPr lang="en-US"/>
        </a:p>
      </dgm:t>
    </dgm:pt>
    <dgm:pt modelId="{E3268C41-F3D9-4966-AEFF-1F697B5D8CFA}" type="parTrans" cxnId="{1C45FE42-03E8-4FC5-95F0-D05537DF84B9}">
      <dgm:prSet/>
      <dgm:spPr/>
      <dgm:t>
        <a:bodyPr/>
        <a:lstStyle/>
        <a:p>
          <a:endParaRPr lang="en-US"/>
        </a:p>
      </dgm:t>
    </dgm:pt>
    <dgm:pt modelId="{4E850127-0D2B-4C72-BB1F-C6204E8F6050}" type="sibTrans" cxnId="{1C45FE42-03E8-4FC5-95F0-D05537DF84B9}">
      <dgm:prSet/>
      <dgm:spPr/>
      <dgm:t>
        <a:bodyPr/>
        <a:lstStyle/>
        <a:p>
          <a:endParaRPr lang="en-US"/>
        </a:p>
      </dgm:t>
    </dgm:pt>
    <dgm:pt modelId="{1C6AD24F-38F4-4EAC-AEDA-29FA3079AE36}">
      <dgm:prSet/>
      <dgm:spPr/>
      <dgm:t>
        <a:bodyPr/>
        <a:lstStyle/>
        <a:p>
          <a:r>
            <a:rPr lang="de-DE"/>
            <a:t>Manuelle Konfiguration jedes Signage-Geräts (Bildschirm, Rechner, Software)</a:t>
          </a:r>
          <a:endParaRPr lang="en-US"/>
        </a:p>
      </dgm:t>
    </dgm:pt>
    <dgm:pt modelId="{59B8A6FF-579C-46B0-B133-43A36A344500}" type="parTrans" cxnId="{525C6444-BF27-4B49-A530-0374ED34F274}">
      <dgm:prSet/>
      <dgm:spPr/>
      <dgm:t>
        <a:bodyPr/>
        <a:lstStyle/>
        <a:p>
          <a:endParaRPr lang="en-US"/>
        </a:p>
      </dgm:t>
    </dgm:pt>
    <dgm:pt modelId="{51ABE4E1-438E-4CB7-8007-1F4BB20A7C5B}" type="sibTrans" cxnId="{525C6444-BF27-4B49-A530-0374ED34F274}">
      <dgm:prSet/>
      <dgm:spPr/>
      <dgm:t>
        <a:bodyPr/>
        <a:lstStyle/>
        <a:p>
          <a:endParaRPr lang="en-US"/>
        </a:p>
      </dgm:t>
    </dgm:pt>
    <dgm:pt modelId="{E3B238E7-0F69-4C73-802C-8560341BEAF0}">
      <dgm:prSet/>
      <dgm:spPr/>
      <dgm:t>
        <a:bodyPr/>
        <a:lstStyle/>
        <a:p>
          <a:r>
            <a:rPr lang="de-DE"/>
            <a:t>Automatische BIOS-Einstellung via Arduino Leonardo</a:t>
          </a:r>
          <a:endParaRPr lang="en-US"/>
        </a:p>
      </dgm:t>
    </dgm:pt>
    <dgm:pt modelId="{DA060B26-A633-471D-BC8C-E75233A91A02}" type="parTrans" cxnId="{63DF6AFC-1D91-48EB-8701-107F1875C04B}">
      <dgm:prSet/>
      <dgm:spPr/>
      <dgm:t>
        <a:bodyPr/>
        <a:lstStyle/>
        <a:p>
          <a:endParaRPr lang="en-US"/>
        </a:p>
      </dgm:t>
    </dgm:pt>
    <dgm:pt modelId="{0F5B076F-03BA-480E-A161-27E392150F2D}" type="sibTrans" cxnId="{63DF6AFC-1D91-48EB-8701-107F1875C04B}">
      <dgm:prSet/>
      <dgm:spPr/>
      <dgm:t>
        <a:bodyPr/>
        <a:lstStyle/>
        <a:p>
          <a:endParaRPr lang="en-US"/>
        </a:p>
      </dgm:t>
    </dgm:pt>
    <dgm:pt modelId="{E3276F5C-D2BB-484C-8BD8-742042F23F9A}">
      <dgm:prSet/>
      <dgm:spPr/>
      <dgm:t>
        <a:bodyPr/>
        <a:lstStyle/>
        <a:p>
          <a:r>
            <a:rPr lang="de-DE"/>
            <a:t>Manuelle Abfrage und Speicherung von IP- und MAC-Adressen, Durchführung von SSH-Änderungen</a:t>
          </a:r>
          <a:endParaRPr lang="en-US"/>
        </a:p>
      </dgm:t>
    </dgm:pt>
    <dgm:pt modelId="{38457548-0B73-458E-88CA-F9E2014C4C7C}" type="parTrans" cxnId="{000ED706-1CF2-4651-80D3-35DC0BF3FF16}">
      <dgm:prSet/>
      <dgm:spPr/>
      <dgm:t>
        <a:bodyPr/>
        <a:lstStyle/>
        <a:p>
          <a:endParaRPr lang="en-US"/>
        </a:p>
      </dgm:t>
    </dgm:pt>
    <dgm:pt modelId="{A7075AD8-0956-4265-9120-6DA603DDFF54}" type="sibTrans" cxnId="{000ED706-1CF2-4651-80D3-35DC0BF3FF16}">
      <dgm:prSet/>
      <dgm:spPr/>
      <dgm:t>
        <a:bodyPr/>
        <a:lstStyle/>
        <a:p>
          <a:endParaRPr lang="en-US"/>
        </a:p>
      </dgm:t>
    </dgm:pt>
    <dgm:pt modelId="{FF9CD430-2FF7-4984-86FC-B447405264FD}">
      <dgm:prSet/>
      <dgm:spPr/>
      <dgm:t>
        <a:bodyPr/>
        <a:lstStyle/>
        <a:p>
          <a:r>
            <a:rPr lang="de-DE"/>
            <a:t>Automatisierte Bespielung der Signage-App über AWX</a:t>
          </a:r>
          <a:endParaRPr lang="en-US"/>
        </a:p>
      </dgm:t>
    </dgm:pt>
    <dgm:pt modelId="{5F8F54EB-16BD-49E2-BCE4-B75F93F77900}" type="parTrans" cxnId="{DB15C4BF-A1B5-4B42-BF7A-B38AEABFC12E}">
      <dgm:prSet/>
      <dgm:spPr/>
      <dgm:t>
        <a:bodyPr/>
        <a:lstStyle/>
        <a:p>
          <a:endParaRPr lang="en-US"/>
        </a:p>
      </dgm:t>
    </dgm:pt>
    <dgm:pt modelId="{0D6F4B3B-DC3A-4C00-A885-9E490C69C265}" type="sibTrans" cxnId="{DB15C4BF-A1B5-4B42-BF7A-B38AEABFC12E}">
      <dgm:prSet/>
      <dgm:spPr/>
      <dgm:t>
        <a:bodyPr/>
        <a:lstStyle/>
        <a:p>
          <a:endParaRPr lang="en-US"/>
        </a:p>
      </dgm:t>
    </dgm:pt>
    <dgm:pt modelId="{7C894768-01CB-4684-9CFB-D90B336B0448}">
      <dgm:prSet/>
      <dgm:spPr/>
      <dgm:t>
        <a:bodyPr/>
        <a:lstStyle/>
        <a:p>
          <a:r>
            <a:rPr lang="de-DE"/>
            <a:t>Hoher manueller Aufwand und Zeitinvestition notwendig</a:t>
          </a:r>
          <a:endParaRPr lang="en-US"/>
        </a:p>
      </dgm:t>
    </dgm:pt>
    <dgm:pt modelId="{28B7D5A0-63D5-4418-9125-7F985642C99D}" type="parTrans" cxnId="{BA527D9E-C87D-4922-A04D-06EF0296DC67}">
      <dgm:prSet/>
      <dgm:spPr/>
      <dgm:t>
        <a:bodyPr/>
        <a:lstStyle/>
        <a:p>
          <a:endParaRPr lang="en-US"/>
        </a:p>
      </dgm:t>
    </dgm:pt>
    <dgm:pt modelId="{10A92F6F-2F2C-40A6-B48C-56FF23595847}" type="sibTrans" cxnId="{BA527D9E-C87D-4922-A04D-06EF0296DC67}">
      <dgm:prSet/>
      <dgm:spPr/>
      <dgm:t>
        <a:bodyPr/>
        <a:lstStyle/>
        <a:p>
          <a:endParaRPr lang="en-US"/>
        </a:p>
      </dgm:t>
    </dgm:pt>
    <dgm:pt modelId="{A1308CC5-6190-4726-9FFE-F7F0A07600E4}" type="pres">
      <dgm:prSet presAssocID="{63407ADC-39E0-4612-867F-2CA10941AB08}" presName="Name0" presStyleCnt="0">
        <dgm:presLayoutVars>
          <dgm:dir/>
          <dgm:resizeHandles val="exact"/>
        </dgm:presLayoutVars>
      </dgm:prSet>
      <dgm:spPr/>
    </dgm:pt>
    <dgm:pt modelId="{B0815773-9410-40CC-85F9-D4325A099EC6}" type="pres">
      <dgm:prSet presAssocID="{0A6FB1F0-76F4-435B-AEDF-2115ED8FE863}" presName="node" presStyleLbl="node1" presStyleIdx="0" presStyleCnt="11">
        <dgm:presLayoutVars>
          <dgm:bulletEnabled val="1"/>
        </dgm:presLayoutVars>
      </dgm:prSet>
      <dgm:spPr/>
    </dgm:pt>
    <dgm:pt modelId="{EF16D8C2-330E-4944-ACB4-022B751CF31B}" type="pres">
      <dgm:prSet presAssocID="{EA911B19-ACF1-4814-8EB4-470C0813C6CC}" presName="sibTrans" presStyleLbl="sibTrans1D1" presStyleIdx="0" presStyleCnt="10"/>
      <dgm:spPr/>
    </dgm:pt>
    <dgm:pt modelId="{1C10E458-0F26-4FE5-B3A6-502334783D0F}" type="pres">
      <dgm:prSet presAssocID="{EA911B19-ACF1-4814-8EB4-470C0813C6CC}" presName="connectorText" presStyleLbl="sibTrans1D1" presStyleIdx="0" presStyleCnt="10"/>
      <dgm:spPr/>
    </dgm:pt>
    <dgm:pt modelId="{F10835FB-21AE-49FD-965F-A13735D69022}" type="pres">
      <dgm:prSet presAssocID="{88EF12A7-A636-4746-B94E-860424386273}" presName="node" presStyleLbl="node1" presStyleIdx="1" presStyleCnt="11">
        <dgm:presLayoutVars>
          <dgm:bulletEnabled val="1"/>
        </dgm:presLayoutVars>
      </dgm:prSet>
      <dgm:spPr/>
    </dgm:pt>
    <dgm:pt modelId="{9411E190-7363-412A-8AC2-BBA6DADBD66A}" type="pres">
      <dgm:prSet presAssocID="{575795B9-4A72-4299-9FA9-30803D3D743C}" presName="sibTrans" presStyleLbl="sibTrans1D1" presStyleIdx="1" presStyleCnt="10"/>
      <dgm:spPr/>
    </dgm:pt>
    <dgm:pt modelId="{3BAB2996-1346-416D-BB43-334BBE339F38}" type="pres">
      <dgm:prSet presAssocID="{575795B9-4A72-4299-9FA9-30803D3D743C}" presName="connectorText" presStyleLbl="sibTrans1D1" presStyleIdx="1" presStyleCnt="10"/>
      <dgm:spPr/>
    </dgm:pt>
    <dgm:pt modelId="{4C35EFD4-2855-4759-967A-248502331058}" type="pres">
      <dgm:prSet presAssocID="{77F603B5-C112-488C-B9E8-D53B638A5940}" presName="node" presStyleLbl="node1" presStyleIdx="2" presStyleCnt="11">
        <dgm:presLayoutVars>
          <dgm:bulletEnabled val="1"/>
        </dgm:presLayoutVars>
      </dgm:prSet>
      <dgm:spPr/>
    </dgm:pt>
    <dgm:pt modelId="{BAAB5AD2-1609-461A-A4E9-C56E38DC0505}" type="pres">
      <dgm:prSet presAssocID="{71D2AA0D-52AC-4886-90F2-2E0C73184518}" presName="sibTrans" presStyleLbl="sibTrans1D1" presStyleIdx="2" presStyleCnt="10"/>
      <dgm:spPr/>
    </dgm:pt>
    <dgm:pt modelId="{7DF9FE4D-E1C0-4993-B7EC-EA4525755C35}" type="pres">
      <dgm:prSet presAssocID="{71D2AA0D-52AC-4886-90F2-2E0C73184518}" presName="connectorText" presStyleLbl="sibTrans1D1" presStyleIdx="2" presStyleCnt="10"/>
      <dgm:spPr/>
    </dgm:pt>
    <dgm:pt modelId="{1922F6C5-9392-4375-8795-84AABCC2D40D}" type="pres">
      <dgm:prSet presAssocID="{6A5A93E9-6B61-4BF4-B360-7ED22516195E}" presName="node" presStyleLbl="node1" presStyleIdx="3" presStyleCnt="11">
        <dgm:presLayoutVars>
          <dgm:bulletEnabled val="1"/>
        </dgm:presLayoutVars>
      </dgm:prSet>
      <dgm:spPr/>
    </dgm:pt>
    <dgm:pt modelId="{1CB541D3-176C-4608-9016-558A3300F6BF}" type="pres">
      <dgm:prSet presAssocID="{AEFD3319-1440-4558-976D-980945D77971}" presName="sibTrans" presStyleLbl="sibTrans1D1" presStyleIdx="3" presStyleCnt="10"/>
      <dgm:spPr/>
    </dgm:pt>
    <dgm:pt modelId="{DB88C667-C64A-41ED-B8FA-31F1CE0470A5}" type="pres">
      <dgm:prSet presAssocID="{AEFD3319-1440-4558-976D-980945D77971}" presName="connectorText" presStyleLbl="sibTrans1D1" presStyleIdx="3" presStyleCnt="10"/>
      <dgm:spPr/>
    </dgm:pt>
    <dgm:pt modelId="{CE39B344-7A7B-44E9-B41D-9F03EC228453}" type="pres">
      <dgm:prSet presAssocID="{228CB403-9785-4B93-B9A3-DE64B3DEFE41}" presName="node" presStyleLbl="node1" presStyleIdx="4" presStyleCnt="11">
        <dgm:presLayoutVars>
          <dgm:bulletEnabled val="1"/>
        </dgm:presLayoutVars>
      </dgm:prSet>
      <dgm:spPr/>
    </dgm:pt>
    <dgm:pt modelId="{A5B9EB24-EFBD-4407-8F22-58E4340941F7}" type="pres">
      <dgm:prSet presAssocID="{2A5E7B8F-5E1D-47C4-950B-C7F4806181D9}" presName="sibTrans" presStyleLbl="sibTrans1D1" presStyleIdx="4" presStyleCnt="10"/>
      <dgm:spPr/>
    </dgm:pt>
    <dgm:pt modelId="{035D3E70-3E90-45D6-8815-ED2BB3E3F75C}" type="pres">
      <dgm:prSet presAssocID="{2A5E7B8F-5E1D-47C4-950B-C7F4806181D9}" presName="connectorText" presStyleLbl="sibTrans1D1" presStyleIdx="4" presStyleCnt="10"/>
      <dgm:spPr/>
    </dgm:pt>
    <dgm:pt modelId="{62302E3C-2A39-4D9D-ACE5-C78BAA17452D}" type="pres">
      <dgm:prSet presAssocID="{0E293990-9664-4627-94AA-A43BFEBCFF7B}" presName="node" presStyleLbl="node1" presStyleIdx="5" presStyleCnt="11">
        <dgm:presLayoutVars>
          <dgm:bulletEnabled val="1"/>
        </dgm:presLayoutVars>
      </dgm:prSet>
      <dgm:spPr/>
    </dgm:pt>
    <dgm:pt modelId="{BDC2F6CB-FAB1-4581-9E69-BD7D4064DDA5}" type="pres">
      <dgm:prSet presAssocID="{4E850127-0D2B-4C72-BB1F-C6204E8F6050}" presName="sibTrans" presStyleLbl="sibTrans1D1" presStyleIdx="5" presStyleCnt="10"/>
      <dgm:spPr/>
    </dgm:pt>
    <dgm:pt modelId="{0F1731B8-605B-4B6A-A5AF-08F44105F6CF}" type="pres">
      <dgm:prSet presAssocID="{4E850127-0D2B-4C72-BB1F-C6204E8F6050}" presName="connectorText" presStyleLbl="sibTrans1D1" presStyleIdx="5" presStyleCnt="10"/>
      <dgm:spPr/>
    </dgm:pt>
    <dgm:pt modelId="{64D09E10-EDA8-4C42-B3E6-29B219283225}" type="pres">
      <dgm:prSet presAssocID="{1C6AD24F-38F4-4EAC-AEDA-29FA3079AE36}" presName="node" presStyleLbl="node1" presStyleIdx="6" presStyleCnt="11">
        <dgm:presLayoutVars>
          <dgm:bulletEnabled val="1"/>
        </dgm:presLayoutVars>
      </dgm:prSet>
      <dgm:spPr/>
    </dgm:pt>
    <dgm:pt modelId="{89388231-E208-4B93-B044-27FBBDE58A99}" type="pres">
      <dgm:prSet presAssocID="{51ABE4E1-438E-4CB7-8007-1F4BB20A7C5B}" presName="sibTrans" presStyleLbl="sibTrans1D1" presStyleIdx="6" presStyleCnt="10"/>
      <dgm:spPr/>
    </dgm:pt>
    <dgm:pt modelId="{AFECF032-229B-4A6C-AEB4-6BCE5612F593}" type="pres">
      <dgm:prSet presAssocID="{51ABE4E1-438E-4CB7-8007-1F4BB20A7C5B}" presName="connectorText" presStyleLbl="sibTrans1D1" presStyleIdx="6" presStyleCnt="10"/>
      <dgm:spPr/>
    </dgm:pt>
    <dgm:pt modelId="{A625648F-CFAE-400E-983F-FFEE2CAE5C4A}" type="pres">
      <dgm:prSet presAssocID="{E3B238E7-0F69-4C73-802C-8560341BEAF0}" presName="node" presStyleLbl="node1" presStyleIdx="7" presStyleCnt="11">
        <dgm:presLayoutVars>
          <dgm:bulletEnabled val="1"/>
        </dgm:presLayoutVars>
      </dgm:prSet>
      <dgm:spPr/>
    </dgm:pt>
    <dgm:pt modelId="{123BF33C-0EB7-4F96-96B0-E4D1F15814EF}" type="pres">
      <dgm:prSet presAssocID="{0F5B076F-03BA-480E-A161-27E392150F2D}" presName="sibTrans" presStyleLbl="sibTrans1D1" presStyleIdx="7" presStyleCnt="10"/>
      <dgm:spPr/>
    </dgm:pt>
    <dgm:pt modelId="{39781344-4327-4161-98C2-A6086D137107}" type="pres">
      <dgm:prSet presAssocID="{0F5B076F-03BA-480E-A161-27E392150F2D}" presName="connectorText" presStyleLbl="sibTrans1D1" presStyleIdx="7" presStyleCnt="10"/>
      <dgm:spPr/>
    </dgm:pt>
    <dgm:pt modelId="{6A640989-CAF7-4666-97A2-E28147B544A7}" type="pres">
      <dgm:prSet presAssocID="{E3276F5C-D2BB-484C-8BD8-742042F23F9A}" presName="node" presStyleLbl="node1" presStyleIdx="8" presStyleCnt="11">
        <dgm:presLayoutVars>
          <dgm:bulletEnabled val="1"/>
        </dgm:presLayoutVars>
      </dgm:prSet>
      <dgm:spPr/>
    </dgm:pt>
    <dgm:pt modelId="{1A4DCA17-BFCB-4115-96A5-0CBBC2533ADB}" type="pres">
      <dgm:prSet presAssocID="{A7075AD8-0956-4265-9120-6DA603DDFF54}" presName="sibTrans" presStyleLbl="sibTrans1D1" presStyleIdx="8" presStyleCnt="10"/>
      <dgm:spPr/>
    </dgm:pt>
    <dgm:pt modelId="{45242127-B65D-446B-82B1-F3EF6DC4EAEC}" type="pres">
      <dgm:prSet presAssocID="{A7075AD8-0956-4265-9120-6DA603DDFF54}" presName="connectorText" presStyleLbl="sibTrans1D1" presStyleIdx="8" presStyleCnt="10"/>
      <dgm:spPr/>
    </dgm:pt>
    <dgm:pt modelId="{4AA8ABF9-8DCE-4360-9679-368F21B12540}" type="pres">
      <dgm:prSet presAssocID="{FF9CD430-2FF7-4984-86FC-B447405264FD}" presName="node" presStyleLbl="node1" presStyleIdx="9" presStyleCnt="11">
        <dgm:presLayoutVars>
          <dgm:bulletEnabled val="1"/>
        </dgm:presLayoutVars>
      </dgm:prSet>
      <dgm:spPr/>
    </dgm:pt>
    <dgm:pt modelId="{9B647D09-9D9C-44CC-86EC-BC0CBA7F5929}" type="pres">
      <dgm:prSet presAssocID="{0D6F4B3B-DC3A-4C00-A885-9E490C69C265}" presName="sibTrans" presStyleLbl="sibTrans1D1" presStyleIdx="9" presStyleCnt="10"/>
      <dgm:spPr/>
    </dgm:pt>
    <dgm:pt modelId="{943EC552-9E5E-4523-9C83-9FD0314B3116}" type="pres">
      <dgm:prSet presAssocID="{0D6F4B3B-DC3A-4C00-A885-9E490C69C265}" presName="connectorText" presStyleLbl="sibTrans1D1" presStyleIdx="9" presStyleCnt="10"/>
      <dgm:spPr/>
    </dgm:pt>
    <dgm:pt modelId="{8310011F-5DA5-4B07-A687-E9B64C5B991A}" type="pres">
      <dgm:prSet presAssocID="{7C894768-01CB-4684-9CFB-D90B336B0448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00ED706-1CF2-4651-80D3-35DC0BF3FF16}" srcId="{63407ADC-39E0-4612-867F-2CA10941AB08}" destId="{E3276F5C-D2BB-484C-8BD8-742042F23F9A}" srcOrd="8" destOrd="0" parTransId="{38457548-0B73-458E-88CA-F9E2014C4C7C}" sibTransId="{A7075AD8-0956-4265-9120-6DA603DDFF54}"/>
    <dgm:cxn modelId="{B6BC5008-29C3-4793-8957-55D7BAFAFC83}" type="presOf" srcId="{71D2AA0D-52AC-4886-90F2-2E0C73184518}" destId="{BAAB5AD2-1609-461A-A4E9-C56E38DC0505}" srcOrd="0" destOrd="0" presId="urn:microsoft.com/office/officeart/2016/7/layout/RepeatingBendingProcessNew"/>
    <dgm:cxn modelId="{27DC6709-E850-484B-B4F2-2BF5B7A4F352}" type="presOf" srcId="{0F5B076F-03BA-480E-A161-27E392150F2D}" destId="{123BF33C-0EB7-4F96-96B0-E4D1F15814EF}" srcOrd="0" destOrd="0" presId="urn:microsoft.com/office/officeart/2016/7/layout/RepeatingBendingProcessNew"/>
    <dgm:cxn modelId="{EB3B7C10-2047-4237-88D9-6AFE43EE8443}" type="presOf" srcId="{E3B238E7-0F69-4C73-802C-8560341BEAF0}" destId="{A625648F-CFAE-400E-983F-FFEE2CAE5C4A}" srcOrd="0" destOrd="0" presId="urn:microsoft.com/office/officeart/2016/7/layout/RepeatingBendingProcessNew"/>
    <dgm:cxn modelId="{9915A610-010F-410D-A275-D73761EA9276}" type="presOf" srcId="{88EF12A7-A636-4746-B94E-860424386273}" destId="{F10835FB-21AE-49FD-965F-A13735D69022}" srcOrd="0" destOrd="0" presId="urn:microsoft.com/office/officeart/2016/7/layout/RepeatingBendingProcessNew"/>
    <dgm:cxn modelId="{D3E5C61E-1C80-4AE5-9886-E2DB72376F3A}" type="presOf" srcId="{6A5A93E9-6B61-4BF4-B360-7ED22516195E}" destId="{1922F6C5-9392-4375-8795-84AABCC2D40D}" srcOrd="0" destOrd="0" presId="urn:microsoft.com/office/officeart/2016/7/layout/RepeatingBendingProcessNew"/>
    <dgm:cxn modelId="{1C45FE42-03E8-4FC5-95F0-D05537DF84B9}" srcId="{63407ADC-39E0-4612-867F-2CA10941AB08}" destId="{0E293990-9664-4627-94AA-A43BFEBCFF7B}" srcOrd="5" destOrd="0" parTransId="{E3268C41-F3D9-4966-AEFF-1F697B5D8CFA}" sibTransId="{4E850127-0D2B-4C72-BB1F-C6204E8F6050}"/>
    <dgm:cxn modelId="{6E62CF43-5CA6-4650-9776-1E945F7B7F11}" srcId="{63407ADC-39E0-4612-867F-2CA10941AB08}" destId="{0A6FB1F0-76F4-435B-AEDF-2115ED8FE863}" srcOrd="0" destOrd="0" parTransId="{02E7B6FC-F535-4E92-B647-10106BA79BA0}" sibTransId="{EA911B19-ACF1-4814-8EB4-470C0813C6CC}"/>
    <dgm:cxn modelId="{525C6444-BF27-4B49-A530-0374ED34F274}" srcId="{63407ADC-39E0-4612-867F-2CA10941AB08}" destId="{1C6AD24F-38F4-4EAC-AEDA-29FA3079AE36}" srcOrd="6" destOrd="0" parTransId="{59B8A6FF-579C-46B0-B133-43A36A344500}" sibTransId="{51ABE4E1-438E-4CB7-8007-1F4BB20A7C5B}"/>
    <dgm:cxn modelId="{D8407444-C86D-498E-B7B3-CDA74542020B}" type="presOf" srcId="{575795B9-4A72-4299-9FA9-30803D3D743C}" destId="{9411E190-7363-412A-8AC2-BBA6DADBD66A}" srcOrd="0" destOrd="0" presId="urn:microsoft.com/office/officeart/2016/7/layout/RepeatingBendingProcessNew"/>
    <dgm:cxn modelId="{95809344-39FF-4312-A8D6-F20784C16252}" type="presOf" srcId="{A7075AD8-0956-4265-9120-6DA603DDFF54}" destId="{1A4DCA17-BFCB-4115-96A5-0CBBC2533ADB}" srcOrd="0" destOrd="0" presId="urn:microsoft.com/office/officeart/2016/7/layout/RepeatingBendingProcessNew"/>
    <dgm:cxn modelId="{7ABA2354-1B8F-4EDA-BA3C-68DC76FAB245}" type="presOf" srcId="{A7075AD8-0956-4265-9120-6DA603DDFF54}" destId="{45242127-B65D-446B-82B1-F3EF6DC4EAEC}" srcOrd="1" destOrd="0" presId="urn:microsoft.com/office/officeart/2016/7/layout/RepeatingBendingProcessNew"/>
    <dgm:cxn modelId="{4B359354-C53D-415D-A8AB-805B1729D777}" type="presOf" srcId="{0A6FB1F0-76F4-435B-AEDF-2115ED8FE863}" destId="{B0815773-9410-40CC-85F9-D4325A099EC6}" srcOrd="0" destOrd="0" presId="urn:microsoft.com/office/officeart/2016/7/layout/RepeatingBendingProcessNew"/>
    <dgm:cxn modelId="{F3912F75-8547-4DCE-A2BE-E4F5D33C0AA3}" type="presOf" srcId="{0D6F4B3B-DC3A-4C00-A885-9E490C69C265}" destId="{9B647D09-9D9C-44CC-86EC-BC0CBA7F5929}" srcOrd="0" destOrd="0" presId="urn:microsoft.com/office/officeart/2016/7/layout/RepeatingBendingProcessNew"/>
    <dgm:cxn modelId="{98603259-A6DC-4E52-B95F-3158A08E96F1}" type="presOf" srcId="{2A5E7B8F-5E1D-47C4-950B-C7F4806181D9}" destId="{035D3E70-3E90-45D6-8815-ED2BB3E3F75C}" srcOrd="1" destOrd="0" presId="urn:microsoft.com/office/officeart/2016/7/layout/RepeatingBendingProcessNew"/>
    <dgm:cxn modelId="{20612E83-67CE-407A-B625-2A86C14A38F6}" type="presOf" srcId="{1C6AD24F-38F4-4EAC-AEDA-29FA3079AE36}" destId="{64D09E10-EDA8-4C42-B3E6-29B219283225}" srcOrd="0" destOrd="0" presId="urn:microsoft.com/office/officeart/2016/7/layout/RepeatingBendingProcessNew"/>
    <dgm:cxn modelId="{B6CCEE86-7B11-4A1E-8853-ABAAF04FB19A}" type="presOf" srcId="{4E850127-0D2B-4C72-BB1F-C6204E8F6050}" destId="{BDC2F6CB-FAB1-4581-9E69-BD7D4064DDA5}" srcOrd="0" destOrd="0" presId="urn:microsoft.com/office/officeart/2016/7/layout/RepeatingBendingProcessNew"/>
    <dgm:cxn modelId="{27E04188-96FA-42B9-9405-137CCEED5E87}" type="presOf" srcId="{228CB403-9785-4B93-B9A3-DE64B3DEFE41}" destId="{CE39B344-7A7B-44E9-B41D-9F03EC228453}" srcOrd="0" destOrd="0" presId="urn:microsoft.com/office/officeart/2016/7/layout/RepeatingBendingProcessNew"/>
    <dgm:cxn modelId="{8D287A90-87BA-4905-BDB7-8CFD951D7176}" type="presOf" srcId="{7C894768-01CB-4684-9CFB-D90B336B0448}" destId="{8310011F-5DA5-4B07-A687-E9B64C5B991A}" srcOrd="0" destOrd="0" presId="urn:microsoft.com/office/officeart/2016/7/layout/RepeatingBendingProcessNew"/>
    <dgm:cxn modelId="{6F879C90-77D9-4C3C-A2EF-97C8E30F369F}" type="presOf" srcId="{2A5E7B8F-5E1D-47C4-950B-C7F4806181D9}" destId="{A5B9EB24-EFBD-4407-8F22-58E4340941F7}" srcOrd="0" destOrd="0" presId="urn:microsoft.com/office/officeart/2016/7/layout/RepeatingBendingProcessNew"/>
    <dgm:cxn modelId="{128C6B97-4501-4E70-862F-B492C14892C6}" type="presOf" srcId="{63407ADC-39E0-4612-867F-2CA10941AB08}" destId="{A1308CC5-6190-4726-9FFE-F7F0A07600E4}" srcOrd="0" destOrd="0" presId="urn:microsoft.com/office/officeart/2016/7/layout/RepeatingBendingProcessNew"/>
    <dgm:cxn modelId="{73E3B29B-41A1-49A8-AA8A-74D5E85C4738}" type="presOf" srcId="{AEFD3319-1440-4558-976D-980945D77971}" destId="{DB88C667-C64A-41ED-B8FA-31F1CE0470A5}" srcOrd="1" destOrd="0" presId="urn:microsoft.com/office/officeart/2016/7/layout/RepeatingBendingProcessNew"/>
    <dgm:cxn modelId="{BA527D9E-C87D-4922-A04D-06EF0296DC67}" srcId="{63407ADC-39E0-4612-867F-2CA10941AB08}" destId="{7C894768-01CB-4684-9CFB-D90B336B0448}" srcOrd="10" destOrd="0" parTransId="{28B7D5A0-63D5-4418-9125-7F985642C99D}" sibTransId="{10A92F6F-2F2C-40A6-B48C-56FF23595847}"/>
    <dgm:cxn modelId="{AEC7C79E-D2FE-43ED-8385-2F33848D0A30}" type="presOf" srcId="{4E850127-0D2B-4C72-BB1F-C6204E8F6050}" destId="{0F1731B8-605B-4B6A-A5AF-08F44105F6CF}" srcOrd="1" destOrd="0" presId="urn:microsoft.com/office/officeart/2016/7/layout/RepeatingBendingProcessNew"/>
    <dgm:cxn modelId="{16E0BBA4-3362-4B40-B666-FFFFF4EC5B9C}" type="presOf" srcId="{0D6F4B3B-DC3A-4C00-A885-9E490C69C265}" destId="{943EC552-9E5E-4523-9C83-9FD0314B3116}" srcOrd="1" destOrd="0" presId="urn:microsoft.com/office/officeart/2016/7/layout/RepeatingBendingProcessNew"/>
    <dgm:cxn modelId="{6852E6A4-3072-4CC9-ADB3-6F4DD30FB32A}" type="presOf" srcId="{E3276F5C-D2BB-484C-8BD8-742042F23F9A}" destId="{6A640989-CAF7-4666-97A2-E28147B544A7}" srcOrd="0" destOrd="0" presId="urn:microsoft.com/office/officeart/2016/7/layout/RepeatingBendingProcessNew"/>
    <dgm:cxn modelId="{E91E37AE-5E13-4729-8786-7620A11F9FAA}" type="presOf" srcId="{EA911B19-ACF1-4814-8EB4-470C0813C6CC}" destId="{1C10E458-0F26-4FE5-B3A6-502334783D0F}" srcOrd="1" destOrd="0" presId="urn:microsoft.com/office/officeart/2016/7/layout/RepeatingBendingProcessNew"/>
    <dgm:cxn modelId="{4FCA2EB4-E7A0-4A88-86F5-38A34857A50A}" type="presOf" srcId="{EA911B19-ACF1-4814-8EB4-470C0813C6CC}" destId="{EF16D8C2-330E-4944-ACB4-022B751CF31B}" srcOrd="0" destOrd="0" presId="urn:microsoft.com/office/officeart/2016/7/layout/RepeatingBendingProcessNew"/>
    <dgm:cxn modelId="{E46937B6-49C9-40A3-99D9-35DDEC45AA22}" srcId="{63407ADC-39E0-4612-867F-2CA10941AB08}" destId="{88EF12A7-A636-4746-B94E-860424386273}" srcOrd="1" destOrd="0" parTransId="{291EA278-A1E0-4B68-B447-32BB784C2598}" sibTransId="{575795B9-4A72-4299-9FA9-30803D3D743C}"/>
    <dgm:cxn modelId="{DB15C4BF-A1B5-4B42-BF7A-B38AEABFC12E}" srcId="{63407ADC-39E0-4612-867F-2CA10941AB08}" destId="{FF9CD430-2FF7-4984-86FC-B447405264FD}" srcOrd="9" destOrd="0" parTransId="{5F8F54EB-16BD-49E2-BCE4-B75F93F77900}" sibTransId="{0D6F4B3B-DC3A-4C00-A885-9E490C69C265}"/>
    <dgm:cxn modelId="{13158EC8-49CE-4977-BB3B-ED2821B177E1}" type="presOf" srcId="{71D2AA0D-52AC-4886-90F2-2E0C73184518}" destId="{7DF9FE4D-E1C0-4993-B7EC-EA4525755C35}" srcOrd="1" destOrd="0" presId="urn:microsoft.com/office/officeart/2016/7/layout/RepeatingBendingProcessNew"/>
    <dgm:cxn modelId="{D7B188CE-34D7-4D41-B0B9-53EF97615A95}" type="presOf" srcId="{77F603B5-C112-488C-B9E8-D53B638A5940}" destId="{4C35EFD4-2855-4759-967A-248502331058}" srcOrd="0" destOrd="0" presId="urn:microsoft.com/office/officeart/2016/7/layout/RepeatingBendingProcessNew"/>
    <dgm:cxn modelId="{1BB66ACF-5A3C-41E1-8120-2895368C6605}" type="presOf" srcId="{0F5B076F-03BA-480E-A161-27E392150F2D}" destId="{39781344-4327-4161-98C2-A6086D137107}" srcOrd="1" destOrd="0" presId="urn:microsoft.com/office/officeart/2016/7/layout/RepeatingBendingProcessNew"/>
    <dgm:cxn modelId="{606470CF-5603-41ED-A2D9-1724387E444F}" type="presOf" srcId="{51ABE4E1-438E-4CB7-8007-1F4BB20A7C5B}" destId="{AFECF032-229B-4A6C-AEB4-6BCE5612F593}" srcOrd="1" destOrd="0" presId="urn:microsoft.com/office/officeart/2016/7/layout/RepeatingBendingProcessNew"/>
    <dgm:cxn modelId="{84DA39DB-59E6-4965-A31E-9F36ECCCDF29}" type="presOf" srcId="{AEFD3319-1440-4558-976D-980945D77971}" destId="{1CB541D3-176C-4608-9016-558A3300F6BF}" srcOrd="0" destOrd="0" presId="urn:microsoft.com/office/officeart/2016/7/layout/RepeatingBendingProcessNew"/>
    <dgm:cxn modelId="{80FD18E4-192B-4652-95F8-6CD9AACEAEB3}" srcId="{63407ADC-39E0-4612-867F-2CA10941AB08}" destId="{77F603B5-C112-488C-B9E8-D53B638A5940}" srcOrd="2" destOrd="0" parTransId="{45F35303-5AFC-4E7C-8FC4-0B8CC3351A04}" sibTransId="{71D2AA0D-52AC-4886-90F2-2E0C73184518}"/>
    <dgm:cxn modelId="{39D265E4-DFB8-4673-91F2-48A31994F57B}" type="presOf" srcId="{0E293990-9664-4627-94AA-A43BFEBCFF7B}" destId="{62302E3C-2A39-4D9D-ACE5-C78BAA17452D}" srcOrd="0" destOrd="0" presId="urn:microsoft.com/office/officeart/2016/7/layout/RepeatingBendingProcessNew"/>
    <dgm:cxn modelId="{586595F6-7DF1-499A-AD38-94629EDCBB8C}" type="presOf" srcId="{FF9CD430-2FF7-4984-86FC-B447405264FD}" destId="{4AA8ABF9-8DCE-4360-9679-368F21B12540}" srcOrd="0" destOrd="0" presId="urn:microsoft.com/office/officeart/2016/7/layout/RepeatingBendingProcessNew"/>
    <dgm:cxn modelId="{9EF2ABF6-EBB4-4CA8-9C74-1C80EEB1F41E}" srcId="{63407ADC-39E0-4612-867F-2CA10941AB08}" destId="{228CB403-9785-4B93-B9A3-DE64B3DEFE41}" srcOrd="4" destOrd="0" parTransId="{0962453B-2405-42C1-A16F-FB7A152C96CB}" sibTransId="{2A5E7B8F-5E1D-47C4-950B-C7F4806181D9}"/>
    <dgm:cxn modelId="{D61405F7-977A-4845-98C2-FF699EDDD541}" srcId="{63407ADC-39E0-4612-867F-2CA10941AB08}" destId="{6A5A93E9-6B61-4BF4-B360-7ED22516195E}" srcOrd="3" destOrd="0" parTransId="{FE948976-DA56-4C26-97AC-498D8071CDF0}" sibTransId="{AEFD3319-1440-4558-976D-980945D77971}"/>
    <dgm:cxn modelId="{AE0AB0FB-B9EE-4F00-BAF5-0971335D73AA}" type="presOf" srcId="{51ABE4E1-438E-4CB7-8007-1F4BB20A7C5B}" destId="{89388231-E208-4B93-B044-27FBBDE58A99}" srcOrd="0" destOrd="0" presId="urn:microsoft.com/office/officeart/2016/7/layout/RepeatingBendingProcessNew"/>
    <dgm:cxn modelId="{63DF6AFC-1D91-48EB-8701-107F1875C04B}" srcId="{63407ADC-39E0-4612-867F-2CA10941AB08}" destId="{E3B238E7-0F69-4C73-802C-8560341BEAF0}" srcOrd="7" destOrd="0" parTransId="{DA060B26-A633-471D-BC8C-E75233A91A02}" sibTransId="{0F5B076F-03BA-480E-A161-27E392150F2D}"/>
    <dgm:cxn modelId="{9FF0FCFD-4A97-4F9A-B1B1-DA40EDB6B1B4}" type="presOf" srcId="{575795B9-4A72-4299-9FA9-30803D3D743C}" destId="{3BAB2996-1346-416D-BB43-334BBE339F38}" srcOrd="1" destOrd="0" presId="urn:microsoft.com/office/officeart/2016/7/layout/RepeatingBendingProcessNew"/>
    <dgm:cxn modelId="{EF3FE4F5-5201-4511-8D1A-CDCC289F34AB}" type="presParOf" srcId="{A1308CC5-6190-4726-9FFE-F7F0A07600E4}" destId="{B0815773-9410-40CC-85F9-D4325A099EC6}" srcOrd="0" destOrd="0" presId="urn:microsoft.com/office/officeart/2016/7/layout/RepeatingBendingProcessNew"/>
    <dgm:cxn modelId="{9CDB616C-FBFA-490E-88AB-1DB0F4B18989}" type="presParOf" srcId="{A1308CC5-6190-4726-9FFE-F7F0A07600E4}" destId="{EF16D8C2-330E-4944-ACB4-022B751CF31B}" srcOrd="1" destOrd="0" presId="urn:microsoft.com/office/officeart/2016/7/layout/RepeatingBendingProcessNew"/>
    <dgm:cxn modelId="{4E5CD40F-E2A3-49BF-A6B9-B113D9B10FA0}" type="presParOf" srcId="{EF16D8C2-330E-4944-ACB4-022B751CF31B}" destId="{1C10E458-0F26-4FE5-B3A6-502334783D0F}" srcOrd="0" destOrd="0" presId="urn:microsoft.com/office/officeart/2016/7/layout/RepeatingBendingProcessNew"/>
    <dgm:cxn modelId="{EB61148C-92D4-4D6E-BFFB-7CE576CE83EA}" type="presParOf" srcId="{A1308CC5-6190-4726-9FFE-F7F0A07600E4}" destId="{F10835FB-21AE-49FD-965F-A13735D69022}" srcOrd="2" destOrd="0" presId="urn:microsoft.com/office/officeart/2016/7/layout/RepeatingBendingProcessNew"/>
    <dgm:cxn modelId="{8675DA92-C15E-4111-BF8C-B8B488C4EDE6}" type="presParOf" srcId="{A1308CC5-6190-4726-9FFE-F7F0A07600E4}" destId="{9411E190-7363-412A-8AC2-BBA6DADBD66A}" srcOrd="3" destOrd="0" presId="urn:microsoft.com/office/officeart/2016/7/layout/RepeatingBendingProcessNew"/>
    <dgm:cxn modelId="{B4AD3CF3-879E-4F5C-B77A-AE390DCF37F5}" type="presParOf" srcId="{9411E190-7363-412A-8AC2-BBA6DADBD66A}" destId="{3BAB2996-1346-416D-BB43-334BBE339F38}" srcOrd="0" destOrd="0" presId="urn:microsoft.com/office/officeart/2016/7/layout/RepeatingBendingProcessNew"/>
    <dgm:cxn modelId="{98B10E7C-0F8B-4F86-892A-A38001F36519}" type="presParOf" srcId="{A1308CC5-6190-4726-9FFE-F7F0A07600E4}" destId="{4C35EFD4-2855-4759-967A-248502331058}" srcOrd="4" destOrd="0" presId="urn:microsoft.com/office/officeart/2016/7/layout/RepeatingBendingProcessNew"/>
    <dgm:cxn modelId="{5A611A12-F5B4-400B-8CD7-B99BFC891068}" type="presParOf" srcId="{A1308CC5-6190-4726-9FFE-F7F0A07600E4}" destId="{BAAB5AD2-1609-461A-A4E9-C56E38DC0505}" srcOrd="5" destOrd="0" presId="urn:microsoft.com/office/officeart/2016/7/layout/RepeatingBendingProcessNew"/>
    <dgm:cxn modelId="{278CAFCB-F311-4601-BF28-EB61C3B5829A}" type="presParOf" srcId="{BAAB5AD2-1609-461A-A4E9-C56E38DC0505}" destId="{7DF9FE4D-E1C0-4993-B7EC-EA4525755C35}" srcOrd="0" destOrd="0" presId="urn:microsoft.com/office/officeart/2016/7/layout/RepeatingBendingProcessNew"/>
    <dgm:cxn modelId="{88962448-BD75-40DE-BAC3-1CC43EE05299}" type="presParOf" srcId="{A1308CC5-6190-4726-9FFE-F7F0A07600E4}" destId="{1922F6C5-9392-4375-8795-84AABCC2D40D}" srcOrd="6" destOrd="0" presId="urn:microsoft.com/office/officeart/2016/7/layout/RepeatingBendingProcessNew"/>
    <dgm:cxn modelId="{327C7A02-BF8B-4567-A288-3C9F59AA353C}" type="presParOf" srcId="{A1308CC5-6190-4726-9FFE-F7F0A07600E4}" destId="{1CB541D3-176C-4608-9016-558A3300F6BF}" srcOrd="7" destOrd="0" presId="urn:microsoft.com/office/officeart/2016/7/layout/RepeatingBendingProcessNew"/>
    <dgm:cxn modelId="{6234809E-315C-4A18-8409-0B3100C013FE}" type="presParOf" srcId="{1CB541D3-176C-4608-9016-558A3300F6BF}" destId="{DB88C667-C64A-41ED-B8FA-31F1CE0470A5}" srcOrd="0" destOrd="0" presId="urn:microsoft.com/office/officeart/2016/7/layout/RepeatingBendingProcessNew"/>
    <dgm:cxn modelId="{584BA2A2-D767-4ABC-86BB-A9F3A57D571F}" type="presParOf" srcId="{A1308CC5-6190-4726-9FFE-F7F0A07600E4}" destId="{CE39B344-7A7B-44E9-B41D-9F03EC228453}" srcOrd="8" destOrd="0" presId="urn:microsoft.com/office/officeart/2016/7/layout/RepeatingBendingProcessNew"/>
    <dgm:cxn modelId="{BB5AD3DE-6959-41C2-806E-3BA352550F14}" type="presParOf" srcId="{A1308CC5-6190-4726-9FFE-F7F0A07600E4}" destId="{A5B9EB24-EFBD-4407-8F22-58E4340941F7}" srcOrd="9" destOrd="0" presId="urn:microsoft.com/office/officeart/2016/7/layout/RepeatingBendingProcessNew"/>
    <dgm:cxn modelId="{ECE34E5C-8884-4CC1-9E49-F96BE8480AC8}" type="presParOf" srcId="{A5B9EB24-EFBD-4407-8F22-58E4340941F7}" destId="{035D3E70-3E90-45D6-8815-ED2BB3E3F75C}" srcOrd="0" destOrd="0" presId="urn:microsoft.com/office/officeart/2016/7/layout/RepeatingBendingProcessNew"/>
    <dgm:cxn modelId="{FCF5F358-613F-4BBC-8834-6CC31B119027}" type="presParOf" srcId="{A1308CC5-6190-4726-9FFE-F7F0A07600E4}" destId="{62302E3C-2A39-4D9D-ACE5-C78BAA17452D}" srcOrd="10" destOrd="0" presId="urn:microsoft.com/office/officeart/2016/7/layout/RepeatingBendingProcessNew"/>
    <dgm:cxn modelId="{4A7C4A71-0A48-4F75-AFD5-4063E7E8D875}" type="presParOf" srcId="{A1308CC5-6190-4726-9FFE-F7F0A07600E4}" destId="{BDC2F6CB-FAB1-4581-9E69-BD7D4064DDA5}" srcOrd="11" destOrd="0" presId="urn:microsoft.com/office/officeart/2016/7/layout/RepeatingBendingProcessNew"/>
    <dgm:cxn modelId="{668C071E-361B-46FA-9FC7-E5B7ED5DC510}" type="presParOf" srcId="{BDC2F6CB-FAB1-4581-9E69-BD7D4064DDA5}" destId="{0F1731B8-605B-4B6A-A5AF-08F44105F6CF}" srcOrd="0" destOrd="0" presId="urn:microsoft.com/office/officeart/2016/7/layout/RepeatingBendingProcessNew"/>
    <dgm:cxn modelId="{3A1FCF6A-E5A8-466F-9B1C-75B72AFABE8D}" type="presParOf" srcId="{A1308CC5-6190-4726-9FFE-F7F0A07600E4}" destId="{64D09E10-EDA8-4C42-B3E6-29B219283225}" srcOrd="12" destOrd="0" presId="urn:microsoft.com/office/officeart/2016/7/layout/RepeatingBendingProcessNew"/>
    <dgm:cxn modelId="{52BA1672-DFE6-43A5-8D23-D3A344F6A65D}" type="presParOf" srcId="{A1308CC5-6190-4726-9FFE-F7F0A07600E4}" destId="{89388231-E208-4B93-B044-27FBBDE58A99}" srcOrd="13" destOrd="0" presId="urn:microsoft.com/office/officeart/2016/7/layout/RepeatingBendingProcessNew"/>
    <dgm:cxn modelId="{BC6B230C-1C3E-4CE8-A822-0F4CB071A9E7}" type="presParOf" srcId="{89388231-E208-4B93-B044-27FBBDE58A99}" destId="{AFECF032-229B-4A6C-AEB4-6BCE5612F593}" srcOrd="0" destOrd="0" presId="urn:microsoft.com/office/officeart/2016/7/layout/RepeatingBendingProcessNew"/>
    <dgm:cxn modelId="{88A747BD-EBFC-41CC-B11F-3E7BBBCDE050}" type="presParOf" srcId="{A1308CC5-6190-4726-9FFE-F7F0A07600E4}" destId="{A625648F-CFAE-400E-983F-FFEE2CAE5C4A}" srcOrd="14" destOrd="0" presId="urn:microsoft.com/office/officeart/2016/7/layout/RepeatingBendingProcessNew"/>
    <dgm:cxn modelId="{A3D83D98-C539-40CC-804D-79847FAE63CC}" type="presParOf" srcId="{A1308CC5-6190-4726-9FFE-F7F0A07600E4}" destId="{123BF33C-0EB7-4F96-96B0-E4D1F15814EF}" srcOrd="15" destOrd="0" presId="urn:microsoft.com/office/officeart/2016/7/layout/RepeatingBendingProcessNew"/>
    <dgm:cxn modelId="{6CD61F59-E750-4D3B-A2D4-9121FA4307F2}" type="presParOf" srcId="{123BF33C-0EB7-4F96-96B0-E4D1F15814EF}" destId="{39781344-4327-4161-98C2-A6086D137107}" srcOrd="0" destOrd="0" presId="urn:microsoft.com/office/officeart/2016/7/layout/RepeatingBendingProcessNew"/>
    <dgm:cxn modelId="{766AE198-64B6-4136-BCAA-DC59C1D6D0AB}" type="presParOf" srcId="{A1308CC5-6190-4726-9FFE-F7F0A07600E4}" destId="{6A640989-CAF7-4666-97A2-E28147B544A7}" srcOrd="16" destOrd="0" presId="urn:microsoft.com/office/officeart/2016/7/layout/RepeatingBendingProcessNew"/>
    <dgm:cxn modelId="{24E98816-7CEA-412C-BA8D-4FC44D4321A7}" type="presParOf" srcId="{A1308CC5-6190-4726-9FFE-F7F0A07600E4}" destId="{1A4DCA17-BFCB-4115-96A5-0CBBC2533ADB}" srcOrd="17" destOrd="0" presId="urn:microsoft.com/office/officeart/2016/7/layout/RepeatingBendingProcessNew"/>
    <dgm:cxn modelId="{584C4831-0E16-496E-AFDE-D003380BCDE9}" type="presParOf" srcId="{1A4DCA17-BFCB-4115-96A5-0CBBC2533ADB}" destId="{45242127-B65D-446B-82B1-F3EF6DC4EAEC}" srcOrd="0" destOrd="0" presId="urn:microsoft.com/office/officeart/2016/7/layout/RepeatingBendingProcessNew"/>
    <dgm:cxn modelId="{17E1C49E-EC87-474A-8096-345047A4391F}" type="presParOf" srcId="{A1308CC5-6190-4726-9FFE-F7F0A07600E4}" destId="{4AA8ABF9-8DCE-4360-9679-368F21B12540}" srcOrd="18" destOrd="0" presId="urn:microsoft.com/office/officeart/2016/7/layout/RepeatingBendingProcessNew"/>
    <dgm:cxn modelId="{68C1B8CE-DBEA-4C74-A758-3C3B4C9AE6FB}" type="presParOf" srcId="{A1308CC5-6190-4726-9FFE-F7F0A07600E4}" destId="{9B647D09-9D9C-44CC-86EC-BC0CBA7F5929}" srcOrd="19" destOrd="0" presId="urn:microsoft.com/office/officeart/2016/7/layout/RepeatingBendingProcessNew"/>
    <dgm:cxn modelId="{9B75567C-8B6B-41AA-9D7E-4F312A0335BA}" type="presParOf" srcId="{9B647D09-9D9C-44CC-86EC-BC0CBA7F5929}" destId="{943EC552-9E5E-4523-9C83-9FD0314B3116}" srcOrd="0" destOrd="0" presId="urn:microsoft.com/office/officeart/2016/7/layout/RepeatingBendingProcessNew"/>
    <dgm:cxn modelId="{95417FF5-AF76-4551-8B2D-EEC8B467D04A}" type="presParOf" srcId="{A1308CC5-6190-4726-9FFE-F7F0A07600E4}" destId="{8310011F-5DA5-4B07-A687-E9B64C5B991A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1FC3-9F44-47BD-8B6F-460EACB4D88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5325CD-F022-4672-BFEF-FBD0B251570B}">
      <dgm:prSet/>
      <dgm:spPr/>
      <dgm:t>
        <a:bodyPr/>
        <a:lstStyle/>
        <a:p>
          <a:r>
            <a:rPr lang="de-DE"/>
            <a:t>Automatisierter Netzwerkscan</a:t>
          </a:r>
          <a:endParaRPr lang="en-US"/>
        </a:p>
      </dgm:t>
    </dgm:pt>
    <dgm:pt modelId="{B48F84CE-09D6-40CB-8244-45545B594469}" type="parTrans" cxnId="{13B341A1-1E93-4AD1-8FB4-859FE99FBFD6}">
      <dgm:prSet/>
      <dgm:spPr/>
      <dgm:t>
        <a:bodyPr/>
        <a:lstStyle/>
        <a:p>
          <a:endParaRPr lang="en-US"/>
        </a:p>
      </dgm:t>
    </dgm:pt>
    <dgm:pt modelId="{E806597E-60DF-4B7F-AC40-12E740424C53}" type="sibTrans" cxnId="{13B341A1-1E93-4AD1-8FB4-859FE99FBFD6}">
      <dgm:prSet/>
      <dgm:spPr/>
      <dgm:t>
        <a:bodyPr/>
        <a:lstStyle/>
        <a:p>
          <a:endParaRPr lang="en-US"/>
        </a:p>
      </dgm:t>
    </dgm:pt>
    <dgm:pt modelId="{27058979-45E6-4532-A305-5E8E16CBFB39}">
      <dgm:prSet/>
      <dgm:spPr/>
      <dgm:t>
        <a:bodyPr/>
        <a:lstStyle/>
        <a:p>
          <a:r>
            <a:rPr lang="de-DE"/>
            <a:t>Portsuche</a:t>
          </a:r>
          <a:endParaRPr lang="en-US"/>
        </a:p>
      </dgm:t>
    </dgm:pt>
    <dgm:pt modelId="{76AC25E2-3791-484A-A353-E172BF3A9FAB}" type="parTrans" cxnId="{5E729369-E7B3-4326-A59E-767899F3F18A}">
      <dgm:prSet/>
      <dgm:spPr/>
      <dgm:t>
        <a:bodyPr/>
        <a:lstStyle/>
        <a:p>
          <a:endParaRPr lang="en-US"/>
        </a:p>
      </dgm:t>
    </dgm:pt>
    <dgm:pt modelId="{7BEC09B3-186B-4C77-9202-CCB992ECF5E9}" type="sibTrans" cxnId="{5E729369-E7B3-4326-A59E-767899F3F18A}">
      <dgm:prSet/>
      <dgm:spPr/>
      <dgm:t>
        <a:bodyPr/>
        <a:lstStyle/>
        <a:p>
          <a:endParaRPr lang="en-US"/>
        </a:p>
      </dgm:t>
    </dgm:pt>
    <dgm:pt modelId="{B300C074-6E8F-4B53-8FCE-E697D8FEDB78}">
      <dgm:prSet/>
      <dgm:spPr/>
      <dgm:t>
        <a:bodyPr/>
        <a:lstStyle/>
        <a:p>
          <a:r>
            <a:rPr lang="de-DE"/>
            <a:t>Geräteidentifikation</a:t>
          </a:r>
          <a:endParaRPr lang="en-US"/>
        </a:p>
      </dgm:t>
    </dgm:pt>
    <dgm:pt modelId="{9D2E2862-4019-44C5-B41E-250833C227DD}" type="parTrans" cxnId="{AC86E2AD-19F0-4178-AA4E-6E5B121003A1}">
      <dgm:prSet/>
      <dgm:spPr/>
      <dgm:t>
        <a:bodyPr/>
        <a:lstStyle/>
        <a:p>
          <a:endParaRPr lang="en-US"/>
        </a:p>
      </dgm:t>
    </dgm:pt>
    <dgm:pt modelId="{65ADCFC7-2828-474E-B93B-D6EF998A3BD6}" type="sibTrans" cxnId="{AC86E2AD-19F0-4178-AA4E-6E5B121003A1}">
      <dgm:prSet/>
      <dgm:spPr/>
      <dgm:t>
        <a:bodyPr/>
        <a:lstStyle/>
        <a:p>
          <a:endParaRPr lang="en-US"/>
        </a:p>
      </dgm:t>
    </dgm:pt>
    <dgm:pt modelId="{8AF1D388-C14F-431E-AB19-93CBE341ECFB}">
      <dgm:prSet/>
      <dgm:spPr/>
      <dgm:t>
        <a:bodyPr/>
        <a:lstStyle/>
        <a:p>
          <a:r>
            <a:rPr lang="de-DE"/>
            <a:t>Quick-Tasks via SSH</a:t>
          </a:r>
          <a:endParaRPr lang="en-US"/>
        </a:p>
      </dgm:t>
    </dgm:pt>
    <dgm:pt modelId="{92CBE6B2-9250-443C-85D6-BBEAD57BF856}" type="parTrans" cxnId="{AF66B29B-FEF6-471F-989E-BFA9A138C28D}">
      <dgm:prSet/>
      <dgm:spPr/>
      <dgm:t>
        <a:bodyPr/>
        <a:lstStyle/>
        <a:p>
          <a:endParaRPr lang="en-US"/>
        </a:p>
      </dgm:t>
    </dgm:pt>
    <dgm:pt modelId="{2132B778-7FD7-4D5A-9176-D7B5EB000088}" type="sibTrans" cxnId="{AF66B29B-FEF6-471F-989E-BFA9A138C28D}">
      <dgm:prSet/>
      <dgm:spPr/>
      <dgm:t>
        <a:bodyPr/>
        <a:lstStyle/>
        <a:p>
          <a:endParaRPr lang="en-US"/>
        </a:p>
      </dgm:t>
    </dgm:pt>
    <dgm:pt modelId="{F0E06ACC-7E4E-48F7-AEE1-44EDD22B477E}" type="pres">
      <dgm:prSet presAssocID="{A4FB1FC3-9F44-47BD-8B6F-460EACB4D888}" presName="matrix" presStyleCnt="0">
        <dgm:presLayoutVars>
          <dgm:chMax val="1"/>
          <dgm:dir/>
          <dgm:resizeHandles val="exact"/>
        </dgm:presLayoutVars>
      </dgm:prSet>
      <dgm:spPr/>
    </dgm:pt>
    <dgm:pt modelId="{453DDD40-07A0-49AD-916B-EC3B8122BE03}" type="pres">
      <dgm:prSet presAssocID="{A4FB1FC3-9F44-47BD-8B6F-460EACB4D888}" presName="diamond" presStyleLbl="bgShp" presStyleIdx="0" presStyleCnt="1"/>
      <dgm:spPr/>
    </dgm:pt>
    <dgm:pt modelId="{1FBBD47A-1F1D-47BA-AE3F-7CB358688ED2}" type="pres">
      <dgm:prSet presAssocID="{A4FB1FC3-9F44-47BD-8B6F-460EACB4D88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75A453-9FDC-4A82-BDB2-D96AD448F3CF}" type="pres">
      <dgm:prSet presAssocID="{A4FB1FC3-9F44-47BD-8B6F-460EACB4D88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F7F8F2-E21B-4D21-A063-22D6711CA09E}" type="pres">
      <dgm:prSet presAssocID="{A4FB1FC3-9F44-47BD-8B6F-460EACB4D88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DE75AC-3200-43D6-8642-DBAB9197E625}" type="pres">
      <dgm:prSet presAssocID="{A4FB1FC3-9F44-47BD-8B6F-460EACB4D88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42F507-AA04-4585-9903-68E46813B49E}" type="presOf" srcId="{27058979-45E6-4532-A305-5E8E16CBFB39}" destId="{1275A453-9FDC-4A82-BDB2-D96AD448F3CF}" srcOrd="0" destOrd="0" presId="urn:microsoft.com/office/officeart/2005/8/layout/matrix3"/>
    <dgm:cxn modelId="{45C48813-064C-4057-B3DD-7C9A5A867471}" type="presOf" srcId="{8AF1D388-C14F-431E-AB19-93CBE341ECFB}" destId="{A4DE75AC-3200-43D6-8642-DBAB9197E625}" srcOrd="0" destOrd="0" presId="urn:microsoft.com/office/officeart/2005/8/layout/matrix3"/>
    <dgm:cxn modelId="{5E729369-E7B3-4326-A59E-767899F3F18A}" srcId="{A4FB1FC3-9F44-47BD-8B6F-460EACB4D888}" destId="{27058979-45E6-4532-A305-5E8E16CBFB39}" srcOrd="1" destOrd="0" parTransId="{76AC25E2-3791-484A-A353-E172BF3A9FAB}" sibTransId="{7BEC09B3-186B-4C77-9202-CCB992ECF5E9}"/>
    <dgm:cxn modelId="{AF66B29B-FEF6-471F-989E-BFA9A138C28D}" srcId="{A4FB1FC3-9F44-47BD-8B6F-460EACB4D888}" destId="{8AF1D388-C14F-431E-AB19-93CBE341ECFB}" srcOrd="3" destOrd="0" parTransId="{92CBE6B2-9250-443C-85D6-BBEAD57BF856}" sibTransId="{2132B778-7FD7-4D5A-9176-D7B5EB000088}"/>
    <dgm:cxn modelId="{1E3ACB9C-883E-43BE-9D8B-800139F236D1}" type="presOf" srcId="{C85325CD-F022-4672-BFEF-FBD0B251570B}" destId="{1FBBD47A-1F1D-47BA-AE3F-7CB358688ED2}" srcOrd="0" destOrd="0" presId="urn:microsoft.com/office/officeart/2005/8/layout/matrix3"/>
    <dgm:cxn modelId="{13B341A1-1E93-4AD1-8FB4-859FE99FBFD6}" srcId="{A4FB1FC3-9F44-47BD-8B6F-460EACB4D888}" destId="{C85325CD-F022-4672-BFEF-FBD0B251570B}" srcOrd="0" destOrd="0" parTransId="{B48F84CE-09D6-40CB-8244-45545B594469}" sibTransId="{E806597E-60DF-4B7F-AC40-12E740424C53}"/>
    <dgm:cxn modelId="{AC86E2AD-19F0-4178-AA4E-6E5B121003A1}" srcId="{A4FB1FC3-9F44-47BD-8B6F-460EACB4D888}" destId="{B300C074-6E8F-4B53-8FCE-E697D8FEDB78}" srcOrd="2" destOrd="0" parTransId="{9D2E2862-4019-44C5-B41E-250833C227DD}" sibTransId="{65ADCFC7-2828-474E-B93B-D6EF998A3BD6}"/>
    <dgm:cxn modelId="{A63791C7-E99E-447F-99C4-7979702737E7}" type="presOf" srcId="{B300C074-6E8F-4B53-8FCE-E697D8FEDB78}" destId="{C0F7F8F2-E21B-4D21-A063-22D6711CA09E}" srcOrd="0" destOrd="0" presId="urn:microsoft.com/office/officeart/2005/8/layout/matrix3"/>
    <dgm:cxn modelId="{3BC2A9DA-3CA1-401D-98C5-DE1AE444B776}" type="presOf" srcId="{A4FB1FC3-9F44-47BD-8B6F-460EACB4D888}" destId="{F0E06ACC-7E4E-48F7-AEE1-44EDD22B477E}" srcOrd="0" destOrd="0" presId="urn:microsoft.com/office/officeart/2005/8/layout/matrix3"/>
    <dgm:cxn modelId="{62A3D8C0-EFFF-4639-98EB-F5EA559C0F1C}" type="presParOf" srcId="{F0E06ACC-7E4E-48F7-AEE1-44EDD22B477E}" destId="{453DDD40-07A0-49AD-916B-EC3B8122BE03}" srcOrd="0" destOrd="0" presId="urn:microsoft.com/office/officeart/2005/8/layout/matrix3"/>
    <dgm:cxn modelId="{F06DF11C-25BC-48A7-AFC9-616444B49936}" type="presParOf" srcId="{F0E06ACC-7E4E-48F7-AEE1-44EDD22B477E}" destId="{1FBBD47A-1F1D-47BA-AE3F-7CB358688ED2}" srcOrd="1" destOrd="0" presId="urn:microsoft.com/office/officeart/2005/8/layout/matrix3"/>
    <dgm:cxn modelId="{0A48C4E9-3B93-4A76-935B-F11F331BD15A}" type="presParOf" srcId="{F0E06ACC-7E4E-48F7-AEE1-44EDD22B477E}" destId="{1275A453-9FDC-4A82-BDB2-D96AD448F3CF}" srcOrd="2" destOrd="0" presId="urn:microsoft.com/office/officeart/2005/8/layout/matrix3"/>
    <dgm:cxn modelId="{94E4EC68-0AD4-408C-9974-DB18F2DF67CA}" type="presParOf" srcId="{F0E06ACC-7E4E-48F7-AEE1-44EDD22B477E}" destId="{C0F7F8F2-E21B-4D21-A063-22D6711CA09E}" srcOrd="3" destOrd="0" presId="urn:microsoft.com/office/officeart/2005/8/layout/matrix3"/>
    <dgm:cxn modelId="{DE48CF64-24A5-4DFB-BBA3-B6C44F896D0B}" type="presParOf" srcId="{F0E06ACC-7E4E-48F7-AEE1-44EDD22B477E}" destId="{A4DE75AC-3200-43D6-8642-DBAB9197E62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6D8C2-330E-4944-ACB4-022B751CF31B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B0815773-9410-40CC-85F9-D4325A099EC6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Worum geht es?</a:t>
          </a:r>
          <a:endParaRPr lang="en-US" sz="1300" kern="1200"/>
        </a:p>
      </dsp:txBody>
      <dsp:txXfrm>
        <a:off x="748607" y="2795"/>
        <a:ext cx="1922896" cy="1153737"/>
      </dsp:txXfrm>
    </dsp:sp>
    <dsp:sp modelId="{9411E190-7363-412A-8AC2-BBA6DADBD66A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F10835FB-21AE-49FD-965F-A13735D69022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Spezialisierung auf Entwicklung von Digital Signage für große Ketten</a:t>
          </a:r>
          <a:endParaRPr lang="en-US" sz="1300" kern="1200"/>
        </a:p>
      </dsp:txBody>
      <dsp:txXfrm>
        <a:off x="3113770" y="2795"/>
        <a:ext cx="1922896" cy="1153737"/>
      </dsp:txXfrm>
    </dsp:sp>
    <dsp:sp modelId="{BAAB5AD2-1609-461A-A4E9-C56E38DC0505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4C35EFD4-2855-4759-967A-248502331058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Individueller Bespielungsprozess pro Signage-Gerät (BIOS, Linux, AWX)</a:t>
          </a:r>
          <a:endParaRPr lang="en-US" sz="1300" kern="1200"/>
        </a:p>
      </dsp:txBody>
      <dsp:txXfrm>
        <a:off x="5478933" y="2795"/>
        <a:ext cx="1922896" cy="1153737"/>
      </dsp:txXfrm>
    </dsp:sp>
    <dsp:sp modelId="{1CB541D3-176C-4608-9016-558A3300F6BF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1922F6C5-9392-4375-8795-84AABCC2D40D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Ca. 15 Minuten Konfigurationszeit pro Gerät</a:t>
          </a:r>
          <a:endParaRPr lang="en-US" sz="1300" kern="1200"/>
        </a:p>
      </dsp:txBody>
      <dsp:txXfrm>
        <a:off x="7844095" y="2795"/>
        <a:ext cx="1922896" cy="1153737"/>
      </dsp:txXfrm>
    </dsp:sp>
    <dsp:sp modelId="{A5B9EB24-EFBD-4407-8F22-58E4340941F7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CE39B344-7A7B-44E9-B41D-9F03EC228453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Herausforderung: Effiziente Bespielung von über 4000 Geräten ohne 1000+ Stunden manuelle Arbeit</a:t>
          </a:r>
          <a:endParaRPr lang="en-US" sz="1300" kern="1200"/>
        </a:p>
      </dsp:txBody>
      <dsp:txXfrm>
        <a:off x="748607" y="1598800"/>
        <a:ext cx="1922896" cy="1153737"/>
      </dsp:txXfrm>
    </dsp:sp>
    <dsp:sp modelId="{BDC2F6CB-FAB1-4581-9E69-BD7D4064DDA5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62302E3C-2A39-4D9D-ACE5-C78BAA17452D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Aktuelle Situation</a:t>
          </a:r>
          <a:endParaRPr lang="en-US" sz="1300" kern="1200"/>
        </a:p>
      </dsp:txBody>
      <dsp:txXfrm>
        <a:off x="3113770" y="1598800"/>
        <a:ext cx="1922896" cy="1153737"/>
      </dsp:txXfrm>
    </dsp:sp>
    <dsp:sp modelId="{89388231-E208-4B93-B044-27FBBDE58A99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64D09E10-EDA8-4C42-B3E6-29B219283225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Manuelle Konfiguration jedes Signage-Geräts (Bildschirm, Rechner, Software)</a:t>
          </a:r>
          <a:endParaRPr lang="en-US" sz="1300" kern="1200"/>
        </a:p>
      </dsp:txBody>
      <dsp:txXfrm>
        <a:off x="5478933" y="1598800"/>
        <a:ext cx="1922896" cy="1153737"/>
      </dsp:txXfrm>
    </dsp:sp>
    <dsp:sp modelId="{123BF33C-0EB7-4F96-96B0-E4D1F15814EF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A625648F-CFAE-400E-983F-FFEE2CAE5C4A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Automatische BIOS-Einstellung via Arduino Leonardo</a:t>
          </a:r>
          <a:endParaRPr lang="en-US" sz="1300" kern="1200"/>
        </a:p>
      </dsp:txBody>
      <dsp:txXfrm>
        <a:off x="7844095" y="1598800"/>
        <a:ext cx="1922896" cy="1153737"/>
      </dsp:txXfrm>
    </dsp:sp>
    <dsp:sp modelId="{1A4DCA17-BFCB-4115-96A5-0CBBC2533ADB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6A640989-CAF7-4666-97A2-E28147B544A7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Manuelle Abfrage und Speicherung von IP- und MAC-Adressen, Durchführung von SSH-Änderungen</a:t>
          </a:r>
          <a:endParaRPr lang="en-US" sz="1300" kern="1200"/>
        </a:p>
      </dsp:txBody>
      <dsp:txXfrm>
        <a:off x="748607" y="3194804"/>
        <a:ext cx="1922896" cy="1153737"/>
      </dsp:txXfrm>
    </dsp:sp>
    <dsp:sp modelId="{9B647D09-9D9C-44CC-86EC-BC0CBA7F5929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4AA8ABF9-8DCE-4360-9679-368F21B12540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Automatisierte Bespielung der Signage-App über AWX</a:t>
          </a:r>
          <a:endParaRPr lang="en-US" sz="1300" kern="1200"/>
        </a:p>
      </dsp:txBody>
      <dsp:txXfrm>
        <a:off x="3113770" y="3194804"/>
        <a:ext cx="1922896" cy="1153737"/>
      </dsp:txXfrm>
    </dsp:sp>
    <dsp:sp modelId="{8310011F-5DA5-4B07-A687-E9B64C5B991A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Hoher manueller Aufwand und Zeitinvestition notwendig</a:t>
          </a:r>
          <a:endParaRPr lang="en-US" sz="13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DDD40-07A0-49AD-916B-EC3B8122BE0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BD47A-1F1D-47BA-AE3F-7CB358688ED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Automatisierter Netzwerkscan</a:t>
          </a:r>
          <a:endParaRPr lang="en-US" sz="1300" kern="1200"/>
        </a:p>
      </dsp:txBody>
      <dsp:txXfrm>
        <a:off x="3578350" y="496219"/>
        <a:ext cx="1531337" cy="1531337"/>
      </dsp:txXfrm>
    </dsp:sp>
    <dsp:sp modelId="{1275A453-9FDC-4A82-BDB2-D96AD448F3CF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Portsuche</a:t>
          </a:r>
          <a:endParaRPr lang="en-US" sz="1300" kern="1200"/>
        </a:p>
      </dsp:txBody>
      <dsp:txXfrm>
        <a:off x="5405912" y="496219"/>
        <a:ext cx="1531337" cy="1531337"/>
      </dsp:txXfrm>
    </dsp:sp>
    <dsp:sp modelId="{C0F7F8F2-E21B-4D21-A063-22D6711CA09E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Geräteidentifikation</a:t>
          </a:r>
          <a:endParaRPr lang="en-US" sz="1300" kern="1200"/>
        </a:p>
      </dsp:txBody>
      <dsp:txXfrm>
        <a:off x="3578350" y="2323781"/>
        <a:ext cx="1531337" cy="1531337"/>
      </dsp:txXfrm>
    </dsp:sp>
    <dsp:sp modelId="{A4DE75AC-3200-43D6-8642-DBAB9197E625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Quick-Tasks via SSH</a:t>
          </a:r>
          <a:endParaRPr lang="en-US" sz="13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EECB-134C-9621-F4ED-B1F977AB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F30856-8DE3-B3B3-50B2-E3DCC2E3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7EA1D-F1CE-E71B-DFB9-C93360DC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CF9CC-B659-D62E-22B1-92466782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F23C3-EF0D-3B74-841C-04C4B7CF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5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079A-13CB-AE3F-F136-B64BD33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F74C6-33F8-386E-7BFD-1B197987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FE4D8-A2AC-DE84-A724-183A389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2F562-EB50-D02C-3250-AC2C8883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72ECE-CF79-202A-520D-FCF831CB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73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2440C7-512D-D147-7B6A-1CA27E95B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C635D9-1B47-1B89-DFB6-669574882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F9436-2816-E540-6523-32B141DE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F2F19-501D-03ED-E43A-4CCECFE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E7EC5-C6C6-7129-90C6-3B949CD1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2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7FA5F-3717-60E3-65A5-0CBBD0B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554FE-4060-EEFF-1C33-2D580224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77D50-EBAC-73B1-7C7F-2C821831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5E466-D884-EA93-95FA-A2EC20E2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F3C29-BBB7-517B-463C-81EA2C1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5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5889D-ADD7-B0AC-2D47-94364B3B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7A5E-4E8E-C7EA-87E1-64106E48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EF26-0D9A-FF3E-D199-1D269727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325EC-CC6E-69DF-BB4B-E19FF10E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18531-7987-7529-CC48-DAAE7211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10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11AE9-8E6E-A245-4D58-E85046F7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1B610-D70B-4DC1-7991-A718D4C1F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A798A9-A4B1-DB97-6EC6-514AF8D7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6EEB5B-43B9-E0B8-2A65-7384B22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F715F-E411-EBAC-8EB5-EB512729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42AB9-FAE2-52D5-2DC6-182FBF3A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54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F648-05C9-CDC7-6833-2A7A3B2B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A376B-5D78-AC9D-C411-94895482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5A912-5AA9-6EA5-348D-DCEBF6DF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A3FD31-0E11-E0DA-42D4-84858F4F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98502A-7452-BD21-13B6-89A1794D0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7D64D1-B801-7645-C2FA-FAD29A65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C0570C-D9CE-A8DE-242E-0A893C0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7E44ED-556C-95CD-1410-220D2C18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7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B722-3324-7C8E-7D7B-77830BCD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FB33B2-3F01-6A19-64B4-381D4C1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3E50C-058D-66D4-157D-174C20D1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407CA-E425-F92F-48FA-6A217ED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124352-8CCD-0292-F14D-A031861C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F81266-FAF9-875D-D542-BEA5490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E5A4A9-ADC2-76A3-A3E1-6B47F11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C5CAA-0C58-3C5E-B576-DDAD32DE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59715-7BE4-A136-88BC-8E1AFF9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DCC754-1BBB-00AE-9EF9-78BA7F40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0D9BE-AA23-D59B-7300-7C2AECD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9F527-F726-B226-F835-8B717BCD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984B4E-33BF-01E0-0F2E-B38CEFC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65FB-2C97-E290-33D1-8EC5BA17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DDC4C-852A-E238-326E-4EB25E35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5BA60C-0D7D-AA8B-0DDD-FE61EDCD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9F2B2-9024-FF65-EB43-960A90D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1180-DBE4-6D07-75A5-BCB211A3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372B5-3CC0-2AA1-E467-CE8C47E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9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D1AB65-F77D-0D77-A891-93A38F46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71A53-77DB-0FF9-8135-61042AFE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3A11F-F302-9CE3-8D70-F33719AB8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50B8A-0628-484C-BBF5-871FB2606B89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4AF3C-9528-517E-D902-47C1FC08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E2EFB-EF79-8631-A702-C2D470D4C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BDA34-0E5E-440F-9027-039DF25BD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24D53-F1F8-6D9B-E2FF-D19A5D20E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6" b="18647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55E83-6DD7-2C4A-4E1E-CC226BE8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de-DE" sz="4400">
                <a:solidFill>
                  <a:srgbClr val="FFFFFF"/>
                </a:solidFill>
              </a:rPr>
              <a:t>Java-Netzwerkscanner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54B2BF-4EBD-9CD9-0296-B1352952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anchor="t">
            <a:normAutofit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Von Elias Dieter</a:t>
            </a:r>
          </a:p>
        </p:txBody>
      </p:sp>
    </p:spTree>
    <p:extLst>
      <p:ext uri="{BB962C8B-B14F-4D97-AF65-F5344CB8AC3E}">
        <p14:creationId xmlns:p14="http://schemas.microsoft.com/office/powerpoint/2010/main" val="3380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E6752-C76A-F9B6-DE19-A53B96AD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Projektbeschreibung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763A0F8-67C2-8046-1F78-B85AAB725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782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0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4600-36EE-2D99-B0F1-698431E6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Verbesserungen bestehender Systeme</a:t>
            </a:r>
            <a:endParaRPr lang="de-DE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990D39EA-FB80-9BA3-6A71-B69E56F613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4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F0B39-F6DE-B029-07A7-FF15C14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EPK</a:t>
            </a:r>
          </a:p>
        </p:txBody>
      </p:sp>
      <p:pic>
        <p:nvPicPr>
          <p:cNvPr id="1026" name="Picture 2" descr="EPK Netzwerkscanner">
            <a:extLst>
              <a:ext uri="{FF2B5EF4-FFF2-40B4-BE49-F238E27FC236}">
                <a16:creationId xmlns:a16="http://schemas.microsoft.com/office/drawing/2014/main" id="{02F29697-6073-1C3A-CC0A-1658E51DE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4" y="0"/>
            <a:ext cx="5707116" cy="68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ML">
            <a:extLst>
              <a:ext uri="{FF2B5EF4-FFF2-40B4-BE49-F238E27FC236}">
                <a16:creationId xmlns:a16="http://schemas.microsoft.com/office/drawing/2014/main" id="{F184A0F9-32D1-6060-2655-45E4F1B2F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1" y="1027906"/>
            <a:ext cx="11491758" cy="51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5A5D32-9D1D-17A0-5887-C1284CF4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8269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ma Design">
            <a:extLst>
              <a:ext uri="{FF2B5EF4-FFF2-40B4-BE49-F238E27FC236}">
                <a16:creationId xmlns:a16="http://schemas.microsoft.com/office/drawing/2014/main" id="{1147E5D7-7B7B-0A6C-8BDC-F9DC606E07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834" y="-181303"/>
            <a:ext cx="16858324" cy="72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05BD56-7C24-40A4-5C56-34CE431A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UI-Design </a:t>
            </a:r>
          </a:p>
        </p:txBody>
      </p:sp>
    </p:spTree>
    <p:extLst>
      <p:ext uri="{BB962C8B-B14F-4D97-AF65-F5344CB8AC3E}">
        <p14:creationId xmlns:p14="http://schemas.microsoft.com/office/powerpoint/2010/main" val="409913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nt Handling">
            <a:extLst>
              <a:ext uri="{FF2B5EF4-FFF2-40B4-BE49-F238E27FC236}">
                <a16:creationId xmlns:a16="http://schemas.microsoft.com/office/drawing/2014/main" id="{F5A51303-2A98-9C29-D219-B00670F50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538"/>
            <a:ext cx="12192000" cy="7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4DB3AC-8F55-13D9-ED33-857BE920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2459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64A3F4-DD8B-9A56-6395-FFF7A1E2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16830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Java-Netzwerkscanner</vt:lpstr>
      <vt:lpstr>1. Projektbeschreibung</vt:lpstr>
      <vt:lpstr>Verbesserungen bestehender Systeme</vt:lpstr>
      <vt:lpstr>EPK</vt:lpstr>
      <vt:lpstr>UML</vt:lpstr>
      <vt:lpstr>UI-Design </vt:lpstr>
      <vt:lpstr>Event Handling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Java-Netzwerkscanner</dc:title>
  <dc:creator>Elias Dieter</dc:creator>
  <cp:lastModifiedBy>Elias Dieter</cp:lastModifiedBy>
  <cp:revision>1</cp:revision>
  <dcterms:created xsi:type="dcterms:W3CDTF">2024-02-15T12:17:26Z</dcterms:created>
  <dcterms:modified xsi:type="dcterms:W3CDTF">2024-02-15T12:28:43Z</dcterms:modified>
</cp:coreProperties>
</file>