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5" r:id="rId8"/>
    <p:sldId id="261" r:id="rId9"/>
    <p:sldId id="264" r:id="rId10"/>
    <p:sldId id="262" r:id="rId11"/>
    <p:sldId id="269" r:id="rId12"/>
    <p:sldId id="263" r:id="rId13"/>
    <p:sldId id="265" r:id="rId14"/>
    <p:sldId id="271" r:id="rId15"/>
    <p:sldId id="266" r:id="rId16"/>
    <p:sldId id="267" r:id="rId17"/>
    <p:sldId id="272" r:id="rId18"/>
    <p:sldId id="268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2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63143-235D-45FD-B9A5-7D784032E599}" type="datetimeFigureOut">
              <a:rPr lang="zh-CN" altLang="en-US" smtClean="0"/>
              <a:t>2021/7/19/Monday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67C6-AE85-4231-860D-163C33FD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68774"/>
            <a:ext cx="6400800" cy="2284562"/>
          </a:xfrm>
        </p:spPr>
        <p:txBody>
          <a:bodyPr>
            <a:normAutofit fontScale="85000" lnSpcReduction="1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			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			@</a:t>
            </a:r>
            <a:r>
              <a:rPr lang="zh-CN" altLang="en-US" dirty="0">
                <a:solidFill>
                  <a:schemeClr val="tx1"/>
                </a:solidFill>
              </a:rPr>
              <a:t>奇暖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蛇蛇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6038FA-8D0E-4D01-8068-7A7C4AF6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3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---ZigZag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传统上，负数的最高位为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，小负数会浪费编码长度；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公式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:(n&lt;&lt;1)^(n&gt;&gt;31) | (n&lt;&lt;1)^(n&gt;&gt;64)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；</a:t>
            </a:r>
            <a:endParaRPr lang="en-US" altLang="zh-CN" sz="2800" dirty="0">
              <a:latin typeface="黑体" pitchFamily="49" charset="-122"/>
              <a:ea typeface="黑体" pitchFamily="49" charset="-122"/>
              <a:sym typeface="Wingdings" pitchFamily="2" charset="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3.-1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将会被编码成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1,1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会编码成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2,-2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会编码成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-3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；</a:t>
            </a:r>
            <a:endParaRPr lang="en-US" altLang="zh-CN" sz="2800" dirty="0">
              <a:latin typeface="黑体" pitchFamily="49" charset="-122"/>
              <a:ea typeface="黑体" pitchFamily="49" charset="-122"/>
              <a:sym typeface="Wingdings" pitchFamily="2" charset="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4.sint32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sint64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使用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ZigZag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编码。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28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ZigZag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3074" name="Picture 2" descr="C:\Users\Administrator\Desktop\mess\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68863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8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</a:t>
            </a:r>
            <a:r>
              <a:rPr lang="en-US" altLang="zh-CN" dirty="0"/>
              <a:t>---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message</a:t>
            </a:r>
            <a:r>
              <a:rPr lang="en-US" altLang="zh-CN" dirty="0"/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structure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1.Tag-Value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2.Tag = (field_number &lt;&lt; 3) | wire_type -&gt; varints</a:t>
            </a: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3.wire_type:0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varints,1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表示固定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,5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表示固定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位；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4.wire_type:2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Tag_Length_Value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,Length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varints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5.string,bytes,message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嵌套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都采用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TLV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编码。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9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</a:t>
            </a:r>
            <a:r>
              <a:rPr lang="en-US" altLang="zh-CN" dirty="0"/>
              <a:t>---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message</a:t>
            </a:r>
            <a:r>
              <a:rPr lang="en-US" altLang="zh-CN" dirty="0"/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structure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1" name="Picture 3" descr="C:\Users\Administrator\Desktop\mess\O8NB2}@Z~}S[86Z76KCOT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848872" cy="33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5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wire_type</a:t>
            </a:r>
          </a:p>
          <a:p>
            <a:endParaRPr lang="zh-CN" altLang="en-US" dirty="0"/>
          </a:p>
        </p:txBody>
      </p:sp>
      <p:pic>
        <p:nvPicPr>
          <p:cNvPr id="5122" name="Picture 2" descr="C:\Users\Administrator\Desktop\mess\Q0X)~3NI]~XDI(F9W1((5%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88682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2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---protoc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编译器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1.C++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编写的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proto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文件编译器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支持各种语言，跨平台；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使用后生成对应语言的文件，并内置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message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对象的访问方法；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protoc –I=$SRC_DIR --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go_out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= $DST_DIR  $SRC_DIR/*.proto</a:t>
            </a:r>
          </a:p>
        </p:txBody>
      </p:sp>
    </p:spTree>
    <p:extLst>
      <p:ext uri="{BB962C8B-B14F-4D97-AF65-F5344CB8AC3E}">
        <p14:creationId xmlns:p14="http://schemas.microsoft.com/office/powerpoint/2010/main" val="237264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怎么用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1.message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使用驼峰，字段用下划线，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enum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用大写下划线，服务名与方法名均驼峰；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无历史包袱，使用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proto3,proto2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也尽量不适用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required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不要修改旧字段，不要重复修改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tag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值；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转换，使用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pbjson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库。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89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横向对比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序列化时间效率对比：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序列化空间效率对比：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0" y="2852936"/>
            <a:ext cx="39147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9" y="4941168"/>
            <a:ext cx="265662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2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其他竞品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Json        ---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自解释，易读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Thrift      ---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自带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RPC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方案，跨平台好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MessagePack ---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可以没有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IDL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，比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Json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快和小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FlatBuffer  ---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无需反序列化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59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相关链接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https://developers.google.com/protocol-buffers/</a:t>
            </a: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https://www.ibm.com/developerworks/cn/linux/l-cn-gpb/index.html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9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是什么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关键技术点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怎么用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横向对比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8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Protocol Buffer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是一种语言中立，平台无关，可扩展的序列化数据格式，可用于通信协议，数据存储等。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传输协议；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2.IDL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存储格式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1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核心竞争力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向前向后兼容性；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多语言代码自动生成；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小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4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举个栗子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76064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9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关键技术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---Varint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1. Varint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是一种紧凑的表示数字的方法。它用一个或多个字节来表示一个数字，值越小的数字使用越少的字节数。这能减少用来表示数字的字节数；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每个字节使用其中七位保存数数字，最高位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msb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表示后面是否还有字节；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低位在前，高位在后；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保留了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fixed32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fixed64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，用于传递大整数；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5.int32,int64,uint32,uint64,bool,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序列化结果互相兼容，可以修改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6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Varint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如果用不到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个字节，那么最高有效位设为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，如下面这个例子，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用一个字节就可以表示，所以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msb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为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，例如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如果需要多个字节表示，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msb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就应该设置为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。例如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，如果用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Varint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表示的话：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" y="3391590"/>
            <a:ext cx="5676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" y="5373216"/>
            <a:ext cx="57340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Varint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C:\Users\Administrator\Desktop\mess\t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4" y="2204864"/>
            <a:ext cx="820891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Protocol 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Varint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mess\U]%M(8X8[M]K]FL`ZDRZ%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5110"/>
            <a:ext cx="4320480" cy="46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686</Words>
  <Application>Microsoft Office PowerPoint</Application>
  <PresentationFormat>全屏显示(4:3)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黑体</vt:lpstr>
      <vt:lpstr>Arial</vt:lpstr>
      <vt:lpstr>Calibri</vt:lpstr>
      <vt:lpstr>Office 主题​​</vt:lpstr>
      <vt:lpstr>        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  <vt:lpstr>Protocol 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</dc:title>
  <dc:creator>Administrator</dc:creator>
  <cp:lastModifiedBy>蛇蛇</cp:lastModifiedBy>
  <cp:revision>43</cp:revision>
  <dcterms:created xsi:type="dcterms:W3CDTF">2018-12-06T07:35:49Z</dcterms:created>
  <dcterms:modified xsi:type="dcterms:W3CDTF">2021-07-19T11:13:40Z</dcterms:modified>
</cp:coreProperties>
</file>