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989b973ea7eedd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31/03/2023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tualharsh/present/blob/main/main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9744"/>
            <a:ext cx="9144000" cy="1250857"/>
          </a:xfrm>
        </p:spPr>
        <p:txBody>
          <a:bodyPr/>
          <a:lstStyle/>
          <a:p>
            <a:r>
              <a:rPr lang="en-US" dirty="0" smtClean="0"/>
              <a:t>Project-II ( 3360707 )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248" y="1827850"/>
            <a:ext cx="9199973" cy="8409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Government Polytechnic, Porbandar</a:t>
            </a:r>
            <a:endParaRPr lang="en-US" sz="3200" dirty="0"/>
          </a:p>
        </p:txBody>
      </p:sp>
      <p:pic>
        <p:nvPicPr>
          <p:cNvPr id="1030" name="Picture 6" descr="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96"/>
          <a:stretch/>
        </p:blipFill>
        <p:spPr bwMode="auto">
          <a:xfrm>
            <a:off x="212799" y="445285"/>
            <a:ext cx="2099496" cy="21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gtu.ac.in/assets/img/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76718"/>
          <a:stretch/>
        </p:blipFill>
        <p:spPr bwMode="auto">
          <a:xfrm>
            <a:off x="9556750" y="359744"/>
            <a:ext cx="2222500" cy="227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47750" y="3714926"/>
            <a:ext cx="4457699" cy="1882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Group members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Nena Maitri V.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Naina Kuldip V.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Desai Riya J.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dirty="0"/>
              <a:t>Sonegra Harsh B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41399" y="5714239"/>
            <a:ext cx="4464050" cy="51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Guided By : Shri Kartik Detroja Sir. </a:t>
            </a:r>
          </a:p>
        </p:txBody>
      </p:sp>
      <p:pic>
        <p:nvPicPr>
          <p:cNvPr id="1036" name="Picture 12" descr="Handwritten Digit Recognition using Neural Network - GeeksforGeek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t="3862" r="15094" b="2466"/>
          <a:stretch/>
        </p:blipFill>
        <p:spPr bwMode="auto">
          <a:xfrm>
            <a:off x="6096000" y="3124364"/>
            <a:ext cx="4639235" cy="306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1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we have selected this project.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25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Bahnschrift Light" panose="020B0502040204020203" pitchFamily="34" charset="0"/>
              </a:rPr>
              <a:t>There are many automations going on in the field of artificial intelligence in many international languages like English.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ahnschrift Light" panose="020B0502040204020203" pitchFamily="34" charset="0"/>
              </a:rPr>
              <a:t>But it is not possible for every small regional languages of India due to unavailability of datasets, low resources and less importance of given by researchers.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ahnschrift Light" panose="020B0502040204020203" pitchFamily="34" charset="0"/>
              </a:rPr>
              <a:t>So, as students of computer engineering we have selected a machine learning project to learn more about more advanced technologies and we have selected Gujarati handwriting recognition to support more automations in these regional languages of India.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Prerequisites of our project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1775"/>
          </a:xfrm>
        </p:spPr>
        <p:txBody>
          <a:bodyPr/>
          <a:lstStyle/>
          <a:p>
            <a:r>
              <a:rPr lang="en-US" dirty="0" smtClean="0"/>
              <a:t>Python and python libraries.</a:t>
            </a:r>
          </a:p>
          <a:p>
            <a:r>
              <a:rPr lang="en-US" dirty="0" smtClean="0"/>
              <a:t>Linear algebra, Stats and Probability.</a:t>
            </a:r>
          </a:p>
          <a:p>
            <a:r>
              <a:rPr lang="en-US" dirty="0" smtClean="0"/>
              <a:t>Data collection and analysis.</a:t>
            </a:r>
          </a:p>
          <a:p>
            <a:r>
              <a:rPr lang="en-US" dirty="0" smtClean="0"/>
              <a:t>Data processing and pre-processing.</a:t>
            </a:r>
          </a:p>
          <a:p>
            <a:r>
              <a:rPr lang="en-US" dirty="0" smtClean="0"/>
              <a:t>Flow and implementation of machine learning project.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750" y="4732337"/>
            <a:ext cx="1035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We have learnt all of prerequisites in our previous semester and implemented a cat vs dog project which is similar to our main project it contains classification, image processing etc..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750" y="5563334"/>
            <a:ext cx="659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Go to dog vs cat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our project</a:t>
            </a:r>
            <a:br>
              <a:rPr lang="en-US" dirty="0" smtClean="0"/>
            </a:br>
            <a:r>
              <a:rPr lang="en-US" dirty="0" smtClean="0"/>
              <a:t>–Dataset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collected handwritten dataset on paper.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101353" y="3818965"/>
            <a:ext cx="166743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86" y="2520968"/>
            <a:ext cx="2528607" cy="354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22" y="2456493"/>
            <a:ext cx="3106270" cy="36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4" y="534706"/>
            <a:ext cx="10806952" cy="2625353"/>
          </a:xfrm>
        </p:spPr>
        <p:txBody>
          <a:bodyPr/>
          <a:lstStyle/>
          <a:p>
            <a:r>
              <a:rPr lang="en-US" dirty="0" smtClean="0"/>
              <a:t>Steps we have performed to get above results.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Cropping the images manually.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Resizing the images with python.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Gray scaling the images with python.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Absolute B/W filtering with python.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Image augmentation where images remain unequal for digits.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/>
          <a:lstStyle/>
          <a:p>
            <a:r>
              <a:rPr lang="en-US" dirty="0" smtClean="0"/>
              <a:t>To feed it in our model.</a:t>
            </a:r>
          </a:p>
          <a:p>
            <a:pPr lvl="1"/>
            <a:r>
              <a:rPr lang="en-US" dirty="0" smtClean="0"/>
              <a:t>We have converted the images into matrix.</a:t>
            </a:r>
          </a:p>
          <a:p>
            <a:pPr lvl="1"/>
            <a:r>
              <a:rPr lang="en-US" dirty="0" smtClean="0"/>
              <a:t>Creating labels as a output prediction for each images.</a:t>
            </a:r>
          </a:p>
          <a:p>
            <a:pPr lvl="1"/>
            <a:r>
              <a:rPr lang="en-US" dirty="0" smtClean="0"/>
              <a:t>Splitting the dataset as training and testing sub-sets.</a:t>
            </a:r>
          </a:p>
          <a:p>
            <a:pPr lvl="1"/>
            <a:r>
              <a:rPr lang="en-US" dirty="0" smtClean="0"/>
              <a:t>Fitting the training data with our model.</a:t>
            </a:r>
          </a:p>
          <a:p>
            <a:pPr lvl="1"/>
            <a:r>
              <a:rPr lang="en-US" dirty="0" smtClean="0"/>
              <a:t>Testing the loss and accuracy of model. </a:t>
            </a:r>
          </a:p>
          <a:p>
            <a:pPr lvl="1"/>
            <a:r>
              <a:rPr lang="en-US" dirty="0" smtClean="0"/>
              <a:t>70-80% accuracy of our model by changing the parameters of our model.</a:t>
            </a:r>
          </a:p>
        </p:txBody>
      </p:sp>
    </p:spTree>
    <p:extLst>
      <p:ext uri="{BB962C8B-B14F-4D97-AF65-F5344CB8AC3E}">
        <p14:creationId xmlns:p14="http://schemas.microsoft.com/office/powerpoint/2010/main" val="426014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we have faced building the model.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collection and cropping of 1300 images.</a:t>
            </a:r>
          </a:p>
          <a:p>
            <a:r>
              <a:rPr lang="en-US" dirty="0" smtClean="0"/>
              <a:t>Model under fitting due to small size of dataset and missing of absolute B/W filtering.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blob:https://web.whatsapp.com/8793b85f-2112-458a-8fe8-7c0ff0e1054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804" b="40392"/>
          <a:stretch/>
        </p:blipFill>
        <p:spPr>
          <a:xfrm>
            <a:off x="1282608" y="3200400"/>
            <a:ext cx="6897741" cy="31115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23167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357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Light</vt:lpstr>
      <vt:lpstr>Calibri</vt:lpstr>
      <vt:lpstr>Calibri Light</vt:lpstr>
      <vt:lpstr>Wingdings</vt:lpstr>
      <vt:lpstr>Office Theme</vt:lpstr>
      <vt:lpstr>Project-II ( 3360707 )</vt:lpstr>
      <vt:lpstr>Why we have selected this project. ?</vt:lpstr>
      <vt:lpstr>Prerequisites of our project </vt:lpstr>
      <vt:lpstr>Implementation of our project –Dataset collection</vt:lpstr>
      <vt:lpstr>PowerPoint Presentation</vt:lpstr>
      <vt:lpstr>PowerPoint Presentation</vt:lpstr>
      <vt:lpstr>Challenges we have faced building the model.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Project-II ( 3360707 )</dc:title>
  <dc:creator>user</dc:creator>
  <cp:lastModifiedBy>user</cp:lastModifiedBy>
  <cp:revision>18</cp:revision>
  <dcterms:created xsi:type="dcterms:W3CDTF">2023-03-31T14:29:01Z</dcterms:created>
  <dcterms:modified xsi:type="dcterms:W3CDTF">2023-03-31T15:50:38Z</dcterms:modified>
</cp:coreProperties>
</file>