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0" clrIdx="0">
    <p:extLst>
      <p:ext uri="{19B8F6BF-5375-455C-9EA6-DF929625EA0E}">
        <p15:presenceInfo xmlns:p15="http://schemas.microsoft.com/office/powerpoint/2012/main" userId="989b973ea7eedd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01/04/2023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irtualharsh/present/blob/main/main.ipyn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59744"/>
            <a:ext cx="9144000" cy="1250857"/>
          </a:xfrm>
        </p:spPr>
        <p:txBody>
          <a:bodyPr/>
          <a:lstStyle/>
          <a:p>
            <a:r>
              <a:rPr lang="en-US" dirty="0" smtClean="0"/>
              <a:t>Project-II ( 3360707 )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0248" y="1827850"/>
            <a:ext cx="9199973" cy="840909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Government Polytechnic, Porbandar</a:t>
            </a:r>
            <a:endParaRPr lang="en-US" sz="3200" dirty="0"/>
          </a:p>
        </p:txBody>
      </p:sp>
      <p:pic>
        <p:nvPicPr>
          <p:cNvPr id="1030" name="Picture 6" descr="Log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7596"/>
          <a:stretch/>
        </p:blipFill>
        <p:spPr bwMode="auto">
          <a:xfrm>
            <a:off x="212799" y="445285"/>
            <a:ext cx="2099496" cy="2140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www.gtu.ac.in/assets/img/logo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7" r="76718"/>
          <a:stretch/>
        </p:blipFill>
        <p:spPr bwMode="auto">
          <a:xfrm>
            <a:off x="9556750" y="359744"/>
            <a:ext cx="2222500" cy="227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47750" y="3714926"/>
            <a:ext cx="4457699" cy="18823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Group members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Nena Maitri V.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Naina Kuldip V.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 smtClean="0"/>
              <a:t>Desai Riya J.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en-US" dirty="0"/>
              <a:t>Sonegra Harsh B</a:t>
            </a:r>
            <a:r>
              <a:rPr lang="en-US" dirty="0" smtClean="0"/>
              <a:t>.</a:t>
            </a:r>
          </a:p>
          <a:p>
            <a:pPr algn="l"/>
            <a:endParaRPr lang="en-US" dirty="0" smtClean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1399" y="5714239"/>
            <a:ext cx="4464050" cy="5187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 smtClean="0"/>
              <a:t>Guided By : Shri Kartik Detroja Sir. </a:t>
            </a:r>
          </a:p>
        </p:txBody>
      </p:sp>
      <p:pic>
        <p:nvPicPr>
          <p:cNvPr id="1036" name="Picture 12" descr="Handwritten Digit Recognition using Neural Network - GeeksforGeek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526" t="3862" r="15094" b="2466"/>
          <a:stretch/>
        </p:blipFill>
        <p:spPr bwMode="auto">
          <a:xfrm>
            <a:off x="6096000" y="3124364"/>
            <a:ext cx="4639235" cy="306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401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Why we have selected this project. 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8258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800" dirty="0" smtClean="0">
                <a:latin typeface="Bahnschrift Light" panose="020B0502040204020203" pitchFamily="34" charset="0"/>
              </a:rPr>
              <a:t>There are many automations going on in the field of artificial intelligence in many international languages like English.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ahnschrift Light" panose="020B0502040204020203" pitchFamily="34" charset="0"/>
              </a:rPr>
              <a:t>But it is not possible for every small regional languages of India due to unavailability of datasets, low resources and less importance of given by researchers.</a:t>
            </a:r>
          </a:p>
          <a:p>
            <a:pPr>
              <a:lnSpc>
                <a:spcPct val="150000"/>
              </a:lnSpc>
            </a:pPr>
            <a:r>
              <a:rPr lang="en-US" sz="1800" dirty="0" smtClean="0">
                <a:latin typeface="Bahnschrift Light" panose="020B0502040204020203" pitchFamily="34" charset="0"/>
              </a:rPr>
              <a:t>So, as students of computer engineering we have selected a machine learning project to learn more about more advanced technologies and we have selected Gujarati handwriting recognition to support more automations in these regional languages of India.</a:t>
            </a:r>
          </a:p>
          <a:p>
            <a:pPr>
              <a:lnSpc>
                <a:spcPct val="150000"/>
              </a:lnSpc>
            </a:pPr>
            <a:endParaRPr lang="en-US" sz="1800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352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Prerequisites of our project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71775"/>
          </a:xfrm>
        </p:spPr>
        <p:txBody>
          <a:bodyPr/>
          <a:lstStyle/>
          <a:p>
            <a:r>
              <a:rPr lang="en-US" dirty="0" smtClean="0"/>
              <a:t>Python and python libraries.</a:t>
            </a:r>
          </a:p>
          <a:p>
            <a:r>
              <a:rPr lang="en-US" dirty="0" smtClean="0"/>
              <a:t>Linear algebra, Stats and Probability.</a:t>
            </a:r>
          </a:p>
          <a:p>
            <a:r>
              <a:rPr lang="en-US" dirty="0" smtClean="0"/>
              <a:t>Data collection and analysis.</a:t>
            </a:r>
          </a:p>
          <a:p>
            <a:r>
              <a:rPr lang="en-US" dirty="0" smtClean="0"/>
              <a:t>Data processing and pre-processing.</a:t>
            </a:r>
          </a:p>
          <a:p>
            <a:r>
              <a:rPr lang="en-US" dirty="0" smtClean="0"/>
              <a:t>Flow and implementation of machine learning project.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20750" y="4732337"/>
            <a:ext cx="103505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Note: </a:t>
            </a:r>
            <a:r>
              <a:rPr lang="en-US" dirty="0" smtClean="0"/>
              <a:t>We have learnt all of prerequisites in our previous semester and implemented a cat vs dog project which is similar to our main project it contains classification, image processing etc..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20750" y="5563334"/>
            <a:ext cx="6591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hlinkClick r:id="rId2"/>
              </a:rPr>
              <a:t>Go to dog vs cat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481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Implementation of our project</a:t>
            </a:r>
            <a:br>
              <a:rPr lang="en-US" dirty="0" smtClean="0"/>
            </a:br>
            <a:r>
              <a:rPr lang="en-US" dirty="0" smtClean="0"/>
              <a:t>–Dataset 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have collected handwritten dataset on paper.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Right Arrow 9"/>
          <p:cNvSpPr/>
          <p:nvPr/>
        </p:nvSpPr>
        <p:spPr>
          <a:xfrm>
            <a:off x="4101353" y="3818965"/>
            <a:ext cx="1667435" cy="685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2686" y="2520968"/>
            <a:ext cx="2528607" cy="35400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522" y="2456493"/>
            <a:ext cx="3106270" cy="366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85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624" y="534706"/>
            <a:ext cx="10806952" cy="2625353"/>
          </a:xfrm>
        </p:spPr>
        <p:txBody>
          <a:bodyPr/>
          <a:lstStyle/>
          <a:p>
            <a:r>
              <a:rPr lang="en-US" dirty="0" smtClean="0"/>
              <a:t>Steps we have performed to get above results.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Cropping the images manually.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 smtClean="0"/>
              <a:t> Resizing the images with python.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Gray scaling the images with python.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Absolute B/W filtering with python.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Image augmentation where images remain unequal for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06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70647"/>
            <a:ext cx="10515600" cy="5706316"/>
          </a:xfrm>
        </p:spPr>
        <p:txBody>
          <a:bodyPr/>
          <a:lstStyle/>
          <a:p>
            <a:r>
              <a:rPr lang="en-US" dirty="0" smtClean="0"/>
              <a:t>To feed it in our model.</a:t>
            </a:r>
          </a:p>
          <a:p>
            <a:pPr lvl="1"/>
            <a:r>
              <a:rPr lang="en-US" dirty="0" smtClean="0"/>
              <a:t>We have converted the images into matrix.</a:t>
            </a:r>
          </a:p>
          <a:p>
            <a:pPr lvl="1"/>
            <a:r>
              <a:rPr lang="en-US" dirty="0" smtClean="0"/>
              <a:t>Creating labels as a output prediction for each images.</a:t>
            </a:r>
          </a:p>
          <a:p>
            <a:pPr lvl="1"/>
            <a:r>
              <a:rPr lang="en-US" dirty="0" smtClean="0"/>
              <a:t>Splitting the dataset as training and testing sub-sets.</a:t>
            </a:r>
          </a:p>
          <a:p>
            <a:pPr lvl="1"/>
            <a:r>
              <a:rPr lang="en-US" dirty="0" smtClean="0"/>
              <a:t>Fitting the training data with our model.</a:t>
            </a:r>
          </a:p>
          <a:p>
            <a:pPr lvl="1"/>
            <a:r>
              <a:rPr lang="en-US" dirty="0" smtClean="0"/>
              <a:t>Testing the loss and accuracy of model. </a:t>
            </a:r>
          </a:p>
          <a:p>
            <a:pPr lvl="1"/>
            <a:r>
              <a:rPr lang="en-US" dirty="0" smtClean="0"/>
              <a:t>70-80% accuracy of our model by changing the parameters of our model.</a:t>
            </a:r>
          </a:p>
        </p:txBody>
      </p:sp>
    </p:spTree>
    <p:extLst>
      <p:ext uri="{BB962C8B-B14F-4D97-AF65-F5344CB8AC3E}">
        <p14:creationId xmlns:p14="http://schemas.microsoft.com/office/powerpoint/2010/main" val="4260143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Challenges we have faced building the model.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Dataset collection and cropping of 1300 images.</a:t>
            </a:r>
          </a:p>
          <a:p>
            <a:r>
              <a:rPr lang="en-US" dirty="0" smtClean="0"/>
              <a:t>Model under fitting due to small size of dataset and missing of absolute B/W filtering.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AutoShape 2" descr="blob:https://web.whatsapp.com/8793b85f-2112-458a-8fe8-7c0ff0e1054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4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9804" b="40392"/>
          <a:stretch/>
        </p:blipFill>
        <p:spPr>
          <a:xfrm>
            <a:off x="1282608" y="3200400"/>
            <a:ext cx="6897741" cy="3111500"/>
          </a:xfrm>
          <a:prstGeom prst="rect">
            <a:avLst/>
          </a:prstGeom>
          <a:effectLst>
            <a:outerShdw blurRad="50800" dist="50800" dir="5400000" algn="ctr" rotWithShape="0">
              <a:schemeClr val="bg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31674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Scope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apply alternative models to our dataset.</a:t>
            </a:r>
          </a:p>
          <a:p>
            <a:r>
              <a:rPr lang="en-US" dirty="0" smtClean="0"/>
              <a:t>To provide a simple user interface to our model.</a:t>
            </a:r>
          </a:p>
          <a:p>
            <a:r>
              <a:rPr lang="en-US" dirty="0" smtClean="0"/>
              <a:t>To enlarge size of dataset and add more Gujarati digits.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609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388</Words>
  <Application>Microsoft Office PowerPoint</Application>
  <PresentationFormat>Widescreen</PresentationFormat>
  <Paragraphs>42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Bahnschrift Light</vt:lpstr>
      <vt:lpstr>Calibri</vt:lpstr>
      <vt:lpstr>Calibri Light</vt:lpstr>
      <vt:lpstr>Wingdings</vt:lpstr>
      <vt:lpstr>Office Theme</vt:lpstr>
      <vt:lpstr>Project-II ( 3360707 )</vt:lpstr>
      <vt:lpstr>Why we have selected this project. ?</vt:lpstr>
      <vt:lpstr>Prerequisites of our project </vt:lpstr>
      <vt:lpstr>Implementation of our project –Dataset collection</vt:lpstr>
      <vt:lpstr>PowerPoint Presentation</vt:lpstr>
      <vt:lpstr>PowerPoint Presentation</vt:lpstr>
      <vt:lpstr>Challenges we have faced building the model.</vt:lpstr>
      <vt:lpstr>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Project-II ( 3360707 )</dc:title>
  <dc:creator>user</dc:creator>
  <cp:lastModifiedBy>user</cp:lastModifiedBy>
  <cp:revision>20</cp:revision>
  <dcterms:created xsi:type="dcterms:W3CDTF">2023-03-31T14:29:01Z</dcterms:created>
  <dcterms:modified xsi:type="dcterms:W3CDTF">2023-04-01T04:33:24Z</dcterms:modified>
</cp:coreProperties>
</file>