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5B5C-B48C-8328-302F-9B2AFA71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A87CBE-82AF-1B37-C1C8-68709B14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5792D-7F9F-B16F-0822-F01D9B0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0E875-46AC-0AA1-1D16-68227C98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6032F-6615-FF53-CDEC-E9875738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9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D2A7B-F65E-66C2-B4BD-4F44525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EDE11B-8D21-634B-016F-4264436E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26569-7130-0FA7-BB61-490B190E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28EAC-6D66-4C63-7ABB-320B1482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F2A04-7367-3728-C7B4-1579DEEC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4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FDCE71-15DF-2BDE-7EBF-A4E2303F0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6A411E-0E09-C685-2F88-3E46489A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C49D5B-EBBD-721E-B62C-A4A8F680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1B718-5A74-A721-2E3D-5EE67E8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5BCA1-5394-94BC-1F6A-D52DAA3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55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ACB2E-52C7-8963-2AED-141F8B57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B94F6-FF6D-EFF5-35F6-EC1A9EBA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448EA-03AC-8AC2-5C67-1D2B0DFA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081EB-73A7-D282-0B5D-3EE3758F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9657DD-787E-D621-16F7-49E333F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81F41-3F29-46F1-4AEA-13A05902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D5650-E6CB-0156-617B-E6C52E25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802DF0-85E6-97F2-2084-0844C31D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914E3-69EF-26CC-7F68-64C17375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2CC87-C63B-B20F-CB71-15534E73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7AC1F-618F-DCD8-F7E7-2468E43A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B4600-EE2B-B295-9A55-7EB03DD8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78D6A8-D086-3FD6-1B0A-2DF114020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E8FC8-DDE6-6E1C-06EA-956F5AB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56289-DAFB-BCF5-22E0-388D6095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46D6AC-8EE4-FC66-5A5E-5366D7F0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5317B-5C9B-B60D-BF0B-5A1ED5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CB1E58-02A6-944D-DEC7-86292F59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B61BC4-773C-BC84-6814-BD9EAB71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A49D39-1470-EC3D-6072-CB7A6BE5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099BBF-1E86-7890-FE4F-8513C0B4F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8D9C23-CFB2-48AC-B6DD-1DA51CC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F37366-CEDB-1181-FDA1-75FD2A65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0D7CD1-7FC1-35EF-A5BA-298ADF99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4F38-78F1-9AA1-EA2E-D0F30DE7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E42B96-4AF8-C634-7143-F9B4762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3C0FE5-B285-9372-2C83-DEB0291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D10F66-0725-0B1F-A421-589963B6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05DC7A-BF95-BAB8-9BC5-6E33BA77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24EF52-EC9B-31E6-F4E0-6E9757EB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442723-25C9-3E58-88DE-7EA25B8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4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A95E3-D54B-7598-323E-E75FB503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B37ED2-D2D9-32C4-763B-DCFEAA7AB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70B49F-8B97-7914-E3DB-C2A58D4D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31466E-D3D2-38C6-38D6-2441C12A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2493F-7ACF-8185-6A01-4D71EDC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06323-EE78-8F43-9DF1-D98301ED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2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CC241-F9A4-F6E4-4FF2-B74685D4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0351DB-52BA-A001-64C4-C861C64F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A18702-3714-F40E-05DB-67CA291A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4339B5-7291-49D1-88C1-128012B4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1E0E81-A044-E81C-EB72-1F95C0D7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F2B453-A97C-2432-C8A5-9E3913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FC481C-1A44-2AE7-9639-0DC0579D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58745-4F58-A84A-5D7E-D6582396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DD22-AB1B-1F70-DA05-DF5AE6F37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E519-993C-48D9-B3E6-33C45962BBD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42E68-0B4B-0948-35D1-7F1EA5E4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06F46-76E0-F50F-77E2-BA64169C3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9FC1-C4D8-4B42-AD16-B2372FF10D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1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150640-32CE-84B5-A68F-B5FDC3506D3E}"/>
              </a:ext>
            </a:extLst>
          </p:cNvPr>
          <p:cNvSpPr txBox="1"/>
          <p:nvPr/>
        </p:nvSpPr>
        <p:spPr>
          <a:xfrm>
            <a:off x="1189206" y="1050986"/>
            <a:ext cx="26337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bg2"/>
                </a:solidFill>
              </a:rPr>
              <a:t>読書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和田英作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1902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D041CC-5F89-6133-6874-DDED7B2EB812}"/>
              </a:ext>
            </a:extLst>
          </p:cNvPr>
          <p:cNvSpPr txBox="1"/>
          <p:nvPr/>
        </p:nvSpPr>
        <p:spPr>
          <a:xfrm>
            <a:off x="1189206" y="2652807"/>
            <a:ext cx="26337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bg2"/>
                </a:solidFill>
              </a:rPr>
              <a:t>瀑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中丸精十郎</a:t>
            </a:r>
          </a:p>
          <a:p>
            <a:r>
              <a:rPr lang="en-US" altLang="ja-JP" b="1" dirty="0">
                <a:solidFill>
                  <a:schemeClr val="bg2"/>
                </a:solidFill>
              </a:rPr>
              <a:t>1890</a:t>
            </a:r>
            <a:endParaRPr lang="ja-JP" altLang="en-US" sz="1100" b="1" dirty="0">
              <a:solidFill>
                <a:schemeClr val="bg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958E87-77F4-4BE0-7EC0-0B96732325ED}"/>
              </a:ext>
            </a:extLst>
          </p:cNvPr>
          <p:cNvSpPr txBox="1"/>
          <p:nvPr/>
        </p:nvSpPr>
        <p:spPr>
          <a:xfrm>
            <a:off x="1189206" y="4254628"/>
            <a:ext cx="26337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bg2"/>
                </a:solidFill>
              </a:rPr>
              <a:t>光明皇后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青木繁</a:t>
            </a:r>
          </a:p>
          <a:p>
            <a:r>
              <a:rPr lang="en-US" altLang="ja-JP" b="1" dirty="0">
                <a:solidFill>
                  <a:schemeClr val="bg2"/>
                </a:solidFill>
              </a:rPr>
              <a:t>1906</a:t>
            </a:r>
            <a:endParaRPr lang="ja-JP" altLang="en-US" sz="800" b="1" dirty="0">
              <a:solidFill>
                <a:schemeClr val="bg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F52CED-67E4-1216-8229-DDB4C4F135BA}"/>
              </a:ext>
            </a:extLst>
          </p:cNvPr>
          <p:cNvSpPr txBox="1"/>
          <p:nvPr/>
        </p:nvSpPr>
        <p:spPr>
          <a:xfrm>
            <a:off x="5242397" y="1020207"/>
            <a:ext cx="26337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chemeClr val="bg2"/>
                </a:solidFill>
              </a:rPr>
              <a:t>山下百合子像</a:t>
            </a:r>
          </a:p>
          <a:p>
            <a:r>
              <a:rPr lang="ja-JP" altLang="en-US" b="1" dirty="0">
                <a:solidFill>
                  <a:schemeClr val="bg2"/>
                </a:solidFill>
              </a:rPr>
              <a:t>山下新太郎</a:t>
            </a:r>
          </a:p>
          <a:p>
            <a:r>
              <a:rPr lang="en-US" altLang="ja-JP" b="1" dirty="0">
                <a:solidFill>
                  <a:schemeClr val="bg2"/>
                </a:solidFill>
              </a:rPr>
              <a:t>1919</a:t>
            </a:r>
            <a:endParaRPr lang="ja-JP" altLang="en-US" sz="5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2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8</cp:revision>
  <dcterms:created xsi:type="dcterms:W3CDTF">2023-11-29T02:58:54Z</dcterms:created>
  <dcterms:modified xsi:type="dcterms:W3CDTF">2023-11-29T03:02:35Z</dcterms:modified>
</cp:coreProperties>
</file>