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B2B63-8B1F-ABE6-FE44-02E90C607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CD3B9-661F-5E78-4760-84E32E0D8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F1B873-B172-21A5-53A5-396BA7D6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C04C2-D45D-95C9-C499-D45FC4CD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D30B37-8033-47AF-4388-818298C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71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84DCA-95D4-2051-A5CB-14FAB7AB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D9B25-AAF9-A9C1-992F-491B28C6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E0C41-1A54-3391-8E2E-B7BDFF2D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1543F-BF46-31E3-DE2D-4519A070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229BC-CF99-AE61-3FC2-1C33CE60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24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78C150-D311-9336-6593-BA4079132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6EF176-A6CF-2E3B-71AD-3D3F2EB94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9EC29-6CD8-C297-F9C2-E9CB43E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6B736-079D-DEB2-1F8C-98E69E56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0B682-2E1F-7E76-BC87-EF1D868B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64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F5C07-C0CE-1647-904C-19480153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D7D10-B5DD-6171-B698-611D50BA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D1B7B8-A5B4-2132-47D2-B91D19CC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5D476-AFFA-75A7-AF58-2993AD0E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DB9F0-D0D6-5DAD-BBB4-D09E92F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90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8DC9B-9AFC-82E8-B907-886DCE7A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8503E4-C164-8A8C-54FC-14BEA389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DEC47-8C1B-290B-C9F1-1BA14D68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D51C6-B0C5-C5C3-0EB8-55B6055C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DA8A2B-6DCA-4F42-7F95-D6B71DE6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0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86FE0-77B2-B762-AB6B-84493560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FC0D64-A5C1-94B3-3458-E8815978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2F81B2-AC43-8DB8-6BED-2DB57D21F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DFE72-1E45-DCDA-410B-2870FCB9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F3ABB5-60E2-D6C1-E75C-05833AED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B1BA5A-AFF5-2DF8-8BD6-B250CA7A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4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5C285-7754-341E-C382-CEF969FE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EBD9A0-400F-542A-FF61-785305F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B8D45B-B0F2-0F23-BDB5-B50216D7F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BD7764-DFB8-E952-2B65-79F8B3AEC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AB3142-EAF5-42AA-0B1A-CEECDC04B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D2F644-38C9-ACA3-0E41-E93F47E3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085B17-6353-FBFA-ABA7-5EEFEFF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9EDE62-AE16-4F24-F8AD-F188874D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44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D6CE2-2DF9-7EBA-E2D5-8E3C9C5A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CBACB8-D89F-A4CD-D190-976A750B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92DD2C-4011-5A2A-AE20-376500E0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6C44F8-7B80-6825-F90E-5C238CF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828A2-F73D-C421-1794-A4C5D833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BF1238-56F3-0ACB-2B70-43DDEF47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5D4F18-B6B4-5CF3-2F3D-F0E57D8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4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D9163-DBC9-52A2-39A6-A7D39B7D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FDD5D2-A7F5-DE6B-E7BB-56C89162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20902D-5126-B63C-425E-A0693394F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7C4E3D-5BF9-53DF-130F-154DEA7A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CEA210-132A-B160-0821-88990446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677F2-161D-0A20-11FF-30A58F2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C95FD-6433-0851-38AE-678B0A25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2F0550-AAA0-3DC8-BCB7-68BC9D2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792840-CDDB-CB49-9638-893AB822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A78769-44A7-284F-846B-F7EAC207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FB1600-2926-49B0-7A1C-1B300325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033FB-04EA-DBB0-2BBE-BEE4BDC0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33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07E038-3A63-9C70-8346-FE7747D4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0D038-94AC-F7A9-90B5-1BA475A2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2E818-5430-0E0A-8162-86DB8A932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F9E5-D25A-4930-B614-41D681C35A0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34751-32E6-8C84-D11F-22FD526CF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E30ACC-4518-13B5-8765-90541A6A3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A45C-9B09-4493-BA0F-2AB5DDEBD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3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12EE3-74D4-1FF3-BF18-AE8CE9E4D3DD}"/>
              </a:ext>
            </a:extLst>
          </p:cNvPr>
          <p:cNvSpPr txBox="1"/>
          <p:nvPr/>
        </p:nvSpPr>
        <p:spPr>
          <a:xfrm>
            <a:off x="3047104" y="3247023"/>
            <a:ext cx="609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神奈川沖浪裏</a:t>
            </a:r>
            <a:endParaRPr lang="ja-JP" altLang="en-US" sz="3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CA741C-DAF4-906B-4EF0-C43103CB09F7}"/>
              </a:ext>
            </a:extLst>
          </p:cNvPr>
          <p:cNvSpPr txBox="1"/>
          <p:nvPr/>
        </p:nvSpPr>
        <p:spPr>
          <a:xfrm>
            <a:off x="3047104" y="4173974"/>
            <a:ext cx="609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甲州石班澤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968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1</cp:revision>
  <dcterms:created xsi:type="dcterms:W3CDTF">2023-10-24T03:30:51Z</dcterms:created>
  <dcterms:modified xsi:type="dcterms:W3CDTF">2023-10-24T03:31:33Z</dcterms:modified>
</cp:coreProperties>
</file>