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65B5C-B48C-8328-302F-9B2AFA71B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A87CBE-82AF-1B37-C1C8-68709B148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D5792D-7F9F-B16F-0822-F01D9B0A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519-993C-48D9-B3E6-33C45962BB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0E875-46AC-0AA1-1D16-68227C98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A6032F-6615-FF53-CDEC-E9875738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9FC1-C4D8-4B42-AD16-B2372FF10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09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D2A7B-F65E-66C2-B4BD-4F445257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EDE11B-8D21-634B-016F-4264436E7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B26569-7130-0FA7-BB61-490B190E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519-993C-48D9-B3E6-33C45962BB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528EAC-6D66-4C63-7ABB-320B1482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BF2A04-7367-3728-C7B4-1579DEEC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9FC1-C4D8-4B42-AD16-B2372FF10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45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FDCE71-15DF-2BDE-7EBF-A4E2303F0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6A411E-0E09-C685-2F88-3E46489AB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C49D5B-EBBD-721E-B62C-A4A8F680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519-993C-48D9-B3E6-33C45962BB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B1B718-5A74-A721-2E3D-5EE67E89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25BCA1-5394-94BC-1F6A-D52DAA3E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9FC1-C4D8-4B42-AD16-B2372FF10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55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ACB2E-52C7-8963-2AED-141F8B57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BB94F6-FF6D-EFF5-35F6-EC1A9EBA7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9448EA-03AC-8AC2-5C67-1D2B0DFA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519-993C-48D9-B3E6-33C45962BB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081EB-73A7-D282-0B5D-3EE3758F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9657DD-787E-D621-16F7-49E333F7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9FC1-C4D8-4B42-AD16-B2372FF10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40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81F41-3F29-46F1-4AEA-13A05902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DD5650-E6CB-0156-617B-E6C52E251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802DF0-85E6-97F2-2084-0844C31D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519-993C-48D9-B3E6-33C45962BB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2914E3-69EF-26CC-7F68-64C17375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02CC87-C63B-B20F-CB71-15534E73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9FC1-C4D8-4B42-AD16-B2372FF10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46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7AC1F-618F-DCD8-F7E7-2468E43A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B4600-EE2B-B295-9A55-7EB03DD8D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78D6A8-D086-3FD6-1B0A-2DF114020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5E8FC8-DDE6-6E1C-06EA-956F5AB3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519-993C-48D9-B3E6-33C45962BB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656289-DAFB-BCF5-22E0-388D6095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46D6AC-8EE4-FC66-5A5E-5366D7F0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9FC1-C4D8-4B42-AD16-B2372FF10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96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5317B-5C9B-B60D-BF0B-5A1ED54E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CB1E58-02A6-944D-DEC7-86292F592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B61BC4-773C-BC84-6814-BD9EAB71A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A49D39-1470-EC3D-6072-CB7A6BE5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099BBF-1E86-7890-FE4F-8513C0B4F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8D9C23-CFB2-48AC-B6DD-1DA51CC5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519-993C-48D9-B3E6-33C45962BB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F37366-CEDB-1181-FDA1-75FD2A65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0D7CD1-7FC1-35EF-A5BA-298ADF99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9FC1-C4D8-4B42-AD16-B2372FF10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80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C4F38-78F1-9AA1-EA2E-D0F30DE7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7E42B96-4AF8-C634-7143-F9B47627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519-993C-48D9-B3E6-33C45962BB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3C0FE5-B285-9372-2C83-DEB02913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D10F66-0725-0B1F-A421-589963B6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9FC1-C4D8-4B42-AD16-B2372FF10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95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05DC7A-BF95-BAB8-9BC5-6E33BA77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519-993C-48D9-B3E6-33C45962BB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24EF52-EC9B-31E6-F4E0-6E9757EB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442723-25C9-3E58-88DE-7EA25B83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9FC1-C4D8-4B42-AD16-B2372FF10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04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6A95E3-D54B-7598-323E-E75FB503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B37ED2-D2D9-32C4-763B-DCFEAA7AB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70B49F-8B97-7914-E3DB-C2A58D4D3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31466E-D3D2-38C6-38D6-2441C12A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519-993C-48D9-B3E6-33C45962BB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C2493F-7ACF-8185-6A01-4D71EDCD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D06323-EE78-8F43-9DF1-D98301ED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9FC1-C4D8-4B42-AD16-B2372FF10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52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6CC241-F9A4-F6E4-4FF2-B74685D4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0351DB-52BA-A001-64C4-C861C64F9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A18702-3714-F40E-05DB-67CA291A1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4339B5-7291-49D1-88C1-128012B4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519-993C-48D9-B3E6-33C45962BB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1E0E81-A044-E81C-EB72-1F95C0D7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F2B453-A97C-2432-C8A5-9E3913E4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9FC1-C4D8-4B42-AD16-B2372FF10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63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FC481C-1A44-2AE7-9639-0DC0579D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D58745-4F58-A84A-5D7E-D65823964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4DD22-AB1B-1F70-DA05-DF5AE6F37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E519-993C-48D9-B3E6-33C45962BB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C42E68-0B4B-0948-35D1-7F1EA5E47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006F46-76E0-F50F-77E2-BA64169C3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49FC1-C4D8-4B42-AD16-B2372FF10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1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D041CC-5F89-6133-6874-DDED7B2EB812}"/>
              </a:ext>
            </a:extLst>
          </p:cNvPr>
          <p:cNvSpPr txBox="1"/>
          <p:nvPr/>
        </p:nvSpPr>
        <p:spPr>
          <a:xfrm>
            <a:off x="1189206" y="2652807"/>
            <a:ext cx="263376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b="1" dirty="0">
                <a:solidFill>
                  <a:schemeClr val="bg2"/>
                </a:solidFill>
              </a:rPr>
              <a:t>瀑</a:t>
            </a:r>
          </a:p>
          <a:p>
            <a:r>
              <a:rPr lang="ja-JP" altLang="en-US" b="1" dirty="0">
                <a:solidFill>
                  <a:schemeClr val="bg2"/>
                </a:solidFill>
              </a:rPr>
              <a:t>中丸精十郎</a:t>
            </a:r>
          </a:p>
          <a:p>
            <a:r>
              <a:rPr lang="en-US" altLang="ja-JP" b="1" dirty="0">
                <a:solidFill>
                  <a:schemeClr val="bg2"/>
                </a:solidFill>
              </a:rPr>
              <a:t>1890</a:t>
            </a:r>
            <a:endParaRPr lang="ja-JP" altLang="en-US" sz="1100" b="1" dirty="0">
              <a:solidFill>
                <a:schemeClr val="bg2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958E87-77F4-4BE0-7EC0-0B96732325ED}"/>
              </a:ext>
            </a:extLst>
          </p:cNvPr>
          <p:cNvSpPr txBox="1"/>
          <p:nvPr/>
        </p:nvSpPr>
        <p:spPr>
          <a:xfrm>
            <a:off x="1189206" y="4254628"/>
            <a:ext cx="263376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b="1" dirty="0">
                <a:solidFill>
                  <a:schemeClr val="bg2"/>
                </a:solidFill>
              </a:rPr>
              <a:t>光明皇后</a:t>
            </a:r>
          </a:p>
          <a:p>
            <a:r>
              <a:rPr lang="ja-JP" altLang="en-US" b="1" dirty="0">
                <a:solidFill>
                  <a:schemeClr val="bg2"/>
                </a:solidFill>
              </a:rPr>
              <a:t>青木繁</a:t>
            </a:r>
          </a:p>
          <a:p>
            <a:r>
              <a:rPr lang="en-US" altLang="ja-JP" b="1" dirty="0">
                <a:solidFill>
                  <a:schemeClr val="bg2"/>
                </a:solidFill>
              </a:rPr>
              <a:t>1906</a:t>
            </a:r>
            <a:endParaRPr lang="ja-JP" altLang="en-US" sz="800" b="1" dirty="0">
              <a:solidFill>
                <a:schemeClr val="bg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F52CED-67E4-1216-8229-DDB4C4F135BA}"/>
              </a:ext>
            </a:extLst>
          </p:cNvPr>
          <p:cNvSpPr txBox="1"/>
          <p:nvPr/>
        </p:nvSpPr>
        <p:spPr>
          <a:xfrm>
            <a:off x="5242397" y="1020207"/>
            <a:ext cx="263376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b="1" dirty="0">
                <a:solidFill>
                  <a:schemeClr val="bg2"/>
                </a:solidFill>
              </a:rPr>
              <a:t>山下百合子像</a:t>
            </a:r>
          </a:p>
          <a:p>
            <a:r>
              <a:rPr lang="ja-JP" altLang="en-US" b="1" dirty="0">
                <a:solidFill>
                  <a:schemeClr val="bg2"/>
                </a:solidFill>
              </a:rPr>
              <a:t>山下新太郎</a:t>
            </a:r>
          </a:p>
          <a:p>
            <a:r>
              <a:rPr lang="en-US" altLang="ja-JP" b="1" dirty="0">
                <a:solidFill>
                  <a:schemeClr val="bg2"/>
                </a:solidFill>
              </a:rPr>
              <a:t>1919</a:t>
            </a:r>
            <a:endParaRPr lang="ja-JP" altLang="en-US" sz="500" b="1" dirty="0">
              <a:solidFill>
                <a:schemeClr val="bg2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48BDC9F-D666-0872-7498-6BD78C4F1852}"/>
              </a:ext>
            </a:extLst>
          </p:cNvPr>
          <p:cNvSpPr txBox="1"/>
          <p:nvPr/>
        </p:nvSpPr>
        <p:spPr>
          <a:xfrm>
            <a:off x="726737" y="1020206"/>
            <a:ext cx="179556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dirty="0">
                <a:solidFill>
                  <a:schemeClr val="bg2"/>
                </a:solidFill>
              </a:rPr>
              <a:t>北島浅一</a:t>
            </a:r>
          </a:p>
          <a:p>
            <a:r>
              <a:rPr lang="ja-JP" altLang="en-US" sz="2000" b="1" dirty="0">
                <a:solidFill>
                  <a:schemeClr val="bg2"/>
                </a:solidFill>
              </a:rPr>
              <a:t>《鳩》</a:t>
            </a:r>
          </a:p>
          <a:p>
            <a:r>
              <a:rPr lang="ja-JP" altLang="en-US" sz="2000" b="1" dirty="0">
                <a:solidFill>
                  <a:schemeClr val="bg2"/>
                </a:solidFill>
              </a:rPr>
              <a:t>1928年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EB9A75-2D5D-A2ED-725C-BE746490A8F7}"/>
              </a:ext>
            </a:extLst>
          </p:cNvPr>
          <p:cNvSpPr txBox="1"/>
          <p:nvPr/>
        </p:nvSpPr>
        <p:spPr>
          <a:xfrm>
            <a:off x="2755359" y="1020205"/>
            <a:ext cx="304881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dirty="0">
                <a:solidFill>
                  <a:schemeClr val="bg2"/>
                </a:solidFill>
              </a:rPr>
              <a:t>髙島野十郎</a:t>
            </a:r>
            <a:endParaRPr lang="ja-JP" altLang="en-US" sz="2000" b="1" dirty="0">
              <a:solidFill>
                <a:schemeClr val="bg2"/>
              </a:solidFill>
            </a:endParaRPr>
          </a:p>
          <a:p>
            <a:r>
              <a:rPr lang="ja-JP" altLang="en-US" sz="2000" b="1" dirty="0">
                <a:solidFill>
                  <a:schemeClr val="bg2"/>
                </a:solidFill>
              </a:rPr>
              <a:t>《ぶどうとりんご》</a:t>
            </a:r>
          </a:p>
          <a:p>
            <a:r>
              <a:rPr lang="ja-JP" altLang="en-US" sz="2000" b="1" dirty="0">
                <a:solidFill>
                  <a:schemeClr val="bg2"/>
                </a:solidFill>
              </a:rPr>
              <a:t>1954年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8E2B27D-FEBE-6E19-6DCB-03750935776A}"/>
              </a:ext>
            </a:extLst>
          </p:cNvPr>
          <p:cNvSpPr txBox="1"/>
          <p:nvPr/>
        </p:nvSpPr>
        <p:spPr>
          <a:xfrm>
            <a:off x="4827351" y="2652806"/>
            <a:ext cx="291586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dirty="0">
                <a:solidFill>
                  <a:schemeClr val="bg2"/>
                </a:solidFill>
              </a:rPr>
              <a:t>坂本繁二郎</a:t>
            </a:r>
          </a:p>
          <a:p>
            <a:r>
              <a:rPr lang="ja-JP" altLang="en-US" sz="2000" b="1" dirty="0">
                <a:solidFill>
                  <a:schemeClr val="bg2"/>
                </a:solidFill>
              </a:rPr>
              <a:t>《達磨》</a:t>
            </a:r>
          </a:p>
          <a:p>
            <a:r>
              <a:rPr lang="ja-JP" altLang="en-US" sz="2000" b="1" dirty="0">
                <a:solidFill>
                  <a:schemeClr val="bg2"/>
                </a:solidFill>
              </a:rPr>
              <a:t>1964年</a:t>
            </a:r>
            <a:endParaRPr lang="en-US" altLang="ja-JP" sz="2000" b="1" dirty="0">
              <a:solidFill>
                <a:schemeClr val="bg2"/>
              </a:solidFill>
            </a:endParaRPr>
          </a:p>
          <a:p>
            <a:r>
              <a:rPr lang="ja-JP" altLang="en-US" sz="2000" b="1" dirty="0">
                <a:solidFill>
                  <a:schemeClr val="bg2"/>
                </a:solidFill>
              </a:rPr>
              <a:t>＊寄託作品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6A55B1C-9D37-81E0-DE7B-1D5C9C739B40}"/>
              </a:ext>
            </a:extLst>
          </p:cNvPr>
          <p:cNvSpPr txBox="1"/>
          <p:nvPr/>
        </p:nvSpPr>
        <p:spPr>
          <a:xfrm>
            <a:off x="7006347" y="2652806"/>
            <a:ext cx="238084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dirty="0">
                <a:solidFill>
                  <a:schemeClr val="bg2"/>
                </a:solidFill>
              </a:rPr>
              <a:t>海老原喜之助</a:t>
            </a:r>
          </a:p>
          <a:p>
            <a:r>
              <a:rPr lang="ja-JP" altLang="en-US" sz="2000" b="1" dirty="0">
                <a:solidFill>
                  <a:schemeClr val="bg2"/>
                </a:solidFill>
              </a:rPr>
              <a:t>《雪中猪》</a:t>
            </a:r>
          </a:p>
          <a:p>
            <a:r>
              <a:rPr lang="ja-JP" altLang="en-US" sz="2000" b="1" dirty="0">
                <a:solidFill>
                  <a:schemeClr val="bg2"/>
                </a:solidFill>
              </a:rPr>
              <a:t>1931年頃</a:t>
            </a:r>
          </a:p>
        </p:txBody>
      </p:sp>
    </p:spTree>
    <p:extLst>
      <p:ext uri="{BB962C8B-B14F-4D97-AF65-F5344CB8AC3E}">
        <p14:creationId xmlns:p14="http://schemas.microsoft.com/office/powerpoint/2010/main" val="164862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五十里　翔吾</dc:creator>
  <cp:lastModifiedBy>五十里　翔吾</cp:lastModifiedBy>
  <cp:revision>10</cp:revision>
  <dcterms:created xsi:type="dcterms:W3CDTF">2023-11-29T02:58:54Z</dcterms:created>
  <dcterms:modified xsi:type="dcterms:W3CDTF">2023-11-29T09:25:36Z</dcterms:modified>
</cp:coreProperties>
</file>